
<file path=ANotePortable/App/DefaultData/ANoteSettings/Log.txt>
</file>

<file path=ANotePortable/App/DefaultData/ANoteSettings/notes.xml><?xml version="1.0" encoding="utf-8"?>
<save version="A Note Version 4.2.4">
  <notes>
    <note noteid="RCFSU0QyOUQ+PCpFOTNiViNaU1k3JSJeXShMJjU2PDVjMVhKR0M5KFQ/Jj9aQ1RWSkQ=" noteversion="4" dockedleft="false" dockedtop="false" dockedright="false" dockedbottom="false" alarmtime="MDEvMDUvMjAxMyAyMzoxMzoxNw==" usealarm="false" title="V2VsY29tZSE=" visible="true" notecolor="8257535" positionleft="300" positiontop="300" width="215" height="229" slided-left="false" slided-right="false" slidepositionleft="0" slidepositiontop="0" slidepositionright="100" slidepositionbottom="100" private="false">
e1xydGYxXGFuc2lcYW5zaWNwZzEyNTJcZGVmZjBcZGVmbGFuZzEwMzN7XGZvbnR0Ymx7XGYwXGZuaWxcZmNoYXJzZXQwIE1TIFNhbnMgU2VyaWY7fX0NClx2aWV3a2luZDRcdWMxXHBhcmRcYlxmMFxmczE3IFdlbGNvbWUgdG8gQSBOb3RlIFBvcnRhYmxlXHBhcg0KXHBhcg0KXGIwIEEgTm90ZSBQb3J0YWJsZSBsZXRzIHlvdSBjYXJyeSB5b3VyIHN0aWNreSBub3RlcyB3aXRoIHlvdSBmcm9tIGNvbXB1dGVyIHRvIGNvbXB1dGVyLiAgWW91IGNhbiBjcmVhdGUgbmV3IG5vdGVzIHVzaW5nIHRoZSBzeXN0ZW0gdHJheSBpY29uIGluIHRoZSBsb3dlciByaWdodC4gIFdlIGhvcGUgeW91IGVuam95IGl0IVxwYXINClxwYXINClxpICAtIFRoZSBQb3J0YWJsZUFwcHMuY29tIFRlYW1caTBccGFyDQpccGFyDQpcYiBUaXBcYjAgOiBEb24ndCBmb3JnZXQgdG8gY2xvc2UgQSBOb3RlIHVzaW5nIHRoZSBzeXN0ZW0gdHJheSB3aGVuIHlvdSdyZSBkb25lIG9yIHlvdSBjb3VsZCBsb3NlIHlvdXIgbm90ZXMuIEJhY2tpbmcgdXAgeW91ciBub3RlcyByZWd1bGFybHkgaXMgYWx3YXlzIGEgZ29vZCBpZGVhIVxwYXINCn0NCg==</note>
  </notes>
</save>
</file>

<file path=ANotePortable/App/Readme.txt>The files in this directory are necessary for the portable application to
function.  There is normally no need to directly access or alter any of the
files within these directories.

</file>

<file path=ANote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ANote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ANotePortable.exe called ANotePortable.ini.
If you are happy with the default options, it is not necessary, though.  There
is an example INI included with this package to get you started.  To use it,
copy AppNamePortable.ini from this directory to ANotePortable.ini next to
ANotePortable.exe.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ChromiumBSUPortable/App/cbsu/data/wav/license.txt>Copyright (c) <2008> <Brian Redfern>

Permission is hereby granted, free of charge, to any person
obtaining a copy of this software and associated documentation
files (the "Software"), to deal in the Software without
restriction, including without limitation the rights to use,
copy, modify, merge, publish, distribute, sublicense, and/or sell
copies of the Software, and to permit persons to whom the
Software is furnished to do so, subject to the following
conditions:

The above copyright notice and this permission notice shall be
included in all copies or substantial portions of the Software.

THE SOFTWARE IS PROVIDED "AS IS", WITHOUT WARRANTY OF ANY KIND,
EXPRESS OR IMPLIED, INCLUDING BUT NOT LIMITED TO THE WARRANTIES
OF MERCHANTABILITY, FITNESS FOR A PARTICULAR PURPOSE AND
NONINFRINGEMENT. IN NO EVENT SHALL THE AUTHORS OR COPYRIGHT
HOLDERS BE LIABLE FOR ANY CLAIM, DAMAGES OR OTHER LIABILITY,
WHETHER IN AN ACTION OF CONTRACT, TORT OR OTHERWISE, ARISING
FROM, OUT OF OR IN CONNECTION WITH THE SOFTWARE OR THE USE OR
OTHER DEALINGS IN THE SOFTWARE.

</file>

<file path=ChromiumBSUPortable/App/readme.txt>The files in this directory are necessary for Chromium B.S.U. Portable to function.  There is normally no need to directly access or alter any of the files within these directories.
</file>

<file path=ChromiumBSU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ChromiumBSU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ChromiumBSUPortable.exe called ChromiumBSUPortable.ini.
If you are happy with the default options, it is not necessary, though.  There
is an example INI included with this package to get you started.  To use it,
copy AppNamePortable.ini from this directory to ChromiumBSUPortable.ini next to
ChromiumBSUPortable.exe.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CoolPlayer+Portable/App/ReadMe.txt>This directory contains files used by the portable app.  They do not normally need to be accessed directly.
</file>

<file path=CoolPlayer+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CoolPlayer+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CoolPlayer+Portable.exe called CoolPlayer+Portable.ini.
If you are happy with the default options, it is not necessary, though.  There
is an example INI included with this package to get you started.  To use it,
copy AppNamePortable.ini from this directory to CoolPlayer+Portable.ini next to
CoolPlayer+Portable.exe.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DOSBoxPortable/App/DOSBox/DOSBox 0.74-3 Manual.txt>DOSBox v0.74-3 Manual (always use the latest version from www.dosbox.com)



=====
NOTE:
=====

While we are hoping that one day DOSBox will run all programs ever made for
the PC, we are not there yet.
At present, DOSBox running on a high-end machine will roughly be the equivalent
of a Pentium I PC. DOSBox can be configured to run a wide range of DOS games,
from CGA/Tandy/PCjr classics up to games from the Quake era.



======
INDEX:
======

1. Quickstart
2. Start (FAQ)
3. Command Line Parameters
4. Internal Programs
5. Special Keys
6. Joystick/Gamepad
7. KeyMapper
8. Keyboard Layout
9. Serial Multiplayer feature
10. How to speed up/slow down DOSBox
11. Troubleshooting
12. DOSBox Status Window
13. The configuration (options) file
14. The language file
15. Building your own version of DOSBox
16. Special thanks
17. Contact



==============
1. Quickstart:
==============

Type INTRO in DOSBox for a quick tour.
It is essential that you get familiar with the idea of mounting, DOSBox does not
automatically make any drive (or a part of it) accessible to the emulation. See
the FAQ entry "How to start?" as well as the description of the MOUNT command
(section 4: "Internal Programs"). If you have your game on a cdrom you may try
this guide: https://www.vogons.org/viewtopic.php?t=8933



===============
2. Start (FAQ):
===============

START:      How to start?
AUTOMATION: Do I always have to type these "mount" commands?
FULLSCREEN: How do I change to fullscreen?
FULLSCREEN: My fullscreen is too large.
CD-ROM:     My CD-ROM doesn't work.
CD-ROM:     The game/application can't find its CD-ROM.
MOUSE:      The mouse doesn't work.
SOUND:      There is no sound.
SOUND:      What sound hardware does DOSBox presently emulate?
SOUND:      The sound stutters or sounds stretched/weird.
KEYBOARD:   I can't type \ or : in DOSBox.
KEYBOARD:   Right Shift and "\" doesn't work in DOSBox. (Windows only)
KEYBOARD:   The keyboard lags.
CONTROL:    The character/cursor/mouse pointer always moves into one direction!
SPEED:      The game/application runs much too slow/too fast!
CRASH:      The game/application does not run at all/crashes!
CRASH:      DOSBox crashes on startup!
GAME:       My Build game(Duke3D/Blood/Shadow Warrior) has problems.
SAFETY:     Can DOSBox harm my computer?
OPTIONS:    I would like to change DOSBox's options.
HELP:       Great Manual, but I still don't get it.



START: How to start?
    At the beginning you've got a Z:\> instead of a C:\> at the prompt.
    You have to make your directories available as drives in DOSBox by using
    the "mount" command. For example, in Windows "mount C D:\GAMES" will give
    you a C drive in DOSBox which points to your Windows D:\GAMES directory
    (that was created before). In Linux, "mount c /home/username" will give you
    a C drive in DOSBox which points to /home/username in Linux.
    To change to the drive mounted like above, type "C:". If everything went
    fine, DOSBox will display the prompt "C:\>".


AUTOMATION: Do I always have to type these commands?
    In the DOSBox configuration file is an [autoexec] section. The commands
    present there are run when DOSBox starts, so you can use this section
    for the mounting. Look at Section 13: The configuration (options) file


FULLSCREEN: How do I change to fullscreen?
    Press alt-enter. Alternatively: Edit the configuration file of DOSBox and
    change the option fullscreen=false to fullscreen=true. If fullscreen looks
    wrong in your opinion: Play with the options: fullresolution, output and
    aspect in the configuration file of DOSBox. To get back from fullscreen
    mode: Press alt-enter again.


FULLSCREEN: My fullscreen is too large.
    This is can be a problem on Windows 10, if you have display scaling
    set to a value above 100%. Windows in that case will resize the screen
    on top of dosbox resizing the screen, which can happen for the output:
    ddraw, opengl, openglnb, overlay. You can disable this Windows behaviour
    by enabling a specific compatibility setting:
 
    - Right-click the DOSBox icon and select "Properties".
    - Go to the "Compatibility" tab.
    - Click on "Change high DPI settings".
    - Tick "Override high DPI scaling behaviour" and set it to "Application".
    - Apply the changes by clicking on "OK".

    Unfortunately, this compatibility option causes some side effects in
    windowed mode, and in this case you will need to change the resolution
    in the config/Options file for windowresolution (e.g. 1024x768).

    Alternatively, you can disable the display scaling and or use a lower
    fullresolution value.

CD-ROM: My CD-ROM doesn't work.
    To mount your CD-ROM in DOSBox you have to specify some additional options
    when mounting the CD-ROM.
    To enable CD-ROM support (includes MSCDEX) in Windows:
      - mount d f:\ -t cdrom
    in Linux:
      - mount d /media/cdrom -t cdrom

    In some cases you might want to use a different CD-ROM interface,
    for example if CD audio does not work:
      To enable SDL-support (does not include low-level CD access!):
        - mount d f:\ -t cdrom -usecd 0 -noioctl
      To enable ioctl access using digital audio extraction for CD audio
      (windows-only, useful for Vista):
        - mount d f:\ -t cdrom -ioctl_dx
      To enable ioctl access using MCI for CD audio (windows-only):
        - mount d f:\ -t cdrom -ioctl_mci
      To force ioctl-only access (windows-only):
        - mount d f:\ -t cdrom -ioctl_dio
      To enable low-level aspi-support (win98 with aspi-layer installed):
        - mount d f:\ -t cdrom -aspi

    explanation: - d   driveletter you will get in DOSBox (d is the best,
                          don't change it!)
                 - f:\ location of CD-ROM on your PC. In most cases it will
                          be d:\ or e:\
                 - 0   The number of the CD-ROM drive, reported by "mount -cd"
                          (note that this value is only needed when using SDL
                          for CD audio, otherwise it is ignored)
    See also the next question: The game/application can't find its CD-ROM.


CD-ROM: The game/application can't find its CD-ROM.
    Be sure to mount the CD-ROM with -t cdrom switch, this will enable the
    MSCDEX interface required by DOS games to interface with CD-ROMs.
    Also try adding the correct label (-label LABEL) to the mount command,
    where LABEL is the CD-label (volume ID) of the CD-ROM.
    Under Windows you can specify -ioctl, -aspi or -noioctl. Look at the
    description of the mount command in Section 4: "Internal programs"
    for their meaning and the
    additional audio-CD related options -ioctl_dx, ioctl_mci, ioctl_dio.

    Try creating a CD-ROM image (preferably CUE/BIN pair) and use the
    DOSBox's internal IMGMOUNT tool to mount the image (the CUE sheet).
    This enables very good low-level CD-ROM support on any operating system.


MOUSE: The mouse doesn't work.
    Usually, DOSBox detects when a game uses mouse control. When you click on
    the screen it should get locked (confined to the DOSBox window) and work.
    With certain games, the DOSBox mouse detection doesn't work. In that case
    you will have to lock the mouse manually by pressing CTRL-F10.


SOUND: There is no sound.
    Be sure that the sound is correctly configured in the game. This might be
    done during the installation or with a setup/setsound utility that
    accompanies the game. First see if an autodetection option is provided. If
    there is none try selecting Soundblaster or Soundblaster 16 with the default
    settings being "address=220 irq=7 dma=1" (sometimes highdma=5). You might
    also want to select Sound Canvas/SCC/MPU-401/General MIDI/Wave Blaster
    at "address=330 IRQ=2" as music device.
    The parameters of the emulated sound cards can be changed in the DOSBox
    configuration file.
    If you still don't get any sound set the core to normal in DOSBox
    configuration and use some lower fixed cycles value (like cycles=2000). Also
    assure that your host operating sound does provide sound.
    In certain cases it might be useful to use a different emulated sound device
    like a soundblaster pro (sbtype=sbpro1 in the DOSBox configuration file) or
    the gravis ultrasound (gus=true).


SOUND: What sound hardware does DOSBox presently emulate?
    DOSBox emulates several legacy sound devices:
    - Internal PC speaker/Buzzer
      This emulation includes both the tone generator and several forms of
      digital sound output through the internal speaker.
    - Creative CMS/Gameblaster
      The is the first card released by Creative Labs(R).  The default
      configuration places it on address 220. It is disabled as default.
    - Tandy 3 voice
      The emulation of this sound hardware is complete with the exception of
      the noise channel. The noise channel is not very well documented and as
      such is only a best guess as to the sound's accuracy. It is disabled as
      default.
    - Tandy DAC
      Some games may require turning off sound blaster emulation (sbtype=none)
      for better tandy DAC sound support. Don't forget to set the sbtype back to
      sb16 if you don't use tandy sound.
    - Adlib
      This emulation is almost perfect and includes the Adlib's ability to
      almost play digitized sound. Placed at address 220 (also on 388).
    - SoundBlaster 16 / SoundBlaster Pro I & II / SoundBlaster I & II
      By default DOSBox provides Soundblaster 16 level 16-bit stereo sound.
      You can select a different SoundBlaster version in the configuration of
      DOSBox. AWE32 music is not emulated as you can use MPU-401 instead
      (see below).
    - Disney Sound Source and Covox Speech Thing
      Using the printer port, this sound device outputs digital sound only.
      Placed at LPT1
    - Gravis Ultrasound
      The emulation of this hardware is nearly complete, though the MIDI
      capabilities have been left out, since an MPU-401 has been emulated
      in other code. For Gravis music you also have to install Gravis drivers
      inside DOSBox. It is disabled as default.
    - MPU-401
      A MIDI passthrough interface is also emulated. This method of sound
      output will only work when used with external device/emulator.
      Every Windows XP/Vista/7 and MAC OS has got a default emulator compatible
      with: Sound Canvas/SCC/General Standard/General MIDI/Wave Blaster.
      A different device/emulator is needed for Roland LAPC/CM-32L/MT-32
      compatibility.


SOUND: The sound stutters or sounds stretched/weird.
    You may be using too much CPU power to keep DOSBox running at the current
    speed. You can lower the cycles, skip frames, reduce the sampling rate of
    the respective sound device, increase the prebuffer. See section 13: "The
    configuration (options) file"
    If you are using cycles=max or =auto, then make sure that there is no
    background processes interfering! (especially if they access the harddisk)
    Also look at Section 10. "How to speed up/slow down DOSBox"


KEYBOARD: I can't type \ or : in DOSBox.
    This can happen in various cases, like your host keyboard layout does not
    have a matching DOS layout representation (or it was not correctly
    detected), or the key mapping is wrong.
    Some possible fixes:
      1. Use / instead, or ALT-58 for : and ALT-92 for \.
      2. Change the DOS keyboard layout (see Section 8: Keyboard Layout).
      3. Add the commands you want to execute to the [autoexec] section
         of the DOSBox configuration file.
      4. Open the DOSBox configuration file and change the usescancodes entry.
      5. Switch the keyboard layout of your operating system.

    Note that if the host layout can not be identified, or keyboardlayout is
    set to none in the DOSBox configuration file, the standard US layout is
    used. In this configuration try the keys around "enter" for the key \
    (backslash), and for the key : (colon) use shift and the keys between
    "enter" and "L".


KEYBOARD: Right Shift and "\" doesn't work in DOSBox. (Windows only)
    This may happen if Windows thinks that you have more than one keyboard
    connected to your PC when you use some remote control devices.
    To verity this problem run cmd.exe, navigate to DOSBox program folder
    and type:
    set sdl_videodriver=windib
    dosbox.exe
    check whether keyboard started to work properly. As windib is slower it is
    best to use one of the two solutions provided here:
    https://www.vogons.org/viewtopic.php?t=24072


KEYBOARD: The keyboard lags.
    Lower the priority setting in the DOSBox configuration file, for example
    set "priority=normal,normal". You might also want to try lowering the
    cycles (use a fixed cycle amount to start with, like cycles=10000).


CONTROL: The character/cursor/mouse pointer always moves into one direction!
    See if it still happens if you disable the joystick emulation,
    set joysticktype=none in the [joystick] section of your DOSBox
    configuration file. Maybe also try unplugging any joystick/gamepad.
    If you want to use the joystick in the game, try setting timed=false
    and be sure to calibrate the joystick (both in your OS as well as
    in the game or the game's setup program).


SPEED: The game/application runs much too slow/too fast!
    Look at the section 10: "How to speed up/slow down DOSBox" for more
    information.


CRASH: The game/application does not run at all/crashes!
    Look at Section 11: Troubleshooting


CRASH: DOSBox crashes on startup!.
    Look at Section 11: Troubleshooting


GAME: My Build game(Duke3D/Blood/Shadow Warrior) has problems.
    First of all, try to find a port of the game. Those will offer a better
    experience. To fix the graphics problem that occurs in DOSBox on higher
    resolutions: Open the configuration file of DOSBox and search for
    machine=svga_s3. Change svga_s3 to vesa_nolfb
    Change memsize=16 to memsize=63


SAFETY: Can DOSBox harm my computer?
    DOSBox can not harm your computer more than any other resource demanding
    program. Increasing the cycles does not overclock your real CPU.
    Setting the cycles too high has a negative performance effect on the
    software running inside DOSBox.


OPTIONS: I would like to change DOSBox's options.
    Look at Section 13. "The configuration (options) file"


HELP: Great Manual, but I still don't get it.
    For more questions read the rest of this Manual. You may also look at:
    guides located at https://www.vogons.org/viewforum.php?f=53
    the wiki of DOSBox https://www.dosbox.com/wiki/
    the site/forum: https://www.dosbox.com



===========================
3. Command Line Parameters:
===========================

An overview of the command line options you can give to DOSBox. Although
in most cases it is easier to use DOSBox's configuration file instead.
See: Section 13. "The configuration (options) file"

To be able to use Command Line Parameters:
(Windows)  open cmd.exe or command.com or edit the shortcut to dosbox.exe
(Linux)    use console
(MAC OS X) start terminal.app and navigate to:
           /applications/dosbox.app/contents/macos/dosbox

The options are valid for all operating systems unless noted in the option
description:

dosbox [name] [-exit] [-c command] [-fullscreen] [-userconf]
       [-conf congfigfilelocation] [-lang languagefilelocation]
       [-machine machine type] [-noconsole] [-startmapper] [-noautoexec]
       [-securemode] [-scaler scaler | -forcescaler scaler] [-version]
       [-socket socket]
       
dosbox -version
dosbox -editconf program
dosbox -opencaptures program
dosbox -printconf
dosbox -eraseconf
dosbox -erasemapper

  name
        If "name" is a directory it will mount that as the C: drive.
        If "name" is an executable it will mount the directory of "name"
        as the C: drive and execute "name".

  -exit
        DOSBox will close itself when the DOS application "name" ends.

  -c command
        Runs the specified command before running "name". Multiple commands
        can be specified. Each command should start with "-c" though.
        A command can be: an Internal Program, a DOS command or an executable
        on a mounted drive.

  -fullscreen
        Starts DOSBox in fullscreen mode.

  -userconf
        Start DOSBox with the users specific configuration file. Can be used
        together with multiple -conf parameters, but -userconf will always be 
        loaded before them.

  -conf configfilelocation
        Start DOSBox with the options specified in "configfilelocation".
        Multiple -conf options may be present.
        See Section 13 for more details.

  -lang languagefilelocation
        Start DOSBox using the language specified in "languagefilelocation".
        See Section 14 for more details.

  -machine machinetype
        Setup DOSBox to emulate a specific type of machine. Valid choices are:
        hercules, cga, ega, pcjr, tandy, svga_s3 (default) as well as
        the additional svga chipsets listed in the DOSBox configuration file.
        svga_s3 enables vesa emulation as well.
        For some special vga effects the machinetype vgaonly can be used,
        note that this disables svga capabilities and might be slower due to the
        higher emulation precision.
        The machinetype affects the video card and the available sound cards.

  -noconsole (Windows Only)
        Start DOSBox without showing DOSBox Status Window (console).
        Output will be redirected to stdout.txt and stderr.txt

  -startmapper
        Enter the keymapper directly on startup. Useful for people with
        keyboard problems.

  -noautoexec
        Skips the [autoexec] section of the loaded configuration file.

  -securemode
        Same as -noautoexec, but adds config.com -securemode at the
        bottom of AUTOEXEC.BAT (which in turn disables any changes to how
        the drives are mounted inside DOSBox).

  -scaler scaler
        Uses the scaler specified by "scaler". See the DOSBox configuration file
        for the available scalers.

  -forcescaler scaler
        Similar to the -scaler parameter, but tries to force usage of
        the specified scaler even if it might not fit.

  -version
        output version information and exit. Useful for frontends.

  -editconf program
        calls program with as first parameter the configuration file.
        You can specify this command more than once. In this case it will
        move to second program if the first one fails to start.

  -opencaptures program
        calls program with as first parameter the location of the captures
        folder.

  -printconf
        prints the location of the default configuration file.

  -resetconf
        removes the default configuration file.

  -resetmapper
        removes the mapperfile used by the default clean configuration file.

  -socket
        passes the socket number to the nullmodem emulation. See Section 9:
        "Serial Multiplayer feature."

Note: If a name/command/configfilelocation/languagefilelocation contains
     a space, put the whole name/command/configfilelocation/languagefilelocation
     between quotes ("command or file name"). If you need to use quotes within
     quotes (most likely with -c and mount):
     Windows and OS/2 users can use single quotes inside the double quotes.
     Other people should be able to use escaped double quotes inside the
     double quotes.
     Windows: -c "mount c 'c:\My folder with DOS games\'"
     Linux: -c "mount c \"/tmp/name with space\""

A rather unusual example, just to demonstrate what you can do (Windows):
dosbox D:\folder\file.exe -c "MOUNT Y H:\MyFolder"
  This mounts D:\folder as C:\ and runs file.exe.
  Before it does that, it will first mount H:\MyFolder as the Y drive.

In Windows, you can also drag directories/files onto the DOSBox executable.



=====================
4. Internal Programs:
=====================

DOSBox supports most of the DOS commands found in command.com.
To get a list of the internal commands type "HELP" at the prompt.

In addition, the following commands are available:

MOUNT "Emulated Drive letter" "Real Drive or Directory"
      [-t type] [-aspi] [-ioctl] [-noioctl] [-usecd number] [-size drivesize]
      [-label drivelabel] [-freesize size_in_mb]
      [-freesize size_in_kb (floppies)]
MOUNT -cd
MOUNT -u "Emulated Drive letter"

  Program to mount local directories as drives inside DOSBox.

  "Emulated Drive letter"
        The driveletter inside DOSBox (for example C).

  "Real Drive letter (usually for CD-ROMs in Windows) or Directory"
        The local directory you want accessible inside DOSBox.

  -t type
        Type of the mounted directory.
        Supported are: dir (default), floppy, cdrom.

  -size drivesize
	(experts only)
        Sets the size of the drive, where drivesize is of the form
        "bps,spc,tcl,fcl":
           bps: bytes per sector, by default 512 for regular drives and
                2048 for CD-ROM drives
           spc: sectors per cluster, usually between 1 and 127
           tcl: total clusters, between 1 and 65534
           fcl: total free clusters, between 1 and tcl

  -freesize size_in_mb | size_in_kb
        Sets the amount of free space available on a drive
        in megabytes (regular drives) or kilobytes (floppy drives).
        This is a simpler version of -size.

  -label drivelabel
        Sets the name of the drive to "drivelabel". Needed on some systems
        if the CD-ROM label isn't read correctly (useful when a program
        can't find its CD-ROM). If you don't specify a label
        and no lowlevel support is selected (that is omitting the -usecd #
        and/or -aspi parameters, or specifying -noioctl):
          For Windows: label is extracted from "Real Drive".
          For Linux: label is set to NO_LABEL.

        If you do specify a label, this label will be kept as long as the drive
        is mounted. It will not be updated !!

  -aspi
        Forces use of the aspi layer. Only valid if mounting a CD-ROM under
        Windows systems with an ASPI-Layer.

  -ioctl (automatic selection of the CD audio interface)
  -ioctl_dx (digital audio extraction used for CD audio)
  -ioctl_dio (ioctl calls used for CD audio)
  -ioctl_mci (MCI used for CD audio)
        Forces use of ioctl commands. Only valid if mounting a CD-ROM under
        a Windows OS which support them (Win2000/XP/NT).
        The various choices only differ in the way CD audio is handled,
        preferably -ioctl_dio is used (lowest workload), but this might not
        work on all systems, so -ioctl_dx (or -ioctl_mci) can be used.

  -noioctl
        Forces use of the SDL CD-ROM layer. Valid on all systems.

  -usecd number
        Valid on all systems, under windows the -noioctl switch has to be
        present to make use of the -usecd switch.
        Enables to select the drive that should be used by SDL. Use this if
        the wrong or no CD-ROM drive is mounted while using the SDL CD-ROM
        interface. "number" can be found by "MOUNT -cd".

  -cd
        Displays all CD-ROM drives detected by SDL, and their numbers.
        See the information at the -usecd entry above.

  -u
        Removes the mount. Doesn't work for Z:\.

  Note: It's possible to mount a local directory as CD-ROM drive,
        but hardware support is then missing.

  Basically MOUNT allows you to connect real hardware to DOSBox's emulated PC.
  So MOUNT C C:\GAMES tells DOSBox to use your C:\GAMES directory as drive C:
  in DOSBox. MOUNT C E:\SomeFolder tells DOSBox to use your E:\SomeFolder
  directory as drive C: in DOSBox.

  Mounting your entire C drive with MOUNT C C:\ is NOT recommended! The same
  is true for mounting the root of any other drive, except for CD-ROMs (due to
  their read-only nature).
  Otherwise if you or DOSBox make a mistake you may lose all your files.
  Also never mount a "Windows" or "Program Files" folders or their subfolders
  in Windows Vista/7 as DOSBox may not work correctly, or will stop working
  correctly later. It is recommended to keep all your dos applications/games
  in a simple folder (for example c:\dosgames) and mount that.

  You should always install your game inside DOSBox.
  So if you have the game on CD you always (even after installation!)
  have to mount both: folder as a harddisk drive and a CD-ROM.
  HardDisk should always be mounted as c
    CD-ROM should always be mounted as d
    Floppy should always be mounted as a (or b)

  Basic MOUNT Examples for normal usage (Windows):

   1. To mount a folder as a harddisk drive:
          mount c d:\dosgames

   3. To mount your CD-ROM drive E as CD-ROM drive D in DOSBox:
          mount d e:\ -t cdrom

   2. To mount your drive a: as a floppy:
          mount a a:\ -t floppy

  Advanced MOUNT examples (Windows):

   4. To mount a hard disk drive with ~870 mb free diskspace (simple version):
          mount c d:\dosgames -freesize 870

   5. To mount a drive with ~870 mb free diskspace (experts only, full control):
          mount c d:\dosgames -size 512,127,16513,13500

   1. To mount c:\dosgames\floppy as a floppy:
          mount a c:\dosgames\floppy -t floppy


  Other MOUNT examples:

   3. To mount system CD-ROM drive at mountpoint /media/cdrom as CD-ROM drive D
      in DOSBox:
          mount d /media/cdrom -t cdrom -usecd 0

   6. To mount /home/user/dosgames as drive C in DOSBox:
          mount c /home/user/dosgames

   7. To mount the directory where DOSBox was started as C in DOSBox:
          mount c .
          (note the . which represents the directory where DOSBox was started,
          on Windows Vista/7 don't use this if you installed DOSBox
          to your "Program Files" folder)

  If you want to mount a CD image or floppy image, check IMGMOUNT.
  MOUNT also works with images but only if you use external program,
  for example (both are free):
  - Daemon Tools Lite (for CD images),
  - Virtual Floppy Drive (for floppy images).
  Although IMGMOUNT can give better compatibility.


MEM
  Program to display the amount and type of free memory.


VER
VER set major_version [minor_version]
  Display the current DOSBox version and reported DOS version
  (parameterless usage).
  Change the reported DOS version with the "set" parameter,
  for example: "VER set 6 22" to have DOSBox report DOS 6.22 as version number.


CONFIG -writeconf filelocation
CONFIG -writelang filelocation
CONFIG -securemode
CONFIG -set "section property=value"
CONFIG -get "section property"

  CONFIG can be used to change or query various settings of DOSBox
  during runtime. It can save the current settings and language strings to
  disk. Information about all possible sections and properties can
  be found in Section 13: "The configuration (options) file".

  -writeconf filelocation
     Write the current configuration settings to a file in a specified location.
    "filelocation" is located on the local drive, not a mounted drive in DOSBox.
     The configuration file controls various settings of DOSBox:
     the amount of emulated memory, the emulated sound cards and many more
     things. It allows access to AUTOEXEC.BAT as well.
     See Section 13: "The configuration (options) file" for more information.

  -writelang filelocation
     Write the current language settings to a file in a specified location.
     "filelocation" is located on the local drive, not a mounted drive
     in DOSBox. The language file controls all visible output of the internal
     commands and the internal DOS.
     See Section 14: "The Language File" for more information.

  -securemode
     Switches DOSBox to a more secure mode. In this mode the internal
     commands MOUNT, IMGMOUNT and BOOT won't work. It's not possible either
     to create a new configfile or languagefile in this mode.
     (Warning: you can only undo this mode by restarting DOSBox.)

  -set "section property=value"
     CONFIG will attempt to set the property to new value.
     Currently CONFIG can not report whether the command succeeded or not.

  -get "section property"
     The current value of the property is reported and stored in the
     environment variable %CONFIG%. This can be used to store the value
     when using batch files.

  Both "-set" and "-get" work from batch files and can be used to set up your
  own preferences for each game. Although it may be easier to use separate
  DOSBox's configuration files for each game instead.

  Examples:
    1. To create a configuration file in your c:\dosgames directory:
        config -writeconf c:\dosgames\dosbox.conf
    2. To set the cpu cycles to 10000:
        config -set "cpu cycles=10000"
    3. To turn ems memory emulation off:
        config -set "dos ems=off"
    4. To check which cpu core is being used.
        config -get "cpu core"


LOADFIX [-size] [program] [program-parameters]
LOADFIX -f
  Program to reduce the amount of available conventional memory.
  Useful for old programs which don't expect much memory to be free.

  -size
        number of kilobytes to "eat up", default = 64kb

  -f
        frees all previously allocated memory

  Examples:
    1. To start mm2.exe and allocate 64kb memory
       (mm2 will have 64 kb less available):
       loadfix mm2
    2. To start mm2.exe and allocate 32kb memory:
       loadfix -32 mm2
    3. To free previous allocated memory:
       loadfix -f


RESCAN
  Make DOSBox reread the directory structure. Useful if you changed something
  on a mounted drive outside of DOSBox. (CTRL - F4 does this as well!)


MIXER
  Makes DOSBox display its current volume settings.
  Here's how you can change them:

  mixer channel left:right [/NOSHOW] [/LISTMIDI]

  channel
     Can be one of the following: MASTER, DISNEY, SPKR, GUS, SB, FM [, CDAUDIO].
     CDAUDIO is only available if a CD-ROM interface with volume control is
     enabled (CD image, ioctl_dx).

  left:right
     The volume levels in percentages. If you put a D in front it will be
     in decibel (Example: mixer gus d-10).

  /NOSHOW
     Prevents DOSBox from showing the result if you set one
     of the volume levels.

  /LISTMIDI
     In Windows lists the available midi devices on your PC. To select a device
     other than the Windows default midi-mapper, change the line 'midiconfig='
     in the [midi] section of the configuration file to 'midiconfig=id', where
     'id' is the number for the device as listed by LISTMIDI. eg. midiconfig=2

     In Linux this option doesn't work, but you get similar results by using
     'pmidi -l' in console. Then change the line 'midiconfig=' to 
     'midiconfig=port', where 'port' is the port for the device as listed by 
     'pmidi -l'. eg. midiconfig=128:0


IMGMOUNT
  A utility to mount disk images and CD-ROM images in DOSBox.

  IMGMOUNT DRIVE [imagefile] -t [image_type] -fs [image_format]
            -size [sectorsbytesize, sectorsperhead, heads, cylinders]
  IMGMOUNT DRIVE [imagefile1 imagefile2 .. imagefileN] -t cdrom -fs iso

  imagefile
      Location of the image file to mount in DOSBox. The location can be
      on a mounted drive inside DOSBox, or on your real disk. It is possible
      to mount CD-ROM images (ISOs or CUE/BIN or CUE/IMG) too.
      If you need CD swapping capabilities, specify all images in succession
      (see the next entry).
      CUE/BIN pairs and cue/img are the preferred CD-ROM image types as they can
      store audio tracks compared to ISOs (which are data-only). For
      the CUE/BIN mounting always specify the CUE sheet.

  imagefile1 imagefile2 .. imagefileN
      Location of the image files to mount in DOSBox. Specifying a number
      of image files is only allowed for CD-ROM images.
      The CD's can be swapped with CTRL-F4 at any time.
      This is required for games which use multiple CD-ROMs and require the CD
      to be switched during the gameplay at some point.

  -t
      The following are valid image types:
        floppy: Specifies a floppy image. DOSBox will automatically identify
                the disk geometry (360K, 1.2MB, 720K, 1.44MB, etc).
        cdrom:  Specifies a CD-ROM image. The geometry is automatic and
                set for this size. This can be an iso or a cue/bin pair or
                a cue/img pair.
        hdd:    Specifies a harddrive image. The proper CHS geometry must be set
                for this to work.

  -fs
      The following are valid file system formats:
        iso:  Specifies the ISO 9660 CD-ROM format.
        fat:  Specifies that the image uses the FAT file system. DOSBox will
              attempt to mount this image as a drive in DOSBox and make
              the files available from inside DOSBox.
        none: DOSBox will make no attempt to read the file system on the disk.
              This is useful if you need to format it or if you want to boot
              the disk using the BOOT command. When using the "none"
              filesystem, you must specify the drive number (2 or 3,
              where 2 = master, 3 = slave) rather than a drive letter.
              For example, to mount a 70MB image as the slave drive device,
              you would type (without the quotes):
                "imgmount 3 d:\test.img -size 512,63,16,142 -fs none"
                Compare this with a mount to be able to access the drive
                within DOSBox, which would read as:
                "imgmount e: d:\test.img -size 512,63,16,142"

  -size
     The Cylinders, Heads and Sectors of the drive.
     Required to mount hard drive images.

  An example how to mount CD-ROM images (in Linux):
    1. imgmount d /tmp/cdimage1.cue /tmp/cdimage2.cue -t cdrom
  or (which also works):
    2a. mount c /tmp
    2b. imgmount d c:\cdimage1.cue c:\cdimage2.cue -t cdrom
  (in Windows):
    imgmount d f:\img\CD1.cue f:\img\CD2.cue f:\img\CD3.cue -t cdrom
    imgmount d "g:\img\7th Guest CD1.cue" "g:\img\7th Guest CD2.cue" -t cdrom
  Don't forget that you can also use MOUNT with images, but only if you use
  external program, for example (both are free):
  - Daemon Tools Lite (for CD images),
  - Virtual Floppy Drive (for floppy images).
  Although IMGMOUNT can give better compatibility.


BOOT
  Boot will start floppy images or hard disk images independent of
  the operating system emulation offered by DOSBox. This will allow you to
  play booter floppies or boot other operating systems inside DOSBox.
  If the target emulated system is PCjr (machine=pcjr) the boot command
  can be used to load PCjr cartridges (.jrc). 

  BOOT [diskimg1.img diskimg2.img .. diskimgN.img] [-l driveletter]
  BOOT [cart.jrc]  (PCjr only)

  diskimg1.img diskimg2.img .. diskimgN.img
     This can be any number of floppy disk images one wants mounted after
     DOSBox boots the specified drive letter.
     To swap between images, hit CTRL-F4 to change from the current disk
     to the next disk in the list. The list will loop back from the last
     disk image to the beginning.

  [-l driveletter]
     This parameter allows you to specify the drive to boot from.
     The default is the A drive, the floppy drive. You can also boot
     a hard drive image mounted as master by specifying "-l C"
     without the quotes, or the drive as slave by specifying "-l D"

   cart.jrc (PCjr only)
     When emulation of a PCjr is enabled, cartridges can be loaded with
     the BOOT command. Support is still limited.


IPX

  You need to enable IPX networking in the configuration file of DOSBox.

  All of the IPX networking is managed through the internal DOSBox program
  IPXNET. For help on the IPX networking from inside DOSBox, type
  "IPXNET HELP" (without quotes) and the program will list the commands
  and relevant documentation.

  With regard to actually setting up a network, one system needs to be
  the server. To set this up, type "IPXNET STARTSERVER" (without the quotes)
  in a DOSBox session. The server DOSBox session will automatically add
  itself to the virtual IPX network. For every additional computer that
  should be part of the virtual IPX network, you'll need to type
  "IPXNET CONNECT <computer host name or IP>".
  For example, if your server is at bob.dosbox.com, you would type
  "IPXNET CONNECT bob.dosbox.com" on every non-server system.

  To play games that need Netbios a file named NETBIOS.EXE from Novell is
  needed. Establish the IPX connection as explained above, then run
  "netbios.exe".

  The following is an IPXNET command reference:

  IPXNET CONNECT

     IPXNET CONNECT opens a connection to an IPX tunneling server
     running on another DOSBox session. The "address" parameter specifies
     the IP address or host name of the server computer. You can also
     specify the UDP port to use. By default IPXNET uses port 213 - the
     assigned IANA port for IPX tunneling - for its connection.

     The syntax for IPXNET CONNECT is:
     IPXNET CONNECT address <port>

  IPXNET DISCONNECT

     IPXNET DISCONNECT closes the connection to the IPX tunneling server.

     The syntax for IPXNET DISCONNECT is:
     IPXNET DISCONNECT

  IPXNET STARTSERVER

     IPXNET STARTSERVER starts an IPX tunneling server on this DOSBox
     session. By default, the server will accept connections on UDP port
     213, though this can be changed. Once the server is started, DOSBox
     will automatically start a client connection to the IPX tunneling server.

     The syntax for IPXNET STARTSERVER is:
     IPXNET STARTSERVER <port>

     If the server is behind a router, UDP port <port> needs to be forwarded
     to that computer.

     On Linux/Unix-based systems port numbers smaller than 1023 can only be
     used with root privileges. Use ports greater than 1023 on those systems.

  IPXNET STOPSERVER

     IPXNET STOPSERVER stops the IPX tunneling server running on this DOSBox
     session. Care should be taken to ensure that all other connections have
     terminated as well, since stopping the server may cause lockups on other
     machines that are still using the IPX tunneling server.

     The syntax for IPXNET STOPSERVER is:
     IPXNET STOPSERVER

  IPXNET PING

     IPXNET PING broadcasts a ping request through the IPX tunneled network.
     In response, all other connected computers will respond to the ping
     and report the time it took to receive and send the ping message.

     The syntax for IPXNET PING is:
     IPXNET PING

  IPXNET STATUS

     IPXNET STATUS reports the current state of this DOSBox session's
     IPX tunneling network. For a list of all computers connected to the
     network use the IPXNET PING command.

     The syntax for IPXNET STATUS is:
     IPXNET STATUS


KEYB [keyboardlayoutcode [codepage [codepagefile]]]

  Change the keyboard layout. For detailed information about keyboard layouts
  please see Section 8: "Keyboard Layout"

  [keyboardlayoutcode] is a string consisting of five or less characters,
     examples are PL214 (Polish typists) or PL457 (Polish programmers).
     It specifies the keyboard layout to be used.
     The list of all layouts built into DOSBox is here:
     https://www.vogons.org/viewtopic.php?t=21824

  [codepage] is the number of the codepage to be used. The keyboard layout
     has to provide support for the specified codepage, otherwise the layout
     loading will fail.
     If no codepage is specified, an appropriate codepage for the requested
     layout is chosen automatically.

  [codepagefile] can be used to load codepages that are yet not compiled
     into DOSBox. This is only needed when DOSBox does not find the codepage.
     If no codepagefile is specified, but you place all ten ega.cpx files
     (from FreeDOS) in the DOSBox program folder, an appropriate codepagefile
     for the requested layout/codepage is chosen automatically.

  Examples:
    1. To load the polish typist keys layout (automatically uses codepage 852):
         keyb pl214
    2. To load one of russian keyboard layouts with codepage 866:
         keyb ru441 866
       In order to type russian characters press ALT+RIGHT-SHIFT.
    3. To load one of french keyboard layouts with codepage 850 (where the
       codepage is defined in EGACPI.DAT):
         keyb fr189 850 EGACPI.DAT
    4. To load codepage 858 (without a keyboard layout):
         keyb none 858
       This can be used to change the codepage for the FreeDOS keyb2 utility.
    5. To display the current codepage and, if loaded, the keyboard layout:
         keyb



For more information use the /? command line switch with the programs.



================
5. Special Keys:
================

ALT-ENTER     Switch to full screen and back.
ALT-PAUSE     Pause emulation (hit ALT-PAUSE again to continue).
CTRL-F1       Start the keymapper.
CTRL-F4       Change between mounted floppy/CD images. Update directory cache 
              for all drives.
CTRL-ALT-F5   Start/Stop creating a movie of the screen. (avi video capturing)
CTRL-F5       Save a screenshot. (PNG format)
CTRL-F6       Start/Stop recording sound output to a wave file.
CTRL-ALT-F7   Start/Stop recording of OPL commands. (DRO format)
CTRL-ALT-F8   Start/Stop the recording of raw MIDI commands.
CTRL-F7       Decrease frameskip.
CTRL-F8       Increase frameskip.
CTRL-F9       Kill DOSBox.
CTRL-F10      Capture/Release the mouse.
CTRL-F11      Slow down emulation (Decrease DOSBox Cycles).
CTRL-F12      Speed up emulation (Increase DOSBox Cycles)*.
ALT-F12       Unlock speed (turbo button/fast forward)**.
F11, ALT-F11  (machine=cga) change tint in NTSC output modes***
F11           (machine=hercules) cycle through amber, green, white colouring***

*NOTE: Once you increase your DOSBox cycles beyond your computer CPU resources,
       it will produce the same effect as slowing down the emulation.
       This maximum will vary from computer to computer.

**NOTE: You need free CPU resources for this (the more you have, the faster
        it goes), so it won't work at all with cycles=max or a too high amount
        of fixed cycles. You have to keep the keys pressed for it to work!

***NOTE: These keys won't work if you saved a mapper file earlier with
         a different machine type. So either reassign them or reset the mapper.

These are the default keybindings. They can be changed in the keymapper
(see Section 7: KeyMapper). 

In MAC OS you can try using cmd(applekey) together with Ctrl if the key doesn't
work eg. cmd-ctrl-F1, but some keys may still need remapping (in Linux too).

Saved/recorded files can be found in:
   (Windows)    "Start/WinLogo Menu"->"All Programs"->"DOSBox-0.74-3"->Extras
   (Linux)      ~/.dosbox/capture
   (MAC OS X)   "~/Library/Preferences/capture"
This can be changed in the DOSBox configuration file.



====================
6. Joystick/Gamepad:
====================

The standard joystick port in DOS supports a maximum of 4 axes and 4 buttons.
For more, different modifications of that configuration were used.

To force DOSBox to use a different type of emulated joystick/gamepad, the entry
"joysticktype" in the [joystick] section of the DOSBox configuration file can
be used.

none  - disables controller support.
auto  - (default) autodetects whether you have one or two controllers connected:
          if you have one - '4axis' setting is used,
          if you have two - '2axis' setting is used.
2axis - If you have two controllers connected, each will emulate a joystick
        with 2 axes and 2 buttons. If you have only one controller connected,
        it will emulate a joystick with only 2 axis and 2 buttons.
4axis - supports only first controller, emulates a joystick
        with 4 axis and 4 buttons or a gamepad with 2axis and 6 buttons.
4axis_2 - supports only second controller.
fcs   - supports only first controller, emulates ThrustMaster
        Flight Control System, with 3-axes, 4 buttons and 1 hat.
ch    - supports only first controller, emulates CH Flightstick,
        with 4-axes, 6 buttons and 1 hat, but you cannot press more
        than one button at the same time.

You also have to configure controller properly inside the game.

It is important to remember that if you saved the mapperfile without joystick

connected, or with a different joystick setting, your new setting will 
not work
properly, 
or not work at all, until you reset DOSBox's mapperfile.


If controller is working properly outside DOSBox, but doesn't calibrate properly
inside DOSBox, try different 'timed' setting in DOSBox's configuration file.



=============
7. KeyMapper:
=============

You start the DOSBox mapper either with CTRL-F1 (see section 5. Special Keys)
or -startmapper (see Section 3. Command Line Parameters). 
You are presented with a virtual keyboard and a virtual joystick.

These virtual devices correspond to the keys and events DOSBox will
report to the DOS applications. If you click on a button with your mouse,
you can see in the lower left corner with which event it is associated
(EVENT) and to what events it is currently bound.

Event: EVENT
BIND: BIND (the real key/button/axis you push with your finger/hand)

                                    Add   Del
mod1  hold                                Next
mod2
mod3


EVENT
    The key or joystick axis/button/hat DOSBox will report to DOS applications.
    (the event that will happen during the game, (eg. shooting/jumping/walking)
BIND
    The key on your real keyboard or the axis/button/hat on your real
    joystick(s) (as reported by SDL), which is connected to the EVENT.
mod1,2,3
    Modifiers. These are keys you need to have to be pressed while pressing
    BIND. mod1 = CTRL and mod2 = ALT. These are generally only used when you
    want to change the special keys of DOSBox.
Add
    Add a new BIND to this EVENT. Basically add a key from your keyboard or an
    event from the joystick (button press, axis/hat movement) which will
    produce the EVENT in DOSBox.
Del
    Delete the BIND to this EVENT. If an EVENT has no BINDS, then it is not
    possible to trigger this event in DOSBox (that is there's no way to type
    the key or use the respective action of the joystick).
Next
    Go through the list of bindings which map to this EVENT.


Example:
Q1. You want to have the X on your keyboard to type a Z in DOSBox.
    A. Click on the Z on the keyboard mapper. Click "Add".
       Now press the X key on your keyboard.

Q2. If you click "Next" a couple of times, you will notice that the Z on your
    keyboard also produces an Z in DOSBox.
    A. Therefore select the Z again, and click "Next" until you have the Z on
       your keyboard. Now click "Del".

Q3. If you try it out in DOSBox, you will notice that pressing X makes ZX
    appear.
     A. The X on your keyboard is still mapped to the X as well! Click on
        the X in the keyboard mapper and search with "Next" until you find the
        mapped key X. Click "Del".


Examples about remapping the joystick:
  You have a joystick attached, it is working fine under DOSBox and you
  want to play some keyboard-only game with the joystick (it is assumed
  that the game is controlled by the arrows on the keyboard):
    1. Start the mapper, then click on one of the left keyboard arrow.
       EVENT should be key_left. Now click on Add and move your joystick
       in the respective direction, this should add an event to the BIND.
    2. Repeat the above for the missing three directions, additionally
       the buttons of the joystick can be remapped as well (fire/jump).
    3. Click on Save, then on Exit and test it with some game.

  You want to swap the y-axis of the joystick because some flightsim uses
  the up/down joystick movement in a way you don't like, and it is not
  configurable in the game itself:
    1. Start the mapper and click on Y- in the first joystick field.
       EVENT should be jaxis_0_1-.
    2. Click on Del to remove the current binding, then click Add and move
       your joystick downwards. A new bind should be created.
    3. Repeat this for Y+, save the layout and finally test it with some game.

  If you want to remap anything to your d-pad/hat you will have to change
  'joysticktype=auto' to 'joysticktype=fcs' in configuration file. Maybe this
  will be improved in the next dosbox version.


If you change the default mapping, you can save your changes by clicking on
"Save". DOSBox will save the mapping to a location specified in
the configuration file (the mapperfile= entry). At startup, DOSBox will load
your mapperfile, if it is present in the DOSBox configuration file.



===================
8. Keyboard Layout:
===================

To switch to a different keyboard layout, either the entry "keyboardlayout"
in the [dos] section of the DOSBox configuration file can be used, or the
internal DOSBox program keyb.com (Section 4: Internal Programs)
Both accept DOS conforming language codes (see below),
but only by using keyb.com a custom codepage can be specified.

The default keyboardlayout=auto currently works under windows only. The language
is chosen according to the OS language, but the keyboard layout is not detected.

Layout switching
  DOSBox supports a number of keyboard layouts and codepages by default,
  in this case just the layout identifier needs to be specified (like
  keyboardlayout=PL214 in the DOSBox configuration file, or using "keyb PL214"
  at the DOSBox command prompt). The list of all layouts built into DOSBox is
  here: https://www.vogons.org/viewtopic.php?t=21824

  Some keyboard layouts (for example layout GK319 codepage 869 and layout RU441
  codepage 808) have support for dual layouts that can be accessed by pressing
  LeftALT+RrightSHIFT for one layout and LeftALT+LeftSHIFT for the other.
  Some keyboard layouts (for example layout LT456 codepage 771) have support
  for three layouts, third can be accessed by pressing LeftALT+LeftCTRL

Supported external files
  The FreeDOS .kl files are supported (FreeDOS keyb2 keyboard layoutfiles) as
  well as the FreeDOS keyboard.sys/keybrd2.sys/keybrd3.sys libraries which
  consist of all available .kl files.
  See http://www.freedos.org/ for precompiled keyboard layouts if
  the DOSBox-integrated layouts don't work for some reason, or if updated or
  new layouts become available.

  Both .CPI (MS-DOS and compatible codepage files) and .CPX (FreeDOS
  UPX-compressed codepage files) can be used. Some codepages are compiled
  into DOSBox, so it is mostly not needed to care about external codepage
  files. If you need a different (or custom) codepage file, copy it into
  the directory of the DOSBox so it is accessible for DOSBox.
  If you place all ten ega.cpx files (from FreeDOS) in DOSBox folder,
  an appropriate codepagefile for the requested layout/codepage is
  chosen automatically.

  Additional layouts can be added by copying the corresponding .kl file into
  the directory of the DOSBox configuration file and using the first part of
  the filename as language code.
  Example: For the file UZ.KL (keyboard layout for Uzbekistan) specify
           "keyboardlayout=uz" in the DOSBox configuration file.
  The integration of keyboard layout packages (like keybrd2.sys) works similar.

Note that the keyboard layout allows foreign characters to be entered, but
there is NO support for them in filenames. Try to avoid them both inside
DOSBox as well as in files on your host operating system that are accessible
by DOSBox.



==============================
9. Serial Multiplayer feature:
==============================

DOSBox can emulate a serial nullmodem cable over network and internet.
It can be configured through the [serialports] section in the DOSBox
configuration file.

To create a nullmodem connection, one side needs to act as the server and
one as the client.

The server needs to be set up in the DOSBox configuration file like this:
   serial1=nullmodem

The client:
   serial1=nullmodem server:<IP or name of the server>

Now start your game and choose nullmodem / serial cable / already connected
as multiplayer method on COM1. Set the same baudrate on both computers.

Furthermore, additional parameters can be specified to control the behavior
of the nullmodem connection. These are all parameters:

 * port:         - TCP port number. Default: 23
 * rxdelay:      - how long (milliseconds) to delay received data if the
                   interface is not ready. Increase this value if you encounter
                   overrun errors in the DOSBox Status Window. Default: 100
 * txdelay:      - how long to gather data before sending a packet. Default: 12
                   (reduces Network overhead)
 * server:       - This nullmodem will be a client connecting to the specified
                   server. (No server argument: be a server.)
 * transparent:1 - Only send the serial data, no RTS/DTR handshake. Use this
                   when connecting to anything other than a nullmodem.
 * telnet:1      - Interpret Telnet data from the remote site. Automatically
                   sets transparent.
 * usedtr:1      - The connection will not be established until DTR is switched
                   on by the DOS program. Useful for modem terminals.
                   Automatically sets transparent.
 * inhsocket:1   - Use a socket passed to DOSBox by command line. Automatically
                   sets transparent. (Socket Inheritance: It is used for
                   playing old DOS door games on new BBS software.)

Example: Be a server listening on TCP port 5000.
   serial1=nullmodem server:<IP or name of the server> port:5000 rxdelay:1000



=====================================
10. How to speed up/slow down DOSBox:
=====================================

DOSBox emulates the CPU, the sound and graphic cards, and other peripherals
of a PC, all at the same time. The speed of an emulated DOS application
depends on how many instructions can be emulated, which is adjustable
(number of cycles).

CPU Cycles (speed up/slow down)
  By default (cycles=auto) DOSBox tries to detect whether a game needs to
  be run with as many instructions emulated per time interval as possible
  (cycles=max, sometimes this results in game working too fast or unstable),
  or whether to use fixed amount of cycles (cycles=3000, sometimes this results
  in game working too slow or too fast). But you can always manually force
  a different setting in the DOSBox's configuration file.

  You can force the slow or fast behavior by setting a fixed amount of cycles
  in the DOSBox's configuration file. If you for example set cycles=10000, then
  DOSBox window will display a line "Cpu Speed: fixed 10000 cycles" at the top.
  In this mode you can reduce the amount of cycles even more by hitting CTRL-F11
  (you can go as low as you want) or raise it by hitting CTRL-F12 as much as you
  want, but you will be limited by the power of one core of your computer's CPU.
  You can see how much free time your real CPU's cores have by looking at
  the Task Manager in Windows 2000/XP/Vista/7 and the System Monitor
  in Windows 95/98/ME. Once 100% of the power of your computer's real CPU's one
  core is used, there is no further way to speed up DOSBox (it will actually
  start to slow down), unless you reduce the load generated by the non-CPU parts
  of DOSBox. DOSBox can use only one core of your CPU, so If you have
  for example a CPU with 4 cores, DOSBox will not be able to use the power
  of three other cores.

  You can also force the fast behavior by setting cycles=max in the DOSBox
  configuration file. The DOSBox window will display a line
  "Cpu Speed: max 100% cycles" at the top then. This time you won't have to care
  how much free time your real CPU's cores have, because DOSBox will always use
  100% of your real CPU's one core. In this mode you can reduce the amount
  of your real CPU's core usage by CTRL-F11 or raise it with CTRL-F12.

CPU Core (speed up)
  On x86 architectures you can try to force the usage of a dynamically
  recompiling core (set core=dynamic in the DOSBox configuration file).
  This usually gives better results if the auto detection (core=auto) fails.
  It is best accompanied by cycles=max. But you may also try using it with
  high amounts of cycles (for example 20000 or more). Note that there might be
  games that work worse/crash with the dynamic core (so save your game often),
  or do not work at all!

Graphics emulation (speed up)
  VGA emulation is a demanding part of DOSBox in terms of actual CPU usage.
  Increase the number of frames skipped (in increments of one) by pressing
  CTRL-F8. Your CPU usage should decrease when using a fixed cycle setting,
  and you will be able to increase cycles with CTRL-F12.
  You can repeat this until the game runs fast enough for you.
  Please note that this is a trade-off: you lose in fluidity of video what
  you gain in speed.

Sound emulation (speed up)
  You can also try to disable the sound through the setup utility of the game
  to reduce load on your CPU further. Setting nosound=true in DOSBox's
  configuration does NOT disable the emulation of sound devices, just
  the output of sound will be disabled.

Also try to close every program but DOSBox to reserve as much resources
as possible for DOSBox.


Advanced cycles configuration:
The cycles=auto and cycles=max settings can be parameterized to have
different startup defaults. The syntax is
  cycles=auto ["realmode default"] ["protected mode default"%]
              [limit "cycle limit"]
  cycles=max ["protected mode default"%] [limit "cycle limit"]
Example:
  cycles=auto 5000 80% limit 20000
  will use cycles=5000 for real mode games, 80% CPU throttling for
  protected mode games along with a hard cycle limit of 20000



====================
11. Troubleshooting:
====================

General tip:
  Check messages in DOSBox Status Window. See section 12. "DOSBox Status Window"

DOSBox crashes right after starting it:
  - use different values for the output= entry in your DOSBox
    configuration file
  - try to update your graphics card driver and DirectX
  - (Linux) set the environment variable SDL_AUDIODRIVER to alsa or oss.

Running a certain game closes DOSBox, crashes with some message or hangs:
  - see if it works with a default DOSBox installation
    (unmodified configuration file)
  - try it with sound disabled (use the sound configuration
    program that comes with the game, additionally you can
    set sbtype=none and gus=false in the DOSBox configuration file)
  - change some entries of the DOSBox configuration file, especially try:
      core=normal
      fixed cycles (for example cycles=10000)
      ems=false
      xms=false
    or combinations of the above settings,
    similar the machine settings that control the emulated chipset and
    functionality:
      machine=vesa_nolfb
    or
      machine=vgaonly
  - use loadfix before starting the game

The game exits to the DOSBox prompt with some error message:
  - read the error message closely and try to locate the error
  - try the hints at the above sections
  - mount differently as some games are picky about the locations,
    for example if you used "mount d d:\oldgames\game" try
    "mount c d:\oldgames\game" and "mount c d:\oldgames"
  - if the game requires a CD-ROM be sure you used "-t cdrom" when
    mounting and try different additional parameters (the ioctl,
    usecd and label switches, see the appropriate section)
  - check the file permissions of the game files (remove read-only
    attributes, add write permissions etc.)
  - try reinstalling the game within DOSBox



=========================
12. DOSBox Status Window:
=========================

DOSBox's Staus window contains many useful information about your currant
configuration, your actions in DOSBox, errors that happened and more.
Whenever you have any problem with DOSBox check these messages.

To start DOSBox Status Window:
  (Windows)  Status Window is being started together with main DOSBox window.
  (Linux)    You may have to start DOSBox from a console to see Status Window.
  (MAC OS X) Right click on DOSBox.app, choose "Show Package Contents"->
             ->enter "Contents"->enter "MacOS"->run "DOSBox"



=====================================
13. The configuration (options) file:
=====================================

The configuration file is automatically created the first time you run DOSBox.
The file can be found in:
   (Windows)  "Start/WinLogo Menu"->"All Programs"->"DOSBox-0.74-3"->Options
   (Linux)    ~/.dosbox/dosbox-0.74-3.conf
   (MAC OS X) "~/Library/Preferences/DOSBox 0.74-3 Preferences"
The file is divided into several sections. Each section starts with a
[section name] line. The settings are the property=value lines where value can
be altered to customize DOSBox.
# and % indicate comment-lines.


An extra configuration file can be generated by CONFIG.COM, which can be found
on the internal DOSBox Z: drive when you start up DOSBox. Look in the Section 4:
"Internal programs" for usage of CONFIG.COM. You can start DOSBox with
the -conf switch to load the generated file and use its settings.

DOSBox will load configuration files that are specified with -conf. If none were
specified, it will try to load "dosbox.conf" from the local directory.
If there is none, DOSBox will load the user configuration file.
This file will be created if it doesn't exist.

Important!: In Windows Vista/7 the configuration file won't work correctly
if it is located in "Windows" or "Program Files" folder or their subfolders,
or directly on c:\, so the best place for storing extra configuration files is
for example: C:\oldgames



======================
14. The Language File:
======================

A language file can be generated by CONFIG.COM, which can be found on the
internal DOSBox Z: drive when you start up DOSBox. Look in the Section 4:
"Internal programs" for usage of CONFIG.COM.
Read the language file, and you will hopefully understand how to change it.
Start DOSBox with the -lang switch to use your new language file.
Alternatively, you can setup the filename in the configuration file
in the [dosbox] section. There's a language= entry that can be changed with
the filelocation.



========================================
15. Building your own version of DOSBox:
========================================

Download the source.
Check the INSTALL in the source distribution.



===================
16. Special thanks:
===================

See the THANKS file.



============
17. Contact:
============

See the site: 
https://www.dosbox.com
for an email address (The Crew-page).



</file>

<file path=DOSBoxPortable/App/DOSBox/Documentation/AUTHORS.txt>The DOSBox Team
---------------

Sjoerd v.d. Berg <harekiet>
Peter Veenstra <qbix79>
Ulf Wohlers <finsterr>
Tommy Fr&#65533;ssman <fanskapet>
Dean Beeler <canadacow>
Sebastian Strohh&#65533;cker <c2woody>
Ralf Grillenberger <h-a-l-9000>

nick_without_<> @ users.sourceforge.net

</file>

<file path=DOSBoxPortable/App/DOSBox/Documentation/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DOSBoxPortable/App/DOSBox/Documentation/INSTALL.txt>Things needed for compilation.

SDL 
    The Simple DirectMedia Library available at http://www.libsdl.org
    The dll distributed with the windows version of DOSBox is slightly
    modified. You can find the changes in the sourcepackage of DOSBox
    (src/platform/sdl-win32.diff). If you want the patched sourcetree
    send us an email. (see README)
    Licensed under LGPL
    Note that only version 1.2 and its subversions (1.2.8, 1.2.13 etc.)
    are currently supported.

Curses (optional)
    If you want to enable the debugger you need a curses library.
    ncurses should be installed on just about every unix distro.
    For win32 get pdcurses at http://pdcurses.sourceforge.net
    License: Open source

Libpng (optional)
    Needed for the screenshots.
    For win32 get libpng from http://gnuwin32.sourceforge.net/packages.html
    See http://www.libpng.org/pub/png/ for more details.
    License: Open Source

Zlib (optional)
    Needed by libpng.
    For win32 get libz (rename to zlib) from http://gnuwin32.sourceforge.net/packages.html
    See http://www.zlib.net for more details.
    License: Open Source

SDL_Net (optional)
    For modem/ipx support. Get it from http://www.libsdl.org/projects/SDL_net/
    Licensed under LGPL

SDL_Sound 
    For compressed audio on diskimages. (optional)
    This is for cue/bin cdrom images with compressed (mp3/ogg) audio tracks.
    Get it from http://icculus.org/SDL_sound
    Licenced under LGPL

ALSA_Headers
    (optional)
    for Alsa support under linux. Part of the linux kernel sources
    Licensed under LGPL

If you want compile from the CVS under a unix system, you'll also need 
automake (>=1.6), autoconf(>=2.50). Should be available at http://www.gnu.org

For building on unix systems.
If you are building from the cvs run ./autogen.sh first before doing the following.

1. ./configure
2. make

In step 1 you could add the following switches:
--enable-debug 
        enables the internal debugger. --enable-debug=heavy enables even more 
        debug options. DOSBox should then be run from a xterm and when the sdl-
        window is active press alt-pause to enter the debugger.

--enable-core-inline
        enables some memory increasing inlines. This greatly increases 
        compiletime for maybe a increase in speed.

--disable-fpu
        disables the emulated fpu. Although the fpu emulation code isn't 
        finished and isn't entirely accurate it's advised to leave it on. 

--disable-fpu-x86
        disables the assembly fpu core. Although relatively new the x86 fpu 
        core has more accuracy then the regular fpu core. 

--disable-dynamic-x86
        disables the dynamic x86 specific cpu core. Although it might be 
        be a bit unstable, it can greatly improve the speed of dosbox on x86 
        hosts.
        Please note that this option on x86 will result in a different
        dynamic/recompiling cpu core being compiled then the default.
        For more information see the option --disable-dynrec

--disable-dynrec
        disables the recompiling cpu core. Currently x86 and x86_64 only.
        You can activate this core on x86 by disabling the dynamic-x86 core.

--disable-dynamic-core
        disables all dynamic cores. (same effect as 
        --disable-dynamic-x86 --disable-dynrec)

--disable-opengl
        disables OpenGL-support (output mode that can be selected in the
        DOSBox configuration file).

--disable-unaligned-memory
        disables unaligned memory access.

Check the src subdir for the binary.

NOTE: If capslock and numlock appear to be broken. open
src/ints/bios_keyboard.cpp and go to line 30 and read there how to fix it.


Build instructions for VC++6 
Don't use VC++ 6: it creates faulty code in core_normal.cpp
Later Visual Studio versions work fine (vs2003/.net, vs2005, vs2008)

</file>

<file path=DOSBoxPortable/App/DOSBox/Documentation/NEWS.txt>0.74-3
A security release for DOSBox 0.74:
- Fixed that a very long line inside a bat file would overflow the parsing 
  buffer (CVE-2019-7165 by Alexandre Bartel)
- Added a basic permission system so that a program running inside DOSBox 
  can't access the contents of /proc (e.g. /proc/self/mem) when / or /proc
  were (to be) mounted (CVE-2019-12594 by Alexandre Bartel)  
- Several other fixes for out of bounds access and buffer overflows.
- Some fixes to the OpenGL rendering.

It's recommended to use config -securemode when dealing with untrusted
files. 
See the Changelog for all the changes.

0.74-2
A maintenance release for DOSBox 0.74, which solves the following problems:

- Windows: Fix auto/max cycles algorithm on Windows 7, which helps with 
           stuttering audio.
- Mac OS X: Bring a 64 bit version and improve performance.
- Linux: Fix the 64bit dynrec cpu core and a lot of compilation problems. 
         Add patches for the WINE Team.

The game compatibility should be identical to 0.74.
See the Changelog for a full list of changes.

0.74
  - Several small game specific fixes/hacks/support. (Offensive,
    Roadhog, GTA installer, Kingdom O' Magic soundcard detection, 
    Pirate booter, Armored Fist installer)
  - Add the S3-specific 640x480 256 color mode. (fixes regression in "Wooden 
    Ships and Iron Men" and "I Have No Mouth  And I Must Scream")
  - Fix a stack overflow that could crash DOSBox.
  - Add fake microphone input. (fixes Talking Parrot)
  - Modify adlib turn off code, so that it doesn't turn off in 
    cases where the same sound is repeated over and over again.
  - Several small fixes to the CDROM audio code. (HOMM2, Redneck 
    Rampage and others)
  - Several improvements to the CDROM emulation code. (fixes Alpha
    Storm and  GT Racing 97)
  - Some small CPU fixes that might fix something.
  - Handle opcode 0xff subcode 7 as invalid instruction. (fixes dif-2 & others)
  - Some hercules fixes. (Testdrive)
  - Improve support for blanked parts that wrap around to the start of
    the screen. (fixes Magic Circle demo and Sid&Al)
  - Remove old OPL cores as the new ones seem to work very nicely.
  - Modify movie recording code so that the movies aren't corrupt when
    you exit dosbox without stopping the movie.
  - Change RGB3x scaler to look more pretty.
  - Improve initial register values compatility of the GUS.
  - Added autodetection for Gameblaster. (games can find it now)
  - Change render preferences a bit to be more compatible with Windows 7.
  - Add DOS fixes to terminate program. (fixes Fortune Teller) 
  - Add FFREEP. (fixes Trucks)
  - Improve FPU ST80 in C mode when writing zero. (fixes Antigok)
  - Add special int10 scanline function. (fixes mz700 and probably lots
    of games that mess with them)
  - Fix scrolling in rarely used video modes. (fixes Orphee)
  - Modify game specific hacks a bit so that Kick off 3 works again.
  - Lots of fixes to the INT10 video parameter table. (Seven spirits 
    of ra and others)
  - Add VGA blanking in machine=vgaonly. (used by Alien Carnage)
  - CGA, PCJr, Tandy: Add video blanking, change display start latch 
    timing, sync pulse width correction.
  - PCJr, Tandy: implement vertical retrace interrupt.
  - PCJr, CGA: line-by-line video emulation.
  - PCJr: support on-screen change of color modes 4medium to 16low. (used
    by Ghostbusters booter)
  - Hercules: Add green and amber monochrome support.
  - All machines: only update the video timing when needed. (Jungle Hunt,
    others that synchronize to the video screen might profit)
  - Several small DOS fixes.
  - Some UMB related fixes. (The Legacy without UMB)
  - Fix version number of DSP for SB 1.5. (fixes a few games)
  - Several VGA emulation improvements. (Allertone football manager)
  - Some Tandy fixes. (Mech Warrior)
  - Small improvements and fixes to the OPL emulation.
  - Add low level Tandy DAC emulation.
  - Some EMS fixes. (fixes Mortal Kombat and others)
  - Change SoundBlaster DSP reset mechanism, add sb irq acknowledge logic.
    (fixes stmik-based applications)
  - Some interrupt pointer location modifications. (fixes Tinker Tales)
  - Some fixes to the BOOT code. (fixes Last Mission)
  - Respect write-only file information. (fixes Champions of Zulala)
  - Some RTC fix. (fixes Tully Bodine and others)
  - Improve mouse emulation to work better with Water World.
  - Hopefully fix the translation of the configuration file.
  - Speed up and fixes for the recompiler core. (pitfall2 pcjr)
  - Change memory start location. (fixes 7th Guest installer)
  - Several fixes to the batch file handling. (Shift and 
    use the typed first %0 instead of the parsed %0)
  - Improve file redirection and redirected line ends. (fixes 
    Phantasmagoria 2 DOS installer)
  - Fix compilation with new MAC os X version.
  - Add 16C550A FIFO support to the serial port emulation.
  - Improve modem emulation to get higher speeds.
  - Change default samplerates to 44100, blocksize to 1024 and prebuffer to 20,
    so that hopefully certain soundcards produce more fluent sound playback.
  - Add some rarely used, but for some games critical flags to 
    the internal commands.
  - Add -userconf flag, so that the userspecific configuration can
    easily be used together with -conf configfile.
  - Improve internal timing with repeating timers (especially with 
    the dynamic core).

0.73
  - Add two new opl2+opl3 emulators. (better speed, different implementation
    approach)
  - Improved DRO recording/better file structure.
  - Add EGA emulation.
  - Add special vga machine mode. Supports more of the exotic tricks like
    changing the palette during screen updates, 9x16 fonts etc.
  - Added special machine modes for the following svga cards:
     - S3
     - Paradise
     - Tseng
  - Fix problems with the vga split line feature.
  - Improve vesa emulation.
  - Add optional selection of old vesa mode for games that don't work
    with certain vesa features.
  - Improve video BIOS emulation to behave more like a real bios.
  - Fixes for emulated 4bpp graphics modes.
  - Fixes to paging system.
  - Various fixes and improvements for the recompiling core.
  - Add arm backend for the recompiling core.
  - Add some mscdex quirks when dealing with files that are exactly 8.3 long.
  - Small fixes to batch file handling.
  - Small fixes to the XMS memory handling.
  - Various fixes for aligned memory on hosts that want it.
  - Various improvements to the mouse.
  - Fixes and small speed ups to the debugger.
  - Fix and improve lot's of compilation problems. (curses detection,
    GCC 3.4 and GCC 4.X fixes)
  - Added some basic auto keyboard layout handling. (windows only currently)
  - Add basic support for evdev keyboard driver.
  - Various fixes to the timer. (improve mode 2 timer changes,
    implement mode 1, improve gate2 handling)
  - Add audio extraction and mci audio support. Should enable CDROM audio
    for Vista and adds volume control.
  - Improve the directory cache speed a lot, especially with mounting slow
    media like network paths.
  - Various fixes to the create temporary file call.
  - Don't keep batchfiles open during execution. Allows rewriting of the
    active batchfile. (menu programs use this trick sometimes)
  - Fix problems with filenames with 2 extensions.
  - Add some more lowlevel dos tables.
  - Fixes to hercules emulation.
  - Fix flag handling for special case of ROR.
  - Make the batchfile handling in regard to IF more flexible.
  - Fixes to scrolling/panning feature.
  - Add prefetch queue emulation.
  - Make the emulated cpu type selectable. This is mainly the
    identification commands and the way paging works.
  - Some special EMS functionality added. (OS handles, zero-page handling)
  - Improve support for EMS when booting a different OS.
  - Improve cdrom speed detection by games.
  - Improve stability of cycle guessing code, when there is background
    activity.
  - Fix various mscdex and cdrom detection schemes.
  - Added Coremidi support on Mac OS X.
  - Improve support for DOS devices when used to detect the existance
    of directories in various ways.
  - Add IRQ 2 emulation on VRET. (ega only)
  - Added video parameter table and video state functionality.
  - Increase default freespace to 250 MB.
  - Some fixes to the fat filesystem handling for disk images.
  - Some soundblaster fixes and command additions.
  - Fix mixer 16bit direct transfers on bigendian hosts.
  
0.72
  - Fixed unitialized variable in joystick. (Fixes crashes on Vista and
    Mac OS X)
  - Some bugfixes and speedups to the 64 bit recompiling core.
  - Fixed sign flag on soundblaster dma transfers (Space Quest 6 intro)
  - Fixed a bug in keyboard layout processing code and fixed certain
    layouts.
  - Fixed Dreamweb.
  - Improved speed unlocking when running cycles=max.
  - Fixed a crash related to the tab completion in the shell.
  - Improved aspect correction code. Should now be like how a real monitor
    handles it.
  - Fixed a bug in the xms status report code. (Blake Stone 1.0 shareware)
  - Added a lot more keyboard layouts.
  - Fix crash related to changing the scaler before a screen was created.
  - Hopefully fixed compilation on *bsd.
  - Enabled auto cpu core selection for recompiling core as well.
  - Made the used joystick selectable when 4axis is specified.
  - Added some hints for inexperienced DOS users to the shell.

0.71
  - Add a new recompiling cpu core, which should be easier to port.
  - Add 64 bit version of the recompiling core.
  - Add mipsel 32 bit version of the recompiling core.
  - Fix a few small problems with FCBs. (fixes Jewels of darkness and
    cyrus chess)
  - Raise some more exceptions. (fixes vbdos)
  - Fix a few problems with the dynamic core. (fixes Inner Words,
    Archmimedean Dynasty and others)
  - Improve/Fix fallback code for certain graphics cards.
  - Fix a few cd audio related bugs.
  - Add an undocumented MSCDEX feature. (Fixes Ultimate Domain)
  - Fix some pcspeaker mode. (fixes Test Drive and similar games)
  - Improve dos keyinput handling. (fixes Wing Commander 3 exit dialog)
  - Remove Exit condition on fully nested mode. (fixes some demo)
  - Add image file size detection.
  - Add/Fix some ansi codes. (fixes PC Larn and certain versions of
    infocom games)
  - Several general DOS fixes. (fixes nba95, hexit and various other games)
  - Add some valid input checks. (fixes 3d body adventure and similar
    games)
  - Fix digital joystick centering problem.
  - Reenable textmode 54 and 55.
  - Fix a pelmask problem with univbe 5.0 lite. (fixes Panzer General)
  - Fix minor mixer underflow.
  - Some general image and bios disk emulation fixes.
  - Hopefully fix compilation on BSD and darwin.
  - Try using ioctl cdrom access by default if possible.
  - Fix some svga detection routine. (fixes Grandest Fleet 2 and Bobby Fischer
    Teaches Chess)
  - You can now close DOSBox using the status window in win32.
  - Add support for NX enabled systems.
  - Fix a casting error which only showed with certain compilers. (fixes
    various games under mac os x and 64 bit linux)
  - Improve timer and add gate 2 support. (fixes various games and
    joystick problems)
  - Improve mouse. Add undocumented backdoor. (fixes Last half of Darkness, 
    PC-BLOX and others)
  - Add/improve support for ~ and ~username in all commands.
  - Fix a font problem with the pcjr/tandy. (fixes personal deskmate 2)
  - Change dma routine a bit. (fixes ticks in sound in various games)
  - Allow read-only diskimages to be booted. (fixes various booter
    games)
  - Add basic hidden file support on cdrom images. (fixes Player
    Manager 2)
  - Add some rarely used functionality to the int10 mode setup. (fixes
    WW2 Battles of the South pacific)
  - Add ability to force scaler usage.
  - Speed up flag generation and make it more 386-like.
  - Some colourful feedback in the mapper.
  - General code cleanup.

0.70
  - Improve register handling and support with XMS.
  - Fix some issues with deleting open files.(windows only issue)
  - Add dummy LPT1 class. (windows only issue)
  - Improve some of the internal dos commands. (choice, copy and shift)
  - Improve ROM area. (for games that use it for random numbers or 
    overwrite it as some sort of detection thing)
  - Improve compatibility of dynamic core by making it handle certain
    pagefaults earlier.
  - Move internal dos tables around so we have more umb memory.
  - Add some dos tables.
  - Dynamic core supports io exceptions.
  - Move some interrupt handlers to XT Bios locations.
  - Add a dynamic fpu on x86.
  - Improve fpu on non-x86.
  - Trapflag gets strict priority over hardware IRQs.
  - Trapflag support for the dynamic core.
  - Add dummy TRx handling.
  - Fix a few rarely used character functions.
  - Improve auto cycle guessing code.
  - Improve and extend the joystick support.
  - Add autofire support.
  - Improve the mapper so you can map keys to the joystick and vice versa.
  - A few game specific video card fixes.
  - Fix some 64 bit cpu bugs.
  - Add support for certain cdrom detection schemes.
  - Improve HSG/Red Book support.
  - Improve MSCDEX.
  - Improve dynamic core support under intel macs.
  - Add basic support for clipper programs.
  - Add support for different keyboard layouts.
  - Add auto core guessing.
  - Fix a few flags bugs.
  - Fix a few small cpu bugs.
  - Improve soundblaster detection rate by various programs.
  - Improve EMS emulation. (allow mapping of non standard regions)
  - Improve keyboard input codes on various OS-es.
  - Fix problems with filenames having stackdata in them.
  - Changed a few basic operations in DOSBox so they take emulated time.
  - Improve dos ioctl functions.
  - Extend cpu core so they are capable of detecting and raising a few
    more exception types.
  - Improve DOS functions when dealing with virtual drive.
  - Improve FAT drives.
  - Better handling of volume-labels in file functions.
  - Image disk cycling capability. (prompt)
  - Try to reduce the impact of using an analog joystick.
  - Several measures to avoid code invalidation on certain types
    of self modification in the dynamic core.
  - Add dynamic core memory function inlining.
  - A few small mouse improvements. (some games are using things they
    shouldn't)
  - Add nullmodem emulation.(h-a-l-9000)
  - Some small cga and hercules fixes.
  - Add more scalers (hq2x/hq3x/sai). (Kronuz)
  - Change configuration file loading support. It now supports
    multiple configuration files.
  - Make dynamic core capable of running some win32s programs.
  - Fix and add some rare soundblaster modes. (Srecko)
  - Better soundblaster mixer controls. (Srecko)
  - Make soundblaster installation under windows much easier.
  - Add device control channel handling. 
  - GEMMIS support (ems under windows).
  - Support more colours in win 3. (vasyl)
  - Don't show unmounted drives in windows filemanager.
  - Fix some bugs in the int13 handler.
  - Simulate some side-effects of bios interrupt handlers on flags.
  - Add IPX functions needed by netbios.
  - Make ports take emulated time.
  - Tabcompletion is now aware of the CD command.
  - Add suppport for the dac pel mask.
  - Fixes to hercules emulation, better detection and bank switching.
  - Fixes to tandy emulation, 640x200x16 mode and different sizes bank.  
  - EGA/VGA memory changes detection for faster rendering.
  - Gus 16 bit fixes.
  - Many timer improvements. 
  - Some pcjr fixes.
  - Some booter fixes.
  - Many small fixes.

0.65
  - Fixed FAT writing.
  - Added some more missing DOS functions.
  - Improved PIC so that it actually honours irq 2/9.
  - Improved intelligent MPU-401 mode so that more games work with it.
  - Some mouse fixes.
  - Changed DMA transfers a bit so they bypass the paging tables.
  - Added S3 XGA functionality.
  - Improved paging so that read and write faults are handled differently.
  - Rewrote exception handling a bit (no exception 0x0B with dos4gw anymore).
  - Added IO exceptions in all but the dynamic core.
  - Some ems improvements.
  - Added midi-device selection code for the windows hosts.
  - Fix crashes/segfaults related to the disabling of the pcspeaker.
  - Added some more FILES=XX detection tricks.
  - Fixed some vga detection schemes.
  - Fixed screenshot corruption when using -noconsole in a read-only directory.
  - Fix wrong scaled screenshots.
  - Added some hidden file functions when using diskimages. (helps with cdrom 
    detection schemes)
  - Fixed a bug in the mixer code, that muted the music in certain games.
  - Added an assembly fpu core.
  - Made the shell more flexible for batch files.
  - Check for unaligned memory acces fixes hangups on ARM processors.
  - Some 64 bit fixes.
  - Added code to change configuration at runtime.
  - Improved ADPCM emulation.
  - Fixed a few cpu instructions.
  - Always report vesa 2.0 and fix some colour issues with vesa games.
  - Fix video mode 0x06 and 0x0a.
  - Improvements to the joystick emulation. 4 buttons are supported as well.
  - Add VCPI emulation for Origin games.
  - Fixed a lot of things in the boot code. Most booters work now.
  - Lots of improvements to the IPX emulation.
  - Rewritten modem emulation. Should work with more games.
  - Improvements to the dos memory managment routines.
  - Add UMB (upper memory blocks) support.
  - Emulate the pause key.
  - Improve Composite CGA mode emulation.
  - Lots of vga compatibility changes.
  - Improved support for chained video modes.
  - Improved mode and palette handling in cga modes.
  - Mount accepts ~ now.
  - Added a few of the EGA RIL functions.
  - Added TandyDAC emulation.
  - OS/2 support.
  - Improved and speed up the dynamic cpu core.
  - Fix some errors in the CD-ROM emulation layer.
  - Added an automatic work-around for some graphics chipsets.
  - Add PCjr support.
  - Allow mousedriver to be replaced. Fixes a few games that come with their
    own (internal) driver.
  - Improved dynamic cpu core so it can handle pagefaults and some obscure 
    types of self-modifying code.
  - Added -noautoexec switch to skip the contents of [autoexec] in the
    configuration file.
  - Improved v86 mode emulation (mainly for Strike Commander).
  - Improved timer behavior.
  - Improved extended keyboard support.
  - Enhanced and added several DOS tables.
  - Made core_full endian safe.
  - Made pagefaults endian safe.
  - Add support for moviecapturing
  - Add support for 15/16/32 bit videomodes.
  - Add some more VESA modi (4 bit).
  - Add 1024x768 output.
  - Changed screenrendering so it only draws changes to the screen.
  - Allow remapping of the EMS page when the dma transfer was started from 
    the page frame
  - Made EMS and DMA work together when playing from a mapped memory page.
  - Renamed several configuration options, so that they are unique.
  - Merged mpu and intelligent into one option.
  - Merged fullfixed and fullresolution.
  - Extended keys should be handled better.
  - F11 and F12 work.
  - Compilation fixes for various platforms.
  - Fix a few crashes when giving bad input.
  - Removed interp2x and added few new scalers.
  - Reintroduce the lockfree mouse. (autolock=false)
  - Add a larger cache for the dynamic cpu core.
  - Improved soundblaster DSP, so it gets detected by creative tools.
  - Lots of bugfixes.
  - Even more bugfixes.

0.63
  - Fixed crash with keymapper (ctrl-f1) and output=surface.
  - Added unmounting.
  - Fixed multiple issues with drive labels.
  - Fixed most if not all FILES=XX problems.
  - Added redirection in the shell.
  - Fixed crashes with subst.
  - Fixed multiple crashes with the drive images support.
  - Added a missing fpu instruction.
  - Fixed some cpu and fpu instructions.
  - Fixed a small bug related to font loading.
  - Rewrote the devices support.
  - Added capslock/numlock checks on startup.
  - Fixed wave writing.
  - A few internal DOS fixes.
  - Timer fixes for the hybrid loader.
  - Some small soundblaster fixes.
  - The drive cache can now be cleared by a keycombo. (CTRL-F4)
  - A few keyboard fixes.
  - Compilation fixes on various platforms.
  - Quite some debugger improvements.
  - Fixed dir only showing files after the first run on cdrom drives.
  - Added some cdrom detection checks.
  - Enabled insert in the shell. (Easier editing of commands)
  - Changed order in which executables appear with tab-completion.
  - Fixed some issues with raw opl recording and using a slightly different
    format

0.62
  - Added blinking support in the shell and some color fixes.
  - Fixed commandline parsing when .bat files involved (fixes -exit)
  - Fixed issues with tabs in commandline not being processed correctly.
  - Cleaned/improved shutdown sequence.
  - Added some more bios functions (wait and delay functions).
  - Made our XMS driver conform the specs better. (c2woody)
  - Added support for some more ems functions.
  - Added intelligent mpu401 emulation. (Srecko)
  - Added soundblaster 16 emulation.
  - Rewrote GUS emulation to sound more authentic.
  - Improved pc speaker emulation.
  - Added an internal (programmable) mixer.
  - Added support a few soundblaster/adlib detection routines.
  - Fixed lot's of bugs related to DMA transfers.
  - Added interpolating prebuffering mixer routines.
  - Added recording of OPL commands and raw midi.
  - Fixed some bugs with the wave recording.
  - Changed sensitivity settings of the mouse.
  - Added ps2 mouse-emulation in bios interrupts (c2woody).
  - Fixed some bugs with mouse emulation limits.
  - Fixed a bug with an unterminated string in the drivelabel.
  - Changed file search routines a bit to be more compatible.
  - Added support for attribute-searching with fcb's.
  - Added basic SDA.
  - Added TPA and DIB.
  - Added Lot's of missing dos tables (c2woody).
  - Changed psp and dta functions to use dta.
  - Returned filename in ds:dx in create-random-file (c2woody).
  - Fixed a bug with date and time used on open files.
  - Some mscdex fixes.
  - Added the -version switch, which makes dosbox report its version.
  - Added a keymapper.
  - Added basic IPX emulation.
  - Added cdrom iso support and floppy images support.
  - Added the possibity to boot another dos version.
  - Added Serial passthrough support (win32 only).
  - Added the possibility to pause dosbox.
  - Changed OpenGL so that it is initialized only when used.
  - Make dosbox run at higher priority when active and lower when inactive.
  - Added direct draw output support (win32 only).
  - Added current running program to title bar.
  - Rewrote video emulation to support new scalers.
  - Added new graphics scalers like advmame3x,tv2x.
  - Added a support for a few anti-debugger tricks.
  - Improved the handling of the tab-key.
  - Improved support for the numeric keyboard.
  - Fixed a few cpu opcodes.
  - Added cpu core simple (for lowerend machines)
  - Fixed some nasty bugs in the dynamic cpu core.
  - Added a few (rarely used) fpu opcodes.
  - Fixed various issues with GCC 3.4.
  - Many internal timer improvements (PIT and PIC).
  - Added some more PIC commands (c2woody).
  - Added BCD counting to the timers.
  - Fix some vesa functions.
  - Add some basic support for 132x25 and 132x45 textmodes.
  - Improved Tandy emulation a lot.
  - Lowered cpu usage when dosbox is idle.
  - Allow virtualisation of some basic IO-ports (c2woody).

0.61
  - Added a beta dynamic cpu for x86 hosts (very unstable)
  - Added opengl and hardware overlay display output
  - Rewrote the vga screen updates to go in lines
  - Added paging and v86 support to cpu emulation
  - Added a config option to simulate a certain type of machine
  - Added hercules graphics emulation
  - Made CGA/TANDY modes more compatible
  - Updated textmode drawing routines to support blinking colors
  - Fixed VESA set page function that was documented wrong
  - Fixed some wrongly emulated cpu opcodes.
  - improved exception handling
  - debugger: fixes; logging of gdt,lgt,idt, new commands(Fizzban)
  - fixed some mscdex issues (drive letter header error, added get directory entry)
  - added/fixed some bios funcs
  - added some rarely used xms functions (thanks c2woody!)
  - implemented GUS emulation
  - Added 16-bit DMA support (for GUS and eventually SB16)
  - Fixed many small bugs in filehandling routines
  - Many small FPU fixes (c2woody/Fizzban)
  - Some keyboard improvements (pharlab games)
  - Some Timer and cmos/rtc fixes (Mirek/Srecko/Others)
  - Lot's of mouse fixes (Help from various people)
  - Enabled internal modem
  - Made the DOS parsing routines a bit more flexible
  - Added Subst (Srecko)
  - Added cdrom ioctl support for linux (prompt)
  - Many internal DOS fixes: memory/files/datastructures.
  - Got some help from c2woody in allowing more than 1 irq being served
  - Disabled DPMI (not needed anymore. DOSBox handles almost every extender)
  - Search configfile in $HOME directory if none present in current directory
  - Added another way to switch to protected mode. (Thanks Morten Eriksen!)
  - Fixed some odd badly documented behaviour with PSP/DTA
  - Added some warnings on opening of readonly files in writemode(DOS default).
  - Many shell enhanchements
  - Fixed a win32 specific bug dealing with filenames starting with a "."
  - Fixed some bugs with the directory structure: not found/can't save errors

0.60
  - rewrote memory system for future paging support
  - fixed several EMS and XMS bugs and rewrite for new memory system
  - added some support for tandy video modes
  - added MAME Tandy 3 voice emulation
  - added MAME CMS/GameBlaster emulation
  - added serial port emulation with virtual tcp/ip modem (somewhat buggy)
  - sound blaster emulation is now sb pro 2.0 compatible
  - added basic support for 32-bit protected mode
  - VGA now tries to emulate an S3 Trio 64 card with 2 MB
  - VESA 2.0 support for some 256 color modes
  - rewrote large piece of video bios code for better compatibility
  - added support for the not inheritance flags.
  - created functions for creating child psp.
  - updated errorcodes of findfirst (thanks Mirek!)
  - rewrote loggingsystem to generate less warnings
  - added dos protected mode interface (dpmi)
  - added cdrom label support
  - improved cdrom audio playing
  - fixed and improved directory cache
  - debugger shows selector- and cpu mode info
  - added SELINFO (selector information) command to debugger
  - added reference counting for dos files
  - added tab-completion
  - added basic fpu support.
  - fixed several bugs with case sensitive filesystems.
  - added more shell commands and improved their behaviour.
  - mouse improvements.
  - real time clock improvements.
  - DMA fixes.
  - Improved .BAT file support.

0.58
  - fixed date and time issues with fcbs
  - added more commands to the internal Shell
  - corrected config system when a old configfile was used
  - fixed cga put and get pixel
  - fixed some vga register getting reset to wrong values
  - improved support for foreign keyboards
  - improved joystick support
  - made dosbox multithreaded again
  - lot's of soundblaster fixes
  - dma fixes
  - cdrom support
  - midi support
  - added scale2x
  - reenabled screenshot support
  - joystick support fixes
  - mouse improvements
  - support for writing wavefiles
  - added directory cache and longfilename support (longfilenames will be mangled)
  - mouse fixes
  
  
0.57
  - added support for command /C
  - fixed all fcb-write functions
  - fixed fcb-parseline
  - added debugger under linux/freebsd 
  - added debugger memory breakpoints and autolog function (heavy debug)
  - added loadfix.com program that eats up memory (default 64kb)
    Usage  : loadfix [-option] [programname] [parameters]...
    Example: loadfix mm2      (Allocates 64kb and starts executable mm2)
             loadfix -32 mm2  (Allocates 32kb and starts executable mm2)
             loadfix -128     (Allocates 128kb)
             loadfix -f       (frees all previous allocated memory)
  - added echoing of characters for input function
  - added support for backspace for input function
  - added partial support for int10:01 set cursortype
  - fixed most of the problems/bugs with character input.
  - fixed allocationinfo call.(darksun series)
  - improved dos support for non-existant functions
  - Split screen support
  - prefix 66 67 support
  - rewrote timingscheme so 1000 hz timers don't cause problems anymore
  - update adlib emulation
  - fixed some isues with the mouse (double clicks and visible when it shouldn't be)
  - improved mouse behaviour (mickey/pixel rate) and detection routines.
  - basic ansi.sys support
  - Disney sound system emulation 
  - rewrote upcase/lowcase functions so they work fine with gcc3.2
  - SHELL: added rename and delete
  - added support for command /C. Fixed crashes in the shell
  - fixed various bugs when exiting dosbox
  - fixed a bug in XMS
  - fixed a bug with the joystick when pressing a button
  - create nicer configfiles.
  - bios_disk function improved. 
  - trapflag support
  - improved vertical retrace timing.
  - PIT Timer improvements and many bug fixes
  - Many many bug fixes to the DOS subsystem
  - Support for memory allocation strategy
  - rewrote cpu mainloop to act more like a real cpu
  
0.56
  - added support for a configclass/configfile
  - added support for writing out the configclass into a configfile
  - removed the language file and made it internal
  - added support for writing the language file (will override the internal one)
  - improved mousesupport
  - updated readme
  - support for screenshots
  - some cpu-bug fixes
  - dma changes
  - Real Sound support
  - EMM fixes and new functions.
  - VGA fixes
  - new wildcompare
  - support for size and disktype at mount.
  - added new debugger functionalities: start/trace into INTs, write processor status log, 
    step over rep and loop instructions, breakpoint support without using INT 03 (heavy debugging switch)
  - Added more cpu instructions and changed the string operations.
  - Added classes for most of the internal dos structures.
  - Rewrote most of the fcb calls to use normal dos calls.
  
0.55
  - fixed the errors/warnings in prefix_66.h and prefix_66_of.h (decimal too large becomming unsigned).
  - fixed compilation error on FreeBSD when #disable_joystick was defined
  - int10_writechar has been updated to move the cursor position.
  - changed the basedir routines to use the current working dir instead of argv[0]. This will fix and brake things :)
  - illegal command, now displays the command
  - wildcmp updated to be case insensitive
  - added fcb:open,close,findfirst, findnext.
  - fixed rename in drive_local
  - added new features to the debugger: breakpoint support / data view / command line
  - partial support of list of lists (dos info block)
  - full emm 3.2 support  
  - partial emm 4.0 support
  - fixes to graphics core fonts (text in sierra games is now correct)
  - improved support for user mousehandlers
  - fixed EGA graphics
  - fixed VGA graphics
  - fixed write with size 0
  - changed memory management.
  - fixed and cleaned up the cpu flags.
  - changed interrupt handler.
  - speeded up the graphics.
  - speeded up the cpu-core
  - changed dma 
  - improved dma streams from emm memory
  - added some cga videomodes
  - added more funtions to the keyboard handler

0.50: 
      -added F3 to repeat the last typed command.
      -made it possible to change the shellmessages(dosshell). so 
      you can costumize it.(dosbox.lang)
      -changed cpu core.
      -Fixed a lot of errors with the keyboard: shift-f1 and 
      alt-f1 now works.
      -Fixed some division errors.
      -made a plugin system.
      -added a lot of real 386 mode instructions.
      -made it possible to resize the screen.
      -Mayor source cleanup/reorganisation.
      -Complete rewrite of the graphics routines. Should make it
      possible to implement more fancy things like 2xsai,interpolation.
      -changed the sound playback.
      -Changed the vga drawing to only draw on memory changes, instead
      of drawing an entire frame. 
      -fixes to the soundblaster/dma code should be able to play 4-bit
      adpcm compressed sounds.
      -added the correct time to dir.
      -bugfixes to batch-file handling.
      -Lot's of small bugfixes.(Dune1&2,wolf3d, many more).
      -Released the source.

</file>

<file path=DOSBoxPortable/App/DOSBox/Documentation/README.txt>DOSBox v0.74-3 Manual (always use the latest version from www.dosbox.com)



=====
NOTE:
=====

While we are hoping that one day DOSBox will run all programs ever made for
the PC, we are not there yet.
At present, DOSBox running on a high-end machine will roughly be the equivalent
of a Pentium I PC. DOSBox can be configured to run a wide range of DOS games,
from CGA/Tandy/PCjr classics up to games from the Quake era.



======
INDEX:
======

1. Quickstart
2. Start (FAQ)
3. Command Line Parameters
4. Internal Programs
5. Special Keys
6. Joystick/Gamepad
7. KeyMapper
8. Keyboard Layout
9. Serial Multiplayer feature
10. How to speed up/slow down DOSBox
11. Troubleshooting
12. DOSBox Status Window
13. The configuration (options) file
14. The language file
15. Building your own version of DOSBox
16. Special thanks
17. Contact



==============
1. Quickstart:
==============

Type INTRO in DOSBox for a quick tour.
It is essential that you get familiar with the idea of mounting, DOSBox does not
automatically make any drive (or a part of it) accessible to the emulation. See
the FAQ entry "How to start?" as well as the description of the MOUNT command
(section 4: "Internal Programs"). If you have your game on a cdrom you may try
this guide: https://www.vogons.org/viewtopic.php?t=8933



===============
2. Start (FAQ):
===============

START:      How to start?
AUTOMATION: Do I always have to type these "mount" commands?
FULLSCREEN: How do I change to fullscreen?
FULLSCREEN: My fullscreen is too large.
CD-ROM:     My CD-ROM doesn't work.
CD-ROM:     The game/application can't find its CD-ROM.
MOUSE:      The mouse doesn't work.
SOUND:      There is no sound.
SOUND:      What sound hardware does DOSBox presently emulate?
SOUND:      The sound stutters or sounds stretched/weird.
KEYBOARD:   I can't type \ or : in DOSBox.
KEYBOARD:   Right Shift and "\" doesn't work in DOSBox. (Windows only)
KEYBOARD:   The keyboard lags.
CONTROL:    The character/cursor/mouse pointer always moves into one direction!
SPEED:      The game/application runs much too slow/too fast!
CRASH:      The game/application does not run at all/crashes!
CRASH:      DOSBox crashes on startup!
GAME:       My Build game(Duke3D/Blood/Shadow Warrior) has problems.
SAFETY:     Can DOSBox harm my computer?
OPTIONS:    I would like to change DOSBox's options.
HELP:       Great Manual, but I still don't get it.



START: How to start?
    At the beginning you've got a Z:\> instead of a C:\> at the prompt.
    You have to make your directories available as drives in DOSBox by using
    the "mount" command. For example, in Windows "mount C D:\GAMES" will give
    you a C drive in DOSBox which points to your Windows D:\GAMES directory
    (that was created before). In Linux, "mount c /home/username" will give you
    a C drive in DOSBox which points to /home/username in Linux.
    To change to the drive mounted like above, type "C:". If everything went
    fine, DOSBox will display the prompt "C:\>".


AUTOMATION: Do I always have to type these commands?
    In the DOSBox configuration file is an [autoexec] section. The commands
    present there are run when DOSBox starts, so you can use this section
    for the mounting. Look at Section 13: The configuration (options) file


FULLSCREEN: How do I change to fullscreen?
    Press alt-enter. Alternatively: Edit the configuration file of DOSBox and
    change the option fullscreen=false to fullscreen=true. If fullscreen looks
    wrong in your opinion: Play with the options: fullresolution, output and
    aspect in the configuration file of DOSBox. To get back from fullscreen
    mode: Press alt-enter again.


FULLSCREEN: My fullscreen is too large.
    This is can be a problem on Windows 10, if you have display scaling
    set to a value above 100%. Windows in that case will resize the screen
    on top of dosbox resizing the screen, which can happen for the output:
    ddraw, opengl, openglnb, overlay. You can disable this Windows behaviour
    by enabling a specific compatibility setting:
 
    - Right-click the DOSBox icon and select "Properties".
    - Go to the "Compatibility" tab.
    - Click on "Change high DPI settings".
    - Tick "Override high DPI scaling behaviour" and set it to "Application".
    - Apply the changes by clicking on "OK".

    Unfortunately, this compatibility option causes some side effects in
    windowed mode, and in this case you will need to change the resolution
    in the config/Options file for windowresolution (e.g. 1024x768).

    Alternatively, you can disable the display scaling and or use a lower
    fullresolution value.

CD-ROM: My CD-ROM doesn't work.
    To mount your CD-ROM in DOSBox you have to specify some additional options
    when mounting the CD-ROM.
    To enable CD-ROM support (includes MSCDEX) in Windows:
      - mount d f:\ -t cdrom
    in Linux:
      - mount d /media/cdrom -t cdrom

    In some cases you might want to use a different CD-ROM interface,
    for example if CD audio does not work:
      To enable SDL-support (does not include low-level CD access!):
        - mount d f:\ -t cdrom -usecd 0 -noioctl
      To enable ioctl access using digital audio extraction for CD audio
      (windows-only, useful for Vista):
        - mount d f:\ -t cdrom -ioctl_dx
      To enable ioctl access using MCI for CD audio (windows-only):
        - mount d f:\ -t cdrom -ioctl_mci
      To force ioctl-only access (windows-only):
        - mount d f:\ -t cdrom -ioctl_dio
      To enable low-level aspi-support (win98 with aspi-layer installed):
        - mount d f:\ -t cdrom -aspi

    explanation: - d   driveletter you will get in DOSBox (d is the best,
                          don't change it!)
                 - f:\ location of CD-ROM on your PC. In most cases it will
                          be d:\ or e:\
                 - 0   The number of the CD-ROM drive, reported by "mount -cd"
                          (note that this value is only needed when using SDL
                          for CD audio, otherwise it is ignored)
    See also the next question: The game/application can't find its CD-ROM.


CD-ROM: The game/application can't find its CD-ROM.
    Be sure to mount the CD-ROM with -t cdrom switch, this will enable the
    MSCDEX interface required by DOS games to interface with CD-ROMs.
    Also try adding the correct label (-label LABEL) to the mount command,
    where LABEL is the CD-label (volume ID) of the CD-ROM.
    Under Windows you can specify -ioctl, -aspi or -noioctl. Look at the
    description of the mount command in Section 4: "Internal programs"
    for their meaning and the
    additional audio-CD related options -ioctl_dx, ioctl_mci, ioctl_dio.

    Try creating a CD-ROM image (preferably CUE/BIN pair) and use the
    DOSBox's internal IMGMOUNT tool to mount the image (the CUE sheet).
    This enables very good low-level CD-ROM support on any operating system.


MOUSE: The mouse doesn't work.
    Usually, DOSBox detects when a game uses mouse control. When you click on
    the screen it should get locked (confined to the DOSBox window) and work.
    With certain games, the DOSBox mouse detection doesn't work. In that case
    you will have to lock the mouse manually by pressing CTRL-F10.


SOUND: There is no sound.
    Be sure that the sound is correctly configured in the game. This might be
    done during the installation or with a setup/setsound utility that
    accompanies the game. First see if an autodetection option is provided. If
    there is none try selecting Soundblaster or Soundblaster 16 with the default
    settings being "address=220 irq=7 dma=1" (sometimes highdma=5). You might
    also want to select Sound Canvas/SCC/MPU-401/General MIDI/Wave Blaster
    at "address=330 IRQ=2" as music device.
    The parameters of the emulated sound cards can be changed in the DOSBox
    configuration file.
    If you still don't get any sound set the core to normal in DOSBox
    configuration and use some lower fixed cycles value (like cycles=2000). Also
    assure that your host operating sound does provide sound.
    In certain cases it might be useful to use a different emulated sound device
    like a soundblaster pro (sbtype=sbpro1 in the DOSBox configuration file) or
    the gravis ultrasound (gus=true).


SOUND: What sound hardware does DOSBox presently emulate?
    DOSBox emulates several legacy sound devices:
    - Internal PC speaker/Buzzer
      This emulation includes both the tone generator and several forms of
      digital sound output through the internal speaker.
    - Creative CMS/Gameblaster
      The is the first card released by Creative Labs(R).  The default
      configuration places it on address 220. It is disabled as default.
    - Tandy 3 voice
      The emulation of this sound hardware is complete with the exception of
      the noise channel. The noise channel is not very well documented and as
      such is only a best guess as to the sound's accuracy. It is disabled as
      default.
    - Tandy DAC
      Some games may require turning off sound blaster emulation (sbtype=none)
      for better tandy DAC sound support. Don't forget to set the sbtype back to
      sb16 if you don't use tandy sound.
    - Adlib
      This emulation is almost perfect and includes the Adlib's ability to
      almost play digitized sound. Placed at address 220 (also on 388).
    - SoundBlaster 16 / SoundBlaster Pro I & II / SoundBlaster I & II
      By default DOSBox provides Soundblaster 16 level 16-bit stereo sound.
      You can select a different SoundBlaster version in the configuration of
      DOSBox. AWE32 music is not emulated as you can use MPU-401 instead
      (see below).
    - Disney Sound Source and Covox Speech Thing
      Using the printer port, this sound device outputs digital sound only.
      Placed at LPT1
    - Gravis Ultrasound
      The emulation of this hardware is nearly complete, though the MIDI
      capabilities have been left out, since an MPU-401 has been emulated
      in other code. For Gravis music you also have to install Gravis drivers
      inside DOSBox. It is disabled as default.
    - MPU-401
      A MIDI passthrough interface is also emulated. This method of sound
      output will only work when used with external device/emulator.
      Every Windows XP/Vista/7 and MAC OS has got a default emulator compatible
      with: Sound Canvas/SCC/General Standard/General MIDI/Wave Blaster.
      A different device/emulator is needed for Roland LAPC/CM-32L/MT-32
      compatibility.


SOUND: The sound stutters or sounds stretched/weird.
    You may be using too much CPU power to keep DOSBox running at the current
    speed. You can lower the cycles, skip frames, reduce the sampling rate of
    the respective sound device, increase the prebuffer. See section 13: "The
    configuration (options) file"
    If you are using cycles=max or =auto, then make sure that there is no
    background processes interfering! (especially if they access the harddisk)
    Also look at Section 10. "How to speed up/slow down DOSBox"


KEYBOARD: I can't type \ or : in DOSBox.
    This can happen in various cases, like your host keyboard layout does not
    have a matching DOS layout representation (or it was not correctly
    detected), or the key mapping is wrong.
    Some possible fixes:
      1. Use / instead, or ALT-58 for : and ALT-92 for \.
      2. Change the DOS keyboard layout (see Section 8: Keyboard Layout).
      3. Add the commands you want to execute to the [autoexec] section
         of the DOSBox configuration file.
      4. Open the DOSBox configuration file and change the usescancodes entry.
      5. Switch the keyboard layout of your operating system.

    Note that if the host layout can not be identified, or keyboardlayout is
    set to none in the DOSBox configuration file, the standard US layout is
    used. In this configuration try the keys around "enter" for the key \
    (backslash), and for the key : (colon) use shift and the keys between
    "enter" and "L".


KEYBOARD: Right Shift and "\" doesn't work in DOSBox. (Windows only)
    This may happen if Windows thinks that you have more than one keyboard
    connected to your PC when you use some remote control devices.
    To verity this problem run cmd.exe, navigate to DOSBox program folder
    and type:
    set sdl_videodriver=windib
    dosbox.exe
    check whether keyboard started to work properly. As windib is slower it is
    best to use one of the two solutions provided here:
    https://www.vogons.org/viewtopic.php?t=24072


KEYBOARD: The keyboard lags.
    Lower the priority setting in the DOSBox configuration file, for example
    set "priority=normal,normal". You might also want to try lowering the
    cycles (use a fixed cycle amount to start with, like cycles=10000).


CONTROL: The character/cursor/mouse pointer always moves into one direction!
    See if it still happens if you disable the joystick emulation,
    set joysticktype=none in the [joystick] section of your DOSBox
    configuration file. Maybe also try unplugging any joystick/gamepad.
    If you want to use the joystick in the game, try setting timed=false
    and be sure to calibrate the joystick (both in your OS as well as
    in the game or the game's setup program).


SPEED: The game/application runs much too slow/too fast!
    Look at the section 10: "How to speed up/slow down DOSBox" for more
    information.


CRASH: The game/application does not run at all/crashes!
    Look at Section 11: Troubleshooting


CRASH: DOSBox crashes on startup!.
    Look at Section 11: Troubleshooting


GAME: My Build game(Duke3D/Blood/Shadow Warrior) has problems.
    First of all, try to find a port of the game. Those will offer a better
    experience. To fix the graphics problem that occurs in DOSBox on higher
    resolutions: Open the configuration file of DOSBox and search for
    machine=svga_s3. Change svga_s3 to vesa_nolfb
    Change memsize=16 to memsize=63


SAFETY: Can DOSBox harm my computer?
    DOSBox can not harm your computer more than any other resource demanding
    program. Increasing the cycles does not overclock your real CPU.
    Setting the cycles too high has a negative performance effect on the
    software running inside DOSBox.


OPTIONS: I would like to change DOSBox's options.
    Look at Section 13. "The configuration (options) file"


HELP: Great Manual, but I still don't get it.
    For more questions read the rest of this Manual. You may also look at:
    guides located at https://www.vogons.org/viewforum.php?f=53
    the wiki of DOSBox https://www.dosbox.com/wiki/
    the site/forum: https://www.dosbox.com



===========================
3. Command Line Parameters:
===========================

An overview of the command line options you can give to DOSBox. Although
in most cases it is easier to use DOSBox's configuration file instead.
See: Section 13. "The configuration (options) file"

To be able to use Command Line Parameters:
(Windows)  open cmd.exe or command.com or edit the shortcut to dosbox.exe
(Linux)    use console
(MAC OS X) start terminal.app and navigate to:
           /applications/dosbox.app/contents/macos/dosbox

The options are valid for all operating systems unless noted in the option
description:

dosbox [name] [-exit] [-c command] [-fullscreen] [-userconf]
       [-conf congfigfilelocation] [-lang languagefilelocation]
       [-machine machine type] [-noconsole] [-startmapper] [-noautoexec]
       [-securemode] [-scaler scaler | -forcescaler scaler] [-version]
       [-socket socket]
       
dosbox -version
dosbox -editconf program
dosbox -opencaptures program
dosbox -printconf
dosbox -eraseconf
dosbox -erasemapper

  name
        If "name" is a directory it will mount that as the C: drive.
        If "name" is an executable it will mount the directory of "name"
        as the C: drive and execute "name".

  -exit
        DOSBox will close itself when the DOS application "name" ends.

  -c command
        Runs the specified command before running "name". Multiple commands
        can be specified. Each command should start with "-c" though.
        A command can be: an Internal Program, a DOS command or an executable
        on a mounted drive.

  -fullscreen
        Starts DOSBox in fullscreen mode.

  -userconf
        Start DOSBox with the users specific configuration file. Can be used
        together with multiple -conf parameters, but -userconf will always be 
        loaded before them.

  -conf configfilelocation
        Start DOSBox with the options specified in "configfilelocation".
        Multiple -conf options may be present.
        See Section 13 for more details.

  -lang languagefilelocation
        Start DOSBox using the language specified in "languagefilelocation".
        See Section 14 for more details.

  -machine machinetype
        Setup DOSBox to emulate a specific type of machine. Valid choices are:
        hercules, cga, ega, pcjr, tandy, svga_s3 (default) as well as
        the additional svga chipsets listed in the DOSBox configuration file.
        svga_s3 enables vesa emulation as well.
        For some special vga effects the machinetype vgaonly can be used,
        note that this disables svga capabilities and might be slower due to the
        higher emulation precision.
        The machinetype affects the video card and the available sound cards.

  -noconsole (Windows Only)
        Start DOSBox without showing DOSBox Status Window (console).
        Output will be redirected to stdout.txt and stderr.txt

  -startmapper
        Enter the keymapper directly on startup. Useful for people with
        keyboard problems.

  -noautoexec
        Skips the [autoexec] section of the loaded configuration file.

  -securemode
        Same as -noautoexec, but adds config.com -securemode at the
        bottom of AUTOEXEC.BAT (which in turn disables any changes to how
        the drives are mounted inside DOSBox).

  -scaler scaler
        Uses the scaler specified by "scaler". See the DOSBox configuration file
        for the available scalers.

  -forcescaler scaler
        Similar to the -scaler parameter, but tries to force usage of
        the specified scaler even if it might not fit.

  -version
        output version information and exit. Useful for frontends.

  -editconf program
        calls program with as first parameter the configuration file.
        You can specify this command more than once. In this case it will
        move to second program if the first one fails to start.

  -opencaptures program
        calls program with as first parameter the location of the captures
        folder.

  -printconf
        prints the location of the default configuration file.

  -resetconf
        removes the default configuration file.

  -resetmapper
        removes the mapperfile used by the default clean configuration file.

  -socket
        passes the socket number to the nullmodem emulation. See Section 9:
        "Serial Multiplayer feature."

Note: If a name/command/configfilelocation/languagefilelocation contains
     a space, put the whole name/command/configfilelocation/languagefilelocation
     between quotes ("command or file name"). If you need to use quotes within
     quotes (most likely with -c and mount):
     Windows and OS/2 users can use single quotes inside the double quotes.
     Other people should be able to use escaped double quotes inside the
     double quotes.
     Windows: -c "mount c 'c:\My folder with DOS games\'"
     Linux: -c "mount c \"/tmp/name with space\""

A rather unusual example, just to demonstrate what you can do (Windows):
dosbox D:\folder\file.exe -c "MOUNT Y H:\MyFolder"
  This mounts D:\folder as C:\ and runs file.exe.
  Before it does that, it will first mount H:\MyFolder as the Y drive.

In Windows, you can also drag directories/files onto the DOSBox executable.



=====================
4. Internal Programs:
=====================

DOSBox supports most of the DOS commands found in command.com.
To get a list of the internal commands type "HELP" at the prompt.

In addition, the following commands are available:

MOUNT "Emulated Drive letter" "Real Drive or Directory"
      [-t type] [-aspi] [-ioctl] [-noioctl] [-usecd number] [-size drivesize]
      [-label drivelabel] [-freesize size_in_mb]
      [-freesize size_in_kb (floppies)]
MOUNT -cd
MOUNT -u "Emulated Drive letter"

  Program to mount local directories as drives inside DOSBox.

  "Emulated Drive letter"
        The driveletter inside DOSBox (for example C).

  "Real Drive letter (usually for CD-ROMs in Windows) or Directory"
        The local directory you want accessible inside DOSBox.

  -t type
        Type of the mounted directory.
        Supported are: dir (default), floppy, cdrom.

  -size drivesize
	(experts only)
        Sets the size of the drive, where drivesize is of the form
        "bps,spc,tcl,fcl":
           bps: bytes per sector, by default 512 for regular drives and
                2048 for CD-ROM drives
           spc: sectors per cluster, usually between 1 and 127
           tcl: total clusters, between 1 and 65534
           fcl: total free clusters, between 1 and tcl

  -freesize size_in_mb | size_in_kb
        Sets the amount of free space available on a drive
        in megabytes (regular drives) or kilobytes (floppy drives).
        This is a simpler version of -size.

  -label drivelabel
        Sets the name of the drive to "drivelabel". Needed on some systems
        if the CD-ROM label isn't read correctly (useful when a program
        can't find its CD-ROM). If you don't specify a label
        and no lowlevel support is selected (that is omitting the -usecd #
        and/or -aspi parameters, or specifying -noioctl):
          For Windows: label is extracted from "Real Drive".
          For Linux: label is set to NO_LABEL.

        If you do specify a label, this label will be kept as long as the drive
        is mounted. It will not be updated !!

  -aspi
        Forces use of the aspi layer. Only valid if mounting a CD-ROM under
        Windows systems with an ASPI-Layer.

  -ioctl (automatic selection of the CD audio interface)
  -ioctl_dx (digital audio extraction used for CD audio)
  -ioctl_dio (ioctl calls used for CD audio)
  -ioctl_mci (MCI used for CD audio)
        Forces use of ioctl commands. Only valid if mounting a CD-ROM under
        a Windows OS which support them (Win2000/XP/NT).
        The various choices only differ in the way CD audio is handled,
        preferably -ioctl_dio is used (lowest workload), but this might not
        work on all systems, so -ioctl_dx (or -ioctl_mci) can be used.

  -noioctl
        Forces use of the SDL CD-ROM layer. Valid on all systems.

  -usecd number
        Valid on all systems, under windows the -noioctl switch has to be
        present to make use of the -usecd switch.
        Enables to select the drive that should be used by SDL. Use this if
        the wrong or no CD-ROM drive is mounted while using the SDL CD-ROM
        interface. "number" can be found by "MOUNT -cd".

  -cd
        Displays all CD-ROM drives detected by SDL, and their numbers.
        See the information at the -usecd entry above.

  -u
        Removes the mount. Doesn't work for Z:\.

  Note: It's possible to mount a local directory as CD-ROM drive,
        but hardware support is then missing.

  Basically MOUNT allows you to connect real hardware to DOSBox's emulated PC.
  So MOUNT C C:\GAMES tells DOSBox to use your C:\GAMES directory as drive C:
  in DOSBox. MOUNT C E:\SomeFolder tells DOSBox to use your E:\SomeFolder
  directory as drive C: in DOSBox.

  Mounting your entire C drive with MOUNT C C:\ is NOT recommended! The same
  is true for mounting the root of any other drive, except for CD-ROMs (due to
  their read-only nature).
  Otherwise if you or DOSBox make a mistake you may lose all your files.
  Also never mount a "Windows" or "Program Files" folders or their subfolders
  in Windows Vista/7 as DOSBox may not work correctly, or will stop working
  correctly later. It is recommended to keep all your dos applications/games
  in a simple folder (for example c:\dosgames) and mount that.

  You should always install your game inside DOSBox.
  So if you have the game on CD you always (even after installation!)
  have to mount both: folder as a harddisk drive and a CD-ROM.
  HardDisk should always be mounted as c
    CD-ROM should always be mounted as d
    Floppy should always be mounted as a (or b)

  Basic MOUNT Examples for normal usage (Windows):

   1. To mount a folder as a harddisk drive:
          mount c d:\dosgames

   3. To mount your CD-ROM drive E as CD-ROM drive D in DOSBox:
          mount d e:\ -t cdrom

   2. To mount your drive a: as a floppy:
          mount a a:\ -t floppy

  Advanced MOUNT examples (Windows):

   4. To mount a hard disk drive with ~870 mb free diskspace (simple version):
          mount c d:\dosgames -freesize 870

   5. To mount a drive with ~870 mb free diskspace (experts only, full control):
          mount c d:\dosgames -size 512,127,16513,13500

   1. To mount c:\dosgames\floppy as a floppy:
          mount a c:\dosgames\floppy -t floppy


  Other MOUNT examples:

   3. To mount system CD-ROM drive at mountpoint /media/cdrom as CD-ROM drive D
      in DOSBox:
          mount d /media/cdrom -t cdrom -usecd 0

   6. To mount /home/user/dosgames as drive C in DOSBox:
          mount c /home/user/dosgames

   7. To mount the directory where DOSBox was started as C in DOSBox:
          mount c .
          (note the . which represents the directory where DOSBox was started,
          on Windows Vista/7 don't use this if you installed DOSBox
          to your "Program Files" folder)

  If you want to mount a CD image or floppy image, check IMGMOUNT.
  MOUNT also works with images but only if you use external program,
  for example (both are free):
  - Daemon Tools Lite (for CD images),
  - Virtual Floppy Drive (for floppy images).
  Although IMGMOUNT can give better compatibility.


MEM
  Program to display the amount and type of free memory.


VER
VER set major_version [minor_version]
  Display the current DOSBox version and reported DOS version
  (parameterless usage).
  Change the reported DOS version with the "set" parameter,
  for example: "VER set 6 22" to have DOSBox report DOS 6.22 as version number.


CONFIG -writeconf filelocation
CONFIG -writelang filelocation
CONFIG -securemode
CONFIG -set "section property=value"
CONFIG -get "section property"

  CONFIG can be used to change or query various settings of DOSBox
  during runtime. It can save the current settings and language strings to
  disk. Information about all possible sections and properties can
  be found in Section 13: "The configuration (options) file".

  -writeconf filelocation
     Write the current configuration settings to a file in a specified location.
    "filelocation" is located on the local drive, not a mounted drive in DOSBox.
     The configuration file controls various settings of DOSBox:
     the amount of emulated memory, the emulated sound cards and many more
     things. It allows access to AUTOEXEC.BAT as well.
     See Section 13: "The configuration (options) file" for more information.

  -writelang filelocation
     Write the current language settings to a file in a specified location.
     "filelocation" is located on the local drive, not a mounted drive
     in DOSBox. The language file controls all visible output of the internal
     commands and the internal DOS.
     See Section 14: "The Language File" for more information.

  -securemode
     Switches DOSBox to a more secure mode. In this mode the internal
     commands MOUNT, IMGMOUNT and BOOT won't work. It's not possible either
     to create a new configfile or languagefile in this mode.
     (Warning: you can only undo this mode by restarting DOSBox.)

  -set "section property=value"
     CONFIG will attempt to set the property to new value.
     Currently CONFIG can not report whether the command succeeded or not.

  -get "section property"
     The current value of the property is reported and stored in the
     environment variable %CONFIG%. This can be used to store the value
     when using batch files.

  Both "-set" and "-get" work from batch files and can be used to set up your
  own preferences for each game. Although it may be easier to use separate
  DOSBox's configuration files for each game instead.

  Examples:
    1. To create a configuration file in your c:\dosgames directory:
        config -writeconf c:\dosgames\dosbox.conf
    2. To set the cpu cycles to 10000:
        config -set "cpu cycles=10000"
    3. To turn ems memory emulation off:
        config -set "dos ems=off"
    4. To check which cpu core is being used.
        config -get "cpu core"


LOADFIX [-size] [program] [program-parameters]
LOADFIX -f
  Program to reduce the amount of available conventional memory.
  Useful for old programs which don't expect much memory to be free.

  -size
        number of kilobytes to "eat up", default = 64kb

  -f
        frees all previously allocated memory

  Examples:
    1. To start mm2.exe and allocate 64kb memory
       (mm2 will have 64 kb less available):
       loadfix mm2
    2. To start mm2.exe and allocate 32kb memory:
       loadfix -32 mm2
    3. To free previous allocated memory:
       loadfix -f


RESCAN
  Make DOSBox reread the directory structure. Useful if you changed something
  on a mounted drive outside of DOSBox. (CTRL - F4 does this as well!)


MIXER
  Makes DOSBox display its current volume settings.
  Here's how you can change them:

  mixer channel left:right [/NOSHOW] [/LISTMIDI]

  channel
     Can be one of the following: MASTER, DISNEY, SPKR, GUS, SB, FM [, CDAUDIO].
     CDAUDIO is only available if a CD-ROM interface with volume control is
     enabled (CD image, ioctl_dx).

  left:right
     The volume levels in percentages. If you put a D in front it will be
     in decibel (Example: mixer gus d-10).

  /NOSHOW
     Prevents DOSBox from showing the result if you set one
     of the volume levels.

  /LISTMIDI
     In Windows lists the available midi devices on your PC. To select a device
     other than the Windows default midi-mapper, change the line 'midiconfig='
     in the [midi] section of the configuration file to 'midiconfig=id', where
     'id' is the number for the device as listed by LISTMIDI. eg. midiconfig=2

     In Linux this option doesn't work, but you get similar results by using
     'pmidi -l' in console. Then change the line 'midiconfig=' to 
     'midiconfig=port', where 'port' is the port for the device as listed by 
     'pmidi -l'. eg. midiconfig=128:0


IMGMOUNT
  A utility to mount disk images and CD-ROM images in DOSBox.

  IMGMOUNT DRIVE [imagefile] -t [image_type] -fs [image_format]
            -size [sectorsbytesize, sectorsperhead, heads, cylinders]
  IMGMOUNT DRIVE [imagefile1 imagefile2 .. imagefileN] -t cdrom -fs iso

  imagefile
      Location of the image file to mount in DOSBox. The location can be
      on a mounted drive inside DOSBox, or on your real disk. It is possible
      to mount CD-ROM images (ISOs or CUE/BIN or CUE/IMG) too.
      If you need CD swapping capabilities, specify all images in succession
      (see the next entry).
      CUE/BIN pairs and cue/img are the preferred CD-ROM image types as they can
      store audio tracks compared to ISOs (which are data-only). For
      the CUE/BIN mounting always specify the CUE sheet.

  imagefile1 imagefile2 .. imagefileN
      Location of the image files to mount in DOSBox. Specifying a number
      of image files is only allowed for CD-ROM images.
      The CD's can be swapped with CTRL-F4 at any time.
      This is required for games which use multiple CD-ROMs and require the CD
      to be switched during the gameplay at some point.

  -t
      The following are valid image types:
        floppy: Specifies a floppy image. DOSBox will automatically identify
                the disk geometry (360K, 1.2MB, 720K, 1.44MB, etc).
        cdrom:  Specifies a CD-ROM image. The geometry is automatic and
                set for this size. This can be an iso or a cue/bin pair or
                a cue/img pair.
        hdd:    Specifies a harddrive image. The proper CHS geometry must be set
                for this to work.

  -fs
      The following are valid file system formats:
        iso:  Specifies the ISO 9660 CD-ROM format.
        fat:  Specifies that the image uses the FAT file system. DOSBox will
              attempt to mount this image as a drive in DOSBox and make
              the files available from inside DOSBox.
        none: DOSBox will make no attempt to read the file system on the disk.
              This is useful if you need to format it or if you want to boot
              the disk using the BOOT command. When using the "none"
              filesystem, you must specify the drive number (2 or 3,
              where 2 = master, 3 = slave) rather than a drive letter.
              For example, to mount a 70MB image as the slave drive device,
              you would type (without the quotes):
                "imgmount 3 d:\test.img -size 512,63,16,142 -fs none"
                Compare this with a mount to be able to access the drive
                within DOSBox, which would read as:
                "imgmount e: d:\test.img -size 512,63,16,142"

  -size
     The Cylinders, Heads and Sectors of the drive.
     Required to mount hard drive images.

  An example how to mount CD-ROM images (in Linux):
    1. imgmount d /tmp/cdimage1.cue /tmp/cdimage2.cue -t cdrom
  or (which also works):
    2a. mount c /tmp
    2b. imgmount d c:\cdimage1.cue c:\cdimage2.cue -t cdrom
  (in Windows):
    imgmount d f:\img\CD1.cue f:\img\CD2.cue f:\img\CD3.cue -t cdrom
    imgmount d "g:\img\7th Guest CD1.cue" "g:\img\7th Guest CD2.cue" -t cdrom
  Don't forget that you can also use MOUNT with images, but only if you use
  external program, for example (both are free):
  - Daemon Tools Lite (for CD images),
  - Virtual Floppy Drive (for floppy images).
  Although IMGMOUNT can give better compatibility.


BOOT
  Boot will start floppy images or hard disk images independent of
  the operating system emulation offered by DOSBox. This will allow you to
  play booter floppies or boot other operating systems inside DOSBox.
  If the target emulated system is PCjr (machine=pcjr) the boot command
  can be used to load PCjr cartridges (.jrc). 

  BOOT [diskimg1.img diskimg2.img .. diskimgN.img] [-l driveletter]
  BOOT [cart.jrc]  (PCjr only)

  diskimg1.img diskimg2.img .. diskimgN.img
     This can be any number of floppy disk images one wants mounted after
     DOSBox boots the specified drive letter.
     To swap between images, hit CTRL-F4 to change from the current disk
     to the next disk in the list. The list will loop back from the last
     disk image to the beginning.

  [-l driveletter]
     This parameter allows you to specify the drive to boot from.
     The default is the A drive, the floppy drive. You can also boot
     a hard drive image mounted as master by specifying "-l C"
     without the quotes, or the drive as slave by specifying "-l D"

   cart.jrc (PCjr only)
     When emulation of a PCjr is enabled, cartridges can be loaded with
     the BOOT command. Support is still limited.


IPX

  You need to enable IPX networking in the configuration file of DOSBox.

  All of the IPX networking is managed through the internal DOSBox program
  IPXNET. For help on the IPX networking from inside DOSBox, type
  "IPXNET HELP" (without quotes) and the program will list the commands
  and relevant documentation.

  With regard to actually setting up a network, one system needs to be
  the server. To set this up, type "IPXNET STARTSERVER" (without the quotes)
  in a DOSBox session. The server DOSBox session will automatically add
  itself to the virtual IPX network. For every additional computer that
  should be part of the virtual IPX network, you'll need to type
  "IPXNET CONNECT <computer host name or IP>".
  For example, if your server is at bob.dosbox.com, you would type
  "IPXNET CONNECT bob.dosbox.com" on every non-server system.

  To play games that need Netbios a file named NETBIOS.EXE from Novell is
  needed. Establish the IPX connection as explained above, then run
  "netbios.exe".

  The following is an IPXNET command reference:

  IPXNET CONNECT

     IPXNET CONNECT opens a connection to an IPX tunneling server
     running on another DOSBox session. The "address" parameter specifies
     the IP address or host name of the server computer. You can also
     specify the UDP port to use. By default IPXNET uses port 213 - the
     assigned IANA port for IPX tunneling - for its connection.

     The syntax for IPXNET CONNECT is:
     IPXNET CONNECT address <port>

  IPXNET DISCONNECT

     IPXNET DISCONNECT closes the connection to the IPX tunneling server.

     The syntax for IPXNET DISCONNECT is:
     IPXNET DISCONNECT

  IPXNET STARTSERVER

     IPXNET STARTSERVER starts an IPX tunneling server on this DOSBox
     session. By default, the server will accept connections on UDP port
     213, though this can be changed. Once the server is started, DOSBox
     will automatically start a client connection to the IPX tunneling server.

     The syntax for IPXNET STARTSERVER is:
     IPXNET STARTSERVER <port>

     If the server is behind a router, UDP port <port> needs to be forwarded
     to that computer.

     On Linux/Unix-based systems port numbers smaller than 1023 can only be
     used with root privileges. Use ports greater than 1023 on those systems.

  IPXNET STOPSERVER

     IPXNET STOPSERVER stops the IPX tunneling server running on this DOSBox
     session. Care should be taken to ensure that all other connections have
     terminated as well, since stopping the server may cause lockups on other
     machines that are still using the IPX tunneling server.

     The syntax for IPXNET STOPSERVER is:
     IPXNET STOPSERVER

  IPXNET PING

     IPXNET PING broadcasts a ping request through the IPX tunneled network.
     In response, all other connected computers will respond to the ping
     and report the time it took to receive and send the ping message.

     The syntax for IPXNET PING is:
     IPXNET PING

  IPXNET STATUS

     IPXNET STATUS reports the current state of this DOSBox session's
     IPX tunneling network. For a list of all computers connected to the
     network use the IPXNET PING command.

     The syntax for IPXNET STATUS is:
     IPXNET STATUS


KEYB [keyboardlayoutcode [codepage [codepagefile]]]

  Change the keyboard layout. For detailed information about keyboard layouts
  please see Section 8: "Keyboard Layout"

  [keyboardlayoutcode] is a string consisting of five or less characters,
     examples are PL214 (Polish typists) or PL457 (Polish programmers).
     It specifies the keyboard layout to be used.
     The list of all layouts built into DOSBox is here:
     https://www.vogons.org/viewtopic.php?t=21824

  [codepage] is the number of the codepage to be used. The keyboard layout
     has to provide support for the specified codepage, otherwise the layout
     loading will fail.
     If no codepage is specified, an appropriate codepage for the requested
     layout is chosen automatically.

  [codepagefile] can be used to load codepages that are yet not compiled
     into DOSBox. This is only needed when DOSBox does not find the codepage.
     If no codepagefile is specified, but you place all ten ega.cpx files
     (from FreeDOS) in the DOSBox program folder, an appropriate codepagefile
     for the requested layout/codepage is chosen automatically.

  Examples:
    1. To load the polish typist keys layout (automatically uses codepage 852):
         keyb pl214
    2. To load one of russian keyboard layouts with codepage 866:
         keyb ru441 866
       In order to type russian characters press ALT+RIGHT-SHIFT.
    3. To load one of french keyboard layouts with codepage 850 (where the
       codepage is defined in EGACPI.DAT):
         keyb fr189 850 EGACPI.DAT
    4. To load codepage 858 (without a keyboard layout):
         keyb none 858
       This can be used to change the codepage for the FreeDOS keyb2 utility.
    5. To display the current codepage and, if loaded, the keyboard layout:
         keyb



For more information use the /? command line switch with the programs.



================
5. Special Keys:
================

ALT-ENTER     Switch to full screen and back.
ALT-PAUSE     Pause emulation (hit ALT-PAUSE again to continue).
CTRL-F1       Start the keymapper.
CTRL-F4       Change between mounted floppy/CD images. Update directory cache 
              for all drives.
CTRL-ALT-F5   Start/Stop creating a movie of the screen. (avi video capturing)
CTRL-F5       Save a screenshot. (PNG format)
CTRL-F6       Start/Stop recording sound output to a wave file.
CTRL-ALT-F7   Start/Stop recording of OPL commands. (DRO format)
CTRL-ALT-F8   Start/Stop the recording of raw MIDI commands.
CTRL-F7       Decrease frameskip.
CTRL-F8       Increase frameskip.
CTRL-F9       Kill DOSBox.
CTRL-F10      Capture/Release the mouse.
CTRL-F11      Slow down emulation (Decrease DOSBox Cycles).
CTRL-F12      Speed up emulation (Increase DOSBox Cycles)*.
ALT-F12       Unlock speed (turbo button/fast forward)**.
F11, ALT-F11  (machine=cga) change tint in NTSC output modes***
F11           (machine=hercules) cycle through amber, green, white colouring***

*NOTE: Once you increase your DOSBox cycles beyond your computer CPU resources,
       it will produce the same effect as slowing down the emulation.
       This maximum will vary from computer to computer.

**NOTE: You need free CPU resources for this (the more you have, the faster
        it goes), so it won't work at all with cycles=max or a too high amount
        of fixed cycles. You have to keep the keys pressed for it to work!

***NOTE: These keys won't work if you saved a mapper file earlier with
         a different machine type. So either reassign them or reset the mapper.

These are the default keybindings. They can be changed in the keymapper
(see Section 7: KeyMapper). 

In MAC OS you can try using cmd(applekey) together with Ctrl if the key doesn't
work eg. cmd-ctrl-F1, but some keys may still need remapping (in Linux too).

Saved/recorded files can be found in:
   (Windows)    "Start/WinLogo Menu"->"All Programs"->"DOSBox-0.74-3"->Extras
   (Linux)      ~/.dosbox/capture
   (MAC OS X)   "~/Library/Preferences/capture"
This can be changed in the DOSBox configuration file.



====================
6. Joystick/Gamepad:
====================

The standard joystick port in DOS supports a maximum of 4 axes and 4 buttons.
For more, different modifications of that configuration were used.

To force DOSBox to use a different type of emulated joystick/gamepad, the entry
"joysticktype" in the [joystick] section of the DOSBox configuration file can
be used.

none  - disables controller support.
auto  - (default) autodetects whether you have one or two controllers connected:
          if you have one - '4axis' setting is used,
          if you have two - '2axis' setting is used.
2axis - If you have two controllers connected, each will emulate a joystick
        with 2 axes and 2 buttons. If you have only one controller connected,
        it will emulate a joystick with only 2 axis and 2 buttons.
4axis - supports only first controller, emulates a joystick
        with 4 axis and 4 buttons or a gamepad with 2axis and 6 buttons.
4axis_2 - supports only second controller.
fcs   - supports only first controller, emulates ThrustMaster
        Flight Control System, with 3-axes, 4 buttons and 1 hat.
ch    - supports only first controller, emulates CH Flightstick,
        with 4-axes, 6 buttons and 1 hat, but you cannot press more
        than one button at the same time.

You also have to configure controller properly inside the game.

It is important to remember that if you saved the mapperfile without joystick

connected, or with a different joystick setting, your new setting will 
not work
properly, 
or not work at all, until you reset DOSBox's mapperfile.


If controller is working properly outside DOSBox, but doesn't calibrate properly
inside DOSBox, try different 'timed' setting in DOSBox's configuration file.



=============
7. KeyMapper:
=============

You start the DOSBox mapper either with CTRL-F1 (see section 5. Special Keys)
or -startmapper (see Section 3. Command Line Parameters). 
You are presented with a virtual keyboard and a virtual joystick.

These virtual devices correspond to the keys and events DOSBox will
report to the DOS applications. If you click on a button with your mouse,
you can see in the lower left corner with which event it is associated
(EVENT) and to what events it is currently bound.

Event: EVENT
BIND: BIND (the real key/button/axis you push with your finger/hand)

                                    Add   Del
mod1  hold                                Next
mod2
mod3


EVENT
    The key or joystick axis/button/hat DOSBox will report to DOS applications.
    (the event that will happen during the game, (eg. shooting/jumping/walking)
BIND
    The key on your real keyboard or the axis/button/hat on your real
    joystick(s) (as reported by SDL), which is connected to the EVENT.
mod1,2,3
    Modifiers. These are keys you need to have to be pressed while pressing
    BIND. mod1 = CTRL and mod2 = ALT. These are generally only used when you
    want to change the special keys of DOSBox.
Add
    Add a new BIND to this EVENT. Basically add a key from your keyboard or an
    event from the joystick (button press, axis/hat movement) which will
    produce the EVENT in DOSBox.
Del
    Delete the BIND to this EVENT. If an EVENT has no BINDS, then it is not
    possible to trigger this event in DOSBox (that is there's no way to type
    the key or use the respective action of the joystick).
Next
    Go through the list of bindings which map to this EVENT.


Example:
Q1. You want to have the X on your keyboard to type a Z in DOSBox.
    A. Click on the Z on the keyboard mapper. Click "Add".
       Now press the X key on your keyboard.

Q2. If you click "Next" a couple of times, you will notice that the Z on your
    keyboard also produces an Z in DOSBox.
    A. Therefore select the Z again, and click "Next" until you have the Z on
       your keyboard. Now click "Del".

Q3. If you try it out in DOSBox, you will notice that pressing X makes ZX
    appear.
     A. The X on your keyboard is still mapped to the X as well! Click on
        the X in the keyboard mapper and search with "Next" until you find the
        mapped key X. Click "Del".


Examples about remapping the joystick:
  You have a joystick attached, it is working fine under DOSBox and you
  want to play some keyboard-only game with the joystick (it is assumed
  that the game is controlled by the arrows on the keyboard):
    1. Start the mapper, then click on one of the left keyboard arrow.
       EVENT should be key_left. Now click on Add and move your joystick
       in the respective direction, this should add an event to the BIND.
    2. Repeat the above for the missing three directions, additionally
       the buttons of the joystick can be remapped as well (fire/jump).
    3. Click on Save, then on Exit and test it with some game.

  You want to swap the y-axis of the joystick because some flightsim uses
  the up/down joystick movement in a way you don't like, and it is not
  configurable in the game itself:
    1. Start the mapper and click on Y- in the first joystick field.
       EVENT should be jaxis_0_1-.
    2. Click on Del to remove the current binding, then click Add and move
       your joystick downwards. A new bind should be created.
    3. Repeat this for Y+, save the layout and finally test it with some game.

  If you want to remap anything to your d-pad/hat you will have to change
  'joysticktype=auto' to 'joysticktype=fcs' in configuration file. Maybe this
  will be improved in the next dosbox version.


If you change the default mapping, you can save your changes by clicking on
"Save". DOSBox will save the mapping to a location specified in
the configuration file (the mapperfile= entry). At startup, DOSBox will load
your mapperfile, if it is present in the DOSBox configuration file.



===================
8. Keyboard Layout:
===================

To switch to a different keyboard layout, either the entry "keyboardlayout"
in the [dos] section of the DOSBox configuration file can be used, or the
internal DOSBox program keyb.com (Section 4: Internal Programs)
Both accept DOS conforming language codes (see below),
but only by using keyb.com a custom codepage can be specified.

The default keyboardlayout=auto currently works under windows only. The language
is chosen according to the OS language, but the keyboard layout is not detected.

Layout switching
  DOSBox supports a number of keyboard layouts and codepages by default,
  in this case just the layout identifier needs to be specified (like
  keyboardlayout=PL214 in the DOSBox configuration file, or using "keyb PL214"
  at the DOSBox command prompt). The list of all layouts built into DOSBox is
  here: https://www.vogons.org/viewtopic.php?t=21824

  Some keyboard layouts (for example layout GK319 codepage 869 and layout RU441
  codepage 808) have support for dual layouts that can be accessed by pressing
  LeftALT+RrightSHIFT for one layout and LeftALT+LeftSHIFT for the other.
  Some keyboard layouts (for example layout LT456 codepage 771) have support
  for three layouts, third can be accessed by pressing LeftALT+LeftCTRL

Supported external files
  The FreeDOS .kl files are supported (FreeDOS keyb2 keyboard layoutfiles) as
  well as the FreeDOS keyboard.sys/keybrd2.sys/keybrd3.sys libraries which
  consist of all available .kl files.
  See http://www.freedos.org/ for precompiled keyboard layouts if
  the DOSBox-integrated layouts don't work for some reason, or if updated or
  new layouts become available.

  Both .CPI (MS-DOS and compatible codepage files) and .CPX (FreeDOS
  UPX-compressed codepage files) can be used. Some codepages are compiled
  into DOSBox, so it is mostly not needed to care about external codepage
  files. If you need a different (or custom) codepage file, copy it into
  the directory of the DOSBox so it is accessible for DOSBox.
  If you place all ten ega.cpx files (from FreeDOS) in DOSBox folder,
  an appropriate codepagefile for the requested layout/codepage is
  chosen automatically.

  Additional layouts can be added by copying the corresponding .kl file into
  the directory of the DOSBox configuration file and using the first part of
  the filename as language code.
  Example: For the file UZ.KL (keyboard layout for Uzbekistan) specify
           "keyboardlayout=uz" in the DOSBox configuration file.
  The integration of keyboard layout packages (like keybrd2.sys) works similar.

Note that the keyboard layout allows foreign characters to be entered, but
there is NO support for them in filenames. Try to avoid them both inside
DOSBox as well as in files on your host operating system that are accessible
by DOSBox.



==============================
9. Serial Multiplayer feature:
==============================

DOSBox can emulate a serial nullmodem cable over network and internet.
It can be configured through the [serialports] section in the DOSBox
configuration file.

To create a nullmodem connection, one side needs to act as the server and
one as the client.

The server needs to be set up in the DOSBox configuration file like this:
   serial1=nullmodem

The client:
   serial1=nullmodem server:<IP or name of the server>

Now start your game and choose nullmodem / serial cable / already connected
as multiplayer method on COM1. Set the same baudrate on both computers.

Furthermore, additional parameters can be specified to control the behavior
of the nullmodem connection. These are all parameters:

 * port:         - TCP port number. Default: 23
 * rxdelay:      - how long (milliseconds) to delay received data if the
                   interface is not ready. Increase this value if you encounter
                   overrun errors in the DOSBox Status Window. Default: 100
 * txdelay:      - how long to gather data before sending a packet. Default: 12
                   (reduces Network overhead)
 * server:       - This nullmodem will be a client connecting to the specified
                   server. (No server argument: be a server.)
 * transparent:1 - Only send the serial data, no RTS/DTR handshake. Use this
                   when connecting to anything other than a nullmodem.
 * telnet:1      - Interpret Telnet data from the remote site. Automatically
                   sets transparent.
 * usedtr:1      - The connection will not be established until DTR is switched
                   on by the DOS program. Useful for modem terminals.
                   Automatically sets transparent.
 * inhsocket:1   - Use a socket passed to DOSBox by command line. Automatically
                   sets transparent. (Socket Inheritance: It is used for
                   playing old DOS door games on new BBS software.)

Example: Be a server listening on TCP port 5000.
   serial1=nullmodem server:<IP or name of the server> port:5000 rxdelay:1000



=====================================
10. How to speed up/slow down DOSBox:
=====================================

DOSBox emulates the CPU, the sound and graphic cards, and other peripherals
of a PC, all at the same time. The speed of an emulated DOS application
depends on how many instructions can be emulated, which is adjustable
(number of cycles).

CPU Cycles (speed up/slow down)
  By default (cycles=auto) DOSBox tries to detect whether a game needs to
  be run with as many instructions emulated per time interval as possible
  (cycles=max, sometimes this results in game working too fast or unstable),
  or whether to use fixed amount of cycles (cycles=3000, sometimes this results
  in game working too slow or too fast). But you can always manually force
  a different setting in the DOSBox's configuration file.

  You can force the slow or fast behavior by setting a fixed amount of cycles
  in the DOSBox's configuration file. If you for example set cycles=10000, then
  DOSBox window will display a line "Cpu Speed: fixed 10000 cycles" at the top.
  In this mode you can reduce the amount of cycles even more by hitting CTRL-F11
  (you can go as low as you want) or raise it by hitting CTRL-F12 as much as you
  want, but you will be limited by the power of one core of your computer's CPU.
  You can see how much free time your real CPU's cores have by looking at
  the Task Manager in Windows 2000/XP/Vista/7 and the System Monitor
  in Windows 95/98/ME. Once 100% of the power of your computer's real CPU's one
  core is used, there is no further way to speed up DOSBox (it will actually
  start to slow down), unless you reduce the load generated by the non-CPU parts
  of DOSBox. DOSBox can use only one core of your CPU, so If you have
  for example a CPU with 4 cores, DOSBox will not be able to use the power
  of three other cores.

  You can also force the fast behavior by setting cycles=max in the DOSBox
  configuration file. The DOSBox window will display a line
  "Cpu Speed: max 100% cycles" at the top then. This time you won't have to care
  how much free time your real CPU's cores have, because DOSBox will always use
  100% of your real CPU's one core. In this mode you can reduce the amount
  of your real CPU's core usage by CTRL-F11 or raise it with CTRL-F12.

CPU Core (speed up)
  On x86 architectures you can try to force the usage of a dynamically
  recompiling core (set core=dynamic in the DOSBox configuration file).
  This usually gives better results if the auto detection (core=auto) fails.
  It is best accompanied by cycles=max. But you may also try using it with
  high amounts of cycles (for example 20000 or more). Note that there might be
  games that work worse/crash with the dynamic core (so save your game often),
  or do not work at all!

Graphics emulation (speed up)
  VGA emulation is a demanding part of DOSBox in terms of actual CPU usage.
  Increase the number of frames skipped (in increments of one) by pressing
  CTRL-F8. Your CPU usage should decrease when using a fixed cycle setting,
  and you will be able to increase cycles with CTRL-F12.
  You can repeat this until the game runs fast enough for you.
  Please note that this is a trade-off: you lose in fluidity of video what
  you gain in speed.

Sound emulation (speed up)
  You can also try to disable the sound through the setup utility of the game
  to reduce load on your CPU further. Setting nosound=true in DOSBox's
  configuration does NOT disable the emulation of sound devices, just
  the output of sound will be disabled.

Also try to close every program but DOSBox to reserve as much resources
as possible for DOSBox.


Advanced cycles configuration:
The cycles=auto and cycles=max settings can be parameterized to have
different startup defaults. The syntax is
  cycles=auto ["realmode default"] ["protected mode default"%]
              [limit "cycle limit"]
  cycles=max ["protected mode default"%] [limit "cycle limit"]
Example:
  cycles=auto 5000 80% limit 20000
  will use cycles=5000 for real mode games, 80% CPU throttling for
  protected mode games along with a hard cycle limit of 20000



====================
11. Troubleshooting:
====================

General tip:
  Check messages in DOSBox Status Window. See section 12. "DOSBox Status Window"

DOSBox crashes right after starting it:
  - use different values for the output= entry in your DOSBox
    configuration file
  - try to update your graphics card driver and DirectX
  - (Linux) set the environment variable SDL_AUDIODRIVER to alsa or oss.

Running a certain game closes DOSBox, crashes with some message or hangs:
  - see if it works with a default DOSBox installation
    (unmodified configuration file)
  - try it with sound disabled (use the sound configuration
    program that comes with the game, additionally you can
    set sbtype=none and gus=false in the DOSBox configuration file)
  - change some entries of the DOSBox configuration file, especially try:
      core=normal
      fixed cycles (for example cycles=10000)
      ems=false
      xms=false
    or combinations of the above settings,
    similar the machine settings that control the emulated chipset and
    functionality:
      machine=vesa_nolfb
    or
      machine=vgaonly
  - use loadfix before starting the game

The game exits to the DOSBox prompt with some error message:
  - read the error message closely and try to locate the error
  - try the hints at the above sections
  - mount differently as some games are picky about the locations,
    for example if you used "mount d d:\oldgames\game" try
    "mount c d:\oldgames\game" and "mount c d:\oldgames"
  - if the game requires a CD-ROM be sure you used "-t cdrom" when
    mounting and try different additional parameters (the ioctl,
    usecd and label switches, see the appropriate section)
  - check the file permissions of the game files (remove read-only
    attributes, add write permissions etc.)
  - try reinstalling the game within DOSBox



=========================
12. DOSBox Status Window:
=========================

DOSBox's Staus window contains many useful information about your currant
configuration, your actions in DOSBox, errors that happened and more.
Whenever you have any problem with DOSBox check these messages.

To start DOSBox Status Window:
  (Windows)  Status Window is being started together with main DOSBox window.
  (Linux)    You may have to start DOSBox from a console to see Status Window.
  (MAC OS X) Right click on DOSBox.app, choose "Show Package Contents"->
             ->enter "Contents"->enter "MacOS"->run "DOSBox"



=====================================
13. The configuration (options) file:
=====================================

The configuration file is automatically created the first time you run DOSBox.
The file can be found in:
   (Windows)  "Start/WinLogo Menu"->"All Programs"->"DOSBox-0.74-3"->Options
   (Linux)    ~/.dosbox/dosbox-0.74-3.conf
   (MAC OS X) "~/Library/Preferences/DOSBox 0.74-3 Preferences"
The file is divided into several sections. Each section starts with a
[section name] line. The settings are the property=value lines where value can
be altered to customize DOSBox.
# and % indicate comment-lines.


An extra configuration file can be generated by CONFIG.COM, which can be found
on the internal DOSBox Z: drive when you start up DOSBox. Look in the Section 4:
"Internal programs" for usage of CONFIG.COM. You can start DOSBox with
the -conf switch to load the generated file and use its settings.

DOSBox will load configuration files that are specified with -conf. If none were
specified, it will try to load "dosbox.conf" from the local directory.
If there is none, DOSBox will load the user configuration file.
This file will be created if it doesn't exist.

Important!: In Windows Vista/7 the configuration file won't work correctly
if it is located in "Windows" or "Program Files" folder or their subfolders,
or directly on c:\, so the best place for storing extra configuration files is
for example: C:\oldgames



======================
14. The Language File:
======================

A language file can be generated by CONFIG.COM, which can be found on the
internal DOSBox Z: drive when you start up DOSBox. Look in the Section 4:
"Internal programs" for usage of CONFIG.COM.
Read the language file, and you will hopefully understand how to change it.
Start DOSBox with the -lang switch to use your new language file.
Alternatively, you can setup the filename in the configuration file
in the [dosbox] section. There's a language= entry that can be changed with
the filelocation.



========================================
15. Building your own version of DOSBox:
========================================

Download the source.
Check the INSTALL in the source distribution.



===================
16. Special thanks:
===================

See the THANKS file.



============
17. Contact:
============

See the site: 
https://www.dosbox.com
for an email address (The Crew-page).



</file>

<file path=DOSBoxPortable/App/DOSBox/Documentation/THANKS.txt>We would like to thank:


Vlad R. of the vdmsound project for excellent sound blaster info.
Tatsuyuki Satoh of the Mame Team for making an excellent FM emulator.
Jarek Burczynski for the new OPL3 emulator.
Ken Silverman for his work on an OPL2 emulator.

The Bochs and DOSemu projects which I used for information.
FreeDOS for ideas in making my shell.

Pierre-Yves G&#65533;rardy for hosting the old Beta Board.
Colin Snover for hosting our forum.

Sourceforge for hosting our homepage and other development tools.
Mirek Luza, for his moderation of the forums.
eL_Pusher, DosFreak and MiniMax for their moderation of VOGONS forum.

crazyc, gulikoza, M-HT for their work on the dynrec core.

Jantien for the version management.
Shawn, Johannes and Marcus for creating the MAC OS X version.
Jochen for creating the OS/2 version.
Ido Beeri for the icon.
ripsaw8080 for his hard debugging work.
GOG Team for the splash screen.
All the people who submitted a bug.
The Beta Testers.


</file>

<file path=DOSBoxPortable/App/DOSBox/Video Codec/Video Instructions.txt>Starting with version 0.65, DOSBox allows you to create movies out of screen
output.

To record a movie, you have to press CTRL-ALT-F5.
To stop/end the recording, you have to press CTRL-ALT-F5 again.

To play the recorded movie, you need a movie player which can handle the
ZMBV codec. MS Windows users can find this codec in the start menu entry of
DOSBox. Users of Linux and other OSes should look for a movie player that
uses the ffmpeg libary (you may need to update or ask your distribution to
upgrade).

FAQ:
Q: During the display of the movies the sound is lagging.
A: Check your display properties to see whether your refresh rate is set to
at least 70 hz. Try playing the movie in virtualdub (http://virtualdub.sf.net)

Q: Why does the resulting movie consist of multiple files?
A: Each time the game changes resolution, DOSBox creates a new movie file,
because a movie file can only contain one resolution.

Q: Can I set the cycles higher than my PC can handle during recording?
A: Yes. During recording, the game might play slowly and stuttering, but the
resulting movie should play at the intended speed and have no stuttering.

Q: CTRL-ALT-F5 switches to the console under linux.
A: 1. Start DOSBox like this: dosbox -startmapper
   2. Click on Video, click on Add
   3. Press the key you want (for example scroll lock or printscreen)
   4. Click exit.
   5. You can make movies by pressing scroll lock or whichever key you 
      selected.

Q: The colours are wrong and I'm using 64 bit windows
A: Look here: http://vogons.zetafleet.com/viewtopic.php?t=12133

</file>

<file path=DOSBox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DOSBoxPortable/Other/Source/Readme.txt>DEVELOPER: Replace the three occurrences of DOSBoxPortable in this file
with the App ID of your app and then remove this first sentence.

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https://portableapps.com/development. We request that developers using the
PortableApps.com Launcher please leave this directory intact and unchanged.

USER CONFIGURATION
==================

Some configuration in the PortableApps.com Launcher can be overridden by the
user in an INI file next to DOSBoxPortable.exe called DOSBoxPortable.ini.
If you are happy with the default options, it is not necessary, though.  There
is an example INI included with this package to get you started.  To use it,
copy AppNamePortable.ini from this directory to DOSBoxPortable.ini next to
DOSBoxPortable.exe.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FyrePortable/App/Fyre/AUTHORS.txt>David Trowbridge <trowbrds@cs.colorado.edu>
Micah Dowty <micah@navi.cx>

</file>

<file path=FyrePortable/App/Fyre/BUGS.txt>- When rendering on the command line using a cluster,
  it won't wait for pending histogram merges to arrive
  before terminating. On most cluster renders this isn't
  noticeable, but on very short renders of relatively large
  or oversampled images, the render can terminate while
  partial buffers have been merged, leaving ugly horizontal
  banding on the resulting image.

</file>

<file path=FyrePortable/App/Fyre/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FyrePortable/App/Fyre/ChangeLog.txt>1.0.0 (17 February 2005)
	* Minor cluster autodetection bugfixes
	* Fixed a hang on exit when running Fyre in console mode
	  on Windows XP
	* Implemented a "Go" menu that provides undo/redo
	  functionality using a web-browser-like history system
	* Many binreloc and deployment fixes
	* Added the --chuid and --pidfile options for Fyre servers
	* Replaced the "target density" stopping conditions with a
	  new quality metric based on the ratio of histogram samples to
	  distance travelled in color space
	* Minor UI bugfixes
	* Added and updated init scripts and packaging for Linux distros
	* Automatically retry connections to cluster nodes as long as they
	  are enabled. Currently it retries every 60 seconds
	* Added elapsed time to the status bar

0.9 (07 February 2005)
	* Made the about box the coolest thing since sliced cheese
	* Added keybindings for zoom presets
	* Used the new icon in Win32 and on individual Fyre windows
	* Added an index to AVI files created with the animation renderer,
	  allowing them to be played in Windows Media Player
	* Added cluster autodetection using UDP broadcast packets
	* Added file associations for image/png and
	  application/x-fyre-animation on linux
	* Minor bugfixes and UI polishing
	* Added GUI support to remote control mode
	* Added a Python example client for Fyre's remote control mode

0.8 (27 January 2005)
	* Minor bugfixes
	* Add an icon

0.7 (02 January 2005)
	* Brand New Cluster support!
	* GtkFileChooser support for gtk+ 2.4+
	* Tweakable interactivity
	* Saving to OpenEXR
	* Autoconf support
	* Added binreloc support for relocatability
	* Added windows support
	* Adjustable interactivity settings
	* Various bug fixes

0.6 (11 August 2004)
	* Support 64-bit machines and Intel icc
	* Added experimental "screensaver" mode
	* Added gamma correction for oversampling
	* Scrolly parameter panel, due to feature bloat!
	* Add selectable distributions for the initial conditions in
	  emphasize-transient mode
	* Added new "emphasize transient" feature to show just the first few
	  iterations of the map
	* En-coolinated the rotate tool - now rotates around the center of the
	  view rather than the origin
	* Begin the long road towards multiple function support
	* Renamed project to "Fyre"

0.5 (01 March 2004)
	* Added animation support
	* Added tileable image support
	* Added mouse-based tools
	* Improved oversampling

0.3 (15 February 2004)
	* Fixed a super-critical bug in parameters
	* Added oversampling
	* Added color clamping
	* Lots of speed improvements

0.2 (15 February 2004)
	* First histogram-based release

</file>

<file path=FyrePortable/App/Fyre/README.txt>==================
 Fyre
==================

Introduction
------------

Fyre is a tool for producing computational artwork based on histograms of
iterated chaotic functions. At the moment, it implements the Peter de Jong map
in a fixed-function pipeline with an interactive GTK+ frontend and a command
line interface for easy and efficient rendering of high-resolution, high
quality images.

This program was previously known as 'de Jong Explorer', but has been renamed
to make way for supporting other chaotic functions.

All the images you can create with this program are based on the simple Peter
de Jong map equations:

   x' = sin(a * y) - cos(b * x)
   y' = sin(c * x) - cos(d * y)

For most values of a,b,c and d the point (x,y) moves chaotically. The resulting
image is a map of the probability that the point lies within the area
represented by each pixel. As you let Fyre render longer it collects more
samples and this probability map and the image becomes more accurate.

The resulting probability map is treated as a High Dynamic Range image.  This
software includes some image manipulation features that let you apply linear
interpolation and gamma correction at the full internal precision, producing a
much higher quality image than if you tried to create the same effects using
standard image processing tools.  Additionally, Gaussian blurs can be applied
to the image using a stochastic process that produces much more natural-looking
images than most programs, again without losing any of the image's original
precision.

Contact info and the latest version of Fyre is available from:
  http://fyre.navi.cx


Quality Metric
--------------

Fyre 1.0.0 introduces a new quality metric for determining stopping conditions
on command-line and animation rendering. It is much more consistent across
images than using the maximum density. A quality of 1.0 is generally "pretty
good", and 2.0 produces a very high quality image. As usual, while this metric
is pretty reliable, it's impossible to automatically judge aesthetics, so you
may need to fiddle with it if you're dissatisfied with the results.


Loading and Saving
------------------

Unless given a .exr extension, all images saved using the GTK+ frontend or the
-o command line option are standard PNG files containing an extra 'tEXt' chunk
with all the parameters used to create the image. This means the image can be
loaded back in using the -i command line option or the "Parameters -> Load from
image" menu item.

One convenient use of this is to save small low-quality images using the GUI,
then use the -i, -q, -s, and -o options to render very high quality and/or
large images noninteractively.

When using the -o (--output) option, no GUI is presented. Instead, Fyre just
outputs status lines every so often with the current rendering process.  These
lines include:

  - percent completion
  - current number of iterations
  - speed in iterations per second
  - current and target peak density values
  - elapsed and estimated remaining time


Animation
---------

Fyre includes an animation subsystem. From the main explorer window, use View >
Animation window to open the animation interface. Animations are represented as
a list of keyframes, with a transition after each. Keyframes can be manipulated
with the buttons at the top of the window. Transitions consist of a duration,
in seconds, and an editable curve. This curve's presets can be used to
transition linearly or ease in and out of keyframes, but you can also edit the
curve for more complex effects.

Each keyframe in the list also shows you the bifurcation diagram between that
keyframe's parameters and the next. Intense black dots or lines in the
bifurcation diagrams are fixed points or limit cycles, which usually don't look
good in animation.

You can preview the animation by dragging the two horizontal seek bars, or
using the 'play' button. The keyframe list can be loaded from and saved to a
custom binary format. Once you have an animation you like, you can get a higher
quality version using File -> Render. The result will be an uncompressed .AVI
file. You can use tools like mencoder or transcode to compress this file with
your favorite codec.

Animations can also be rendered from the command line using the -n and -o
options together.


Clustering
----------

As of 0.7, Fyre supports cluster rendering. On each worker node, start up fyre
with the -r command-line switch. On the head node, select your cluster nodes
using either the GUI or -c on the command line. If you're dealing with a large
cluster, the cluster-utils.sh file will probably prove useful.  Clusters on the
local network can be autodetected using UDP broadcast packets.  See the -C
command line option, or the autodetection check box in the GUI.  Note that
cluster mode cannot be used for animations at this time.


Dependencies
------------

Hard Dependencies:
- GTK+ 2.0
- libglade

Soft Dependencies:
- GTK+ 2.4
- OpenEXR, necessary for saving .exr files
- GNet, for clustering and remote control mode


Compiling
---------

Standard autotools procedure. configure, make, make install, you know the
drill.

Fyre supports Windows, using the same autotools build system. You'll need
Cygwin to compile this under Windows, but we find a cross-compiler under Linux
easier. The tools in the 'build' directory are used to create the final binary
packages.


Authors
--------

David Trowbridge <trowbrds@cs.colorado.edu>
Micah Dowty <micah@navi.cx>


</file>

<file path=FyrePortable/App/Fyre/TODO.txt>- It would be nice to have support for minimizing to the windows
  systray when in console mode. This combined with a way to run
  a rendering server on startup would make it easier to keep windows
  machines permanently in a cluster.

</file>

<file path=FyrePortable/App/readme.txt>The files in this directory are necessary for the portable application to 
function.  There is normally no need to directly access or alter any of the
 files within these directories.

</file>

<file path=Fyre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Fyre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You will need to change the INI header (the
"[AppNamePortable]" bit) to match the file name.  The options in the INI file
are as follows:

[AppNamePortable]
AdditionalParameters=
DisableSplashScreen=false
RunLocally=false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GetSudokuPortable/App/GetSudoku/GPL2.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GetSudokuPortable/App/GetSudoku/GPL3.txt>                    GNU GENERAL PUBLIC LICENSE
                       Version 3, 29 June 2007

 Copyright (C) 2007 Free Software Foundation, Inc. <http://fsf.org/>
 Everyone is permitted to copy and distribute verbatim copies
 of this license document, but changing it is not allowed.

                            Preamble

  The GNU General Public License is a free, copyleft license for
software and other kinds of works.

  The licenses for most software and other practical works are designed
to take away your freedom to share and change the works.  By contrast,
the GNU General Public License is intended to guarantee your freedom to
share and change all versions of a program--to make sure it remains free
software for all its users.  We, the Free Software Foundation, use the
GNU General Public License for most of our software; it applies also to
any other work released this way by its authors.  You can apply it to
your programs, too.

  When we speak of free software, we are referring to freedom, not
price.  Our General Public Licenses are designed to make sure that you
have the freedom to distribute copies of free software (and charge for
them if you wish), that you receive source code or can get it if you
want it, that you can change the software or use pieces of it in new
free programs, and that you know you can do these things.

  To protect your rights, we need to prevent others from denying you
these rights or asking you to surrender the rights.  Therefore, you have
certain responsibilities if you distribute copies of the software, or if
you modify it: responsibilities to respect the freedom of others.

  For example, if you distribute copies of such a program, whether
gratis or for a fee, you must pass on to the recipients the same
freedoms that you received.  You must make sure that they, too, receive
or can get the source code.  And you must show them these terms so they
know their rights.

  Developers that use the GNU GPL protect your rights with two steps:
(1) assert copyright on the software, and (2) offer you this License
giving you legal permission to copy, distribute and/or modify it.

  For the developers' and authors' protection, the GPL clearly explains
that there is no warranty for this free software.  For both users' and
authors' sake, the GPL requires that modified versions be marked as
changed, so that their problems will not be attributed erroneously to
authors of previous versions.

  Some devices are designed to deny users access to install or run
modified versions of the software inside them, although the manufacturer
can do so.  This is fundamentally incompatible with the aim of
protecting users' freedom to change the software.  The systematic
pattern of such abuse occurs in the area of products for individuals to
use, which is precisely where it is most unacceptable.  Therefore, we
have designed this version of the GPL to prohibit the practice for those
products.  If such problems arise substantially in other domains, we
stand ready to extend this provision to those domains in future versions
of the GPL, as needed to protect the freedom of users.

  Finally, every program is threatened constantly by software patents.
States should not allow patents to restrict development and use of
software on general-purpose computers, but in those that do, we wish to
avoid the special danger that patents applied to a free program could
make it effectively proprietary.  To prevent this, the GPL assures that
patents cannot be used to render the program non-free.

  The precise terms and conditions for copying, distribution and
modification follow.

                       TERMS AND CONDITIONS

  0. Definitions.

  "This License" refers to version 3 of the GNU General Public License.

  "Copyright" also means copyright-like laws that apply to other kinds of
works, such as semiconductor masks.

  "The Program" refers to any copyrightable work licensed under this
License.  Each licensee is addressed as "you".  "Licensees" and
"recipients" may be individuals or organizations.

  To "modify" a work means to copy from or adapt all or part of the work
in a fashion requiring copyright permission, other than the making of an
exact copy.  The resulting work is called a "modified version" of the
earlier work or a work "based on" the earlier work.

  A "covered work" means either the unmodified Program or a work based
on the Program.

  To "propagate" a work means to do anything with it that, without
permission, would make you directly or secondarily liable for
infringement under applicable copyright law, except executing it on a
computer or modifying a private copy.  Propagation includes copying,
distribution (with or without modification), making available to the
public, and in some countries other activities as well.

  To "convey" a work means any kind of propagation that enables other
parties to make or receive copies.  Mere interaction with a user through
a computer network, with no transfer of a copy, is not conveying.

  An interactive user interface displays "Appropriate Legal Notices"
to the extent that it includes a convenient and prominently visible
feature that (1) displays an appropriate copyright notice, and (2)
tells the user that there is no warranty for the work (except to the
extent that warranties are provided), that licensees may convey the
work under this License, and how to view a copy of this License.  If
the interface presents a list of user commands or options, such as a
menu, a prominent item in the list meets this criterion.

  1. Source Code.

  The "source code" for a work means the preferred form of the work
for making modifications to it.  "Object code" means any non-source
form of a work.

  A "Standard Interface" means an interface that either is an official
standard defined by a recognized standards body, or, in the case of
interfaces specified for a particular programming language, one that
is widely used among developers working in that language.

  The "System Libraries" of an executable work include anything, other
than the work as a whole, that (a) is included in the normal form of
packaging a Major Component, but which is not part of that Major
Component, and (b) serves only to enable use of the work with that
Major Component, or to implement a Standard Interface for which an
implementation is available to the public in source code form.  A
"Major Component", in this context, means a major essential component
(kernel, window system, and so on) of the specific operating system
(if any) on which the executable work runs, or a compiler used to
produce the work, or an object code interpreter used to run it.

  The "Corresponding Source" for a work in object code form means all
the source code needed to generate, install, and (for an executable
work) run the object code and to modify the work, including scripts to
control those activities.  However, it does not include the work's
System Libraries, or general-purpose tools or generally available free
programs which are used unmodified in performing those activities but
which are not part of the work.  For example, Corresponding Source
includes interface definition files associated with source files for
the work, and the source code for shared libraries and dynamically
linked subprograms that the work is specifically designed to require,
such as by intimate data communication or control flow between those
subprograms and other parts of the work.

  The Corresponding Source need not include anything that users
can regenerate automatically from other parts of the Corresponding
Source.

  The Corresponding Source for a work in source code form is that
same work.

  2. Basic Permissions.

  All rights granted under this License are granted for the term of
copyright on the Program, and are irrevocable provided the stated
conditions are met.  This License explicitly affirms your unlimited
permission to run the unmodified Program.  The output from running a
covered work is covered by this License only if the output, given its
content, constitutes a covered work.  This License acknowledges your
rights of fair use or other equivalent, as provided by copyright law.

  You may make, run and propagate covered works that you do not
convey, without conditions so long as your license otherwise remains
in force.  You may convey covered works to others for the sole purpose
of having them make modifications exclusively for you, or provide you
with facilities for running those works, provided that you comply with
the terms of this License in conveying all material for which you do
not control copyright.  Those thus making or running the covered works
for you must do so exclusively on your behalf, under your direction
and control, on terms that prohibit them from making any copies of
your copyrighted material outside their relationship with you.

  Conveying under any other circumstances is permitted solely under
the conditions stated below.  Sublicensing is not allowed; section 10
makes it unnecessary.

  3. Protecting Users' Legal Rights From Anti-Circumvention Law.

  No covered work shall be deemed part of an effective technological
measure under any applicable law fulfilling obligations under article
11 of the WIPO copyright treaty adopted on 20 December 1996, or
similar laws prohibiting or restricting circumvention of such
measures.

  When you convey a covered work, you waive any legal power to forbid
circumvention of technological measures to the extent such circumvention
is effected by exercising rights under this License with respect to
the covered work, and you disclaim any intention to limit operation or
modification of the work as a means of enforcing, against the work's
users, your or third parties' legal rights to forbid circumvention of
technological measures.

  4. Conveying Verbatim Copies.

  You may convey verbatim copies of the Program's source code as you
receive it, in any medium, provided that you conspicuously and
appropriately publish on each copy an appropriate copyright notice;
keep intact all notices stating that this License and any
non-permissive terms added in accord with section 7 apply to the code;
keep intact all notices of the absence of any warranty; and give all
recipients a copy of this License along with the Program.

  You may charge any price or no price for each copy that you convey,
and you may offer support or warranty protection for a fee.

  5. Conveying Modified Source Versions.

  You may convey a work based on the Program, or the modifications to
produce it from the Program, in the form of source code under the
terms of section 4, provided that you also meet all of these conditions:

    a) The work must carry prominent notices stating that you modified
    it, and giving a relevant date.

    b) The work must carry prominent notices stating that it is
    released under this License and any conditions added under section
    7.  This requirement modifies the requirement in section 4 to
    "keep intact all notices".

    c) You must license the entire work, as a whole, under this
    License to anyone who comes into possession of a copy.  This
    License will therefore apply, along with any applicable section 7
    additional terms, to the whole of the work, and all its parts,
    regardless of how they are packaged.  This License gives no
    permission to license the work in any other way, but it does not
    invalidate such permission if you have separately received it.

    d) If the work has interactive user interfaces, each must display
    Appropriate Legal Notices; however, if the Program has interactive
    interfaces that do not display Appropriate Legal Notices, your
    work need not make them do so.

  A compilation of a covered work with other separate and independent
works, which are not by their nature extensions of the covered work,
and which are not combined with it such as to form a larger program,
in or on a volume of a storage or distribution medium, is called an
"aggregate" if the compilation and its resulting copyright are not
used to limit the access or legal rights of the compilation's users
beyond what the individual works permit.  Inclusion of a covered work
in an aggregate does not cause this License to apply to the other
parts of the aggregate.

  6. Conveying Non-Source Forms.

  You may convey a covered work in object code form under the terms
of sections 4 and 5, provided that you also convey the
machine-readable Corresponding Source under the terms of this License,
in one of these ways:

    a) Convey the object code in, or embodied in, a physical product
    (including a physical distribution medium), accompanied by the
    Corresponding Source fixed on a durable physical medium
    customarily used for software interchange.

    b) Convey the object code in, or embodied in, a physical product
    (including a physical distribution medium), accompanied by a
    written offer, valid for at least three years and valid for as
    long as you offer spare parts or customer support for that product
    model, to give anyone who possesses the object code either (1) a
    copy of the Corresponding Source for all the software in the
    product that is covered by this License, on a durable physical
    medium customarily used for software interchange, for a price no
    more than your reasonable cost of physically performing this
    conveying of source, or (2) access to copy the
    Corresponding Source from a network server at no charge.

    c) Convey individual copies of the object code with a copy of the
    written offer to provide the Corresponding Source.  This
    alternative is allowed only occasionally and noncommercially, and
    only if you received the object code with such an offer, in accord
    with subsection 6b.

    d) Convey the object code by offering access from a designated
    place (gratis or for a charge), and offer equivalent access to the
    Corresponding Source in the same way through the same place at no
    further charge.  You need not require recipients to copy the
    Corresponding Source along with the object code.  If the place to
    copy the object code is a network server, the Corresponding Source
    may be on a different server (operated by you or a third party)
    that supports equivalent copying facilities, provided you maintain
    clear directions next to the object code saying where to find the
    Corresponding Source.  Regardless of what server hosts the
    Corresponding Source, you remain obligated to ensure that it is
    available for as long as needed to satisfy these requirements.

    e) Convey the object code using peer-to-peer transmission, provided
    you inform other peers where the object code and Corresponding
    Source of the work are being offered to the general public at no
    charge under subsection 6d.

  A separable portion of the object code, whose source code is excluded
from the Corresponding Source as a System Library, need not be
included in conveying the object code work.

  A "User Product" is either (1) a "consumer product", which means any
tangible personal property which is normally used for personal, family,
or household purposes, or (2) anything designed or sold for incorporation
into a dwelling.  In determining whether a product is a consumer product,
doubtful cases shall be resolved in favor of coverage.  For a particular
product received by a particular user, "normally used" refers to a
typical or common use of that class of product, regardless of the status
of the particular user or of the way in which the particular user
actually uses, or expects or is expected to use, the product.  A product
is a consumer product regardless of whether the product has substantial
commercial, industrial or non-consumer uses, unless such uses represent
the only significant mode of use of the product.

  "Installation Information" for a User Product means any methods,
procedures, authorization keys, or other information required to install
and execute modified versions of a covered work in that User Product from
a modified version of its Corresponding Source.  The information must
suffice to ensure that the continued functioning of the modified object
code is in no case prevented or interfered with solely because
modification has been made.

  If you convey an object code work under this section in, or with, or
specifically for use in, a User Product, and the conveying occurs as
part of a transaction in which the right of possession and use of the
User Product is transferred to the recipient in perpetuity or for a
fixed term (regardless of how the transaction is characterized), the
Corresponding Source conveyed under this section must be accompanied
by the Installation Information.  But this requirement does not apply
if neither you nor any third party retains the ability to install
modified object code on the User Product (for example, the work has
been installed in ROM).

  The requirement to provide Installation Information does not include a
requirement to continue to provide support service, warranty, or updates
for a work that has been modified or installed by the recipient, or for
the User Product in which it has been modified or installed.  Access to a
network may be denied when the modification itself materially and
adversely affects the operation of the network or violates the rules and
protocols for communication across the network.

  Corresponding Source conveyed, and Installation Information provided,
in accord with this section must be in a format that is publicly
documented (and with an implementation available to the public in
source code form), and must require no special password or key for
unpacking, reading or copying.

  7. Additional Terms.

  "Additional permissions" are terms that supplement the terms of this
License by making exceptions from one or more of its conditions.
Additional permissions that are applicable to the entire Program shall
be treated as though they were included in this License, to the extent
that they are valid under applicable law.  If additional permissions
apply only to part of the Program, that part may be used separately
under those permissions, but the entire Program remains governed by
this License without regard to the additional permissions.

  When you convey a copy of a covered work, you may at your option
remove any additional permissions from that copy, or from any part of
it.  (Additional permissions may be written to require their own
removal in certain cases when you modify the work.)  You may place
additional permissions on material, added by you to a covered work,
for which you have or can give appropriate copyright permission.

  Notwithstanding any other provision of this License, for material you
add to a covered work, you may (if authorized by the copyright holders of
that material) supplement the terms of this License with terms:

    a) Disclaiming warranty or limiting liability differently from the
    terms of sections 15 and 16 of this License; or

    b) Requiring preservation of specified reasonable legal notices or
    author attributions in that material or in the Appropriate Legal
    Notices displayed by works containing it; or

    c) Prohibiting misrepresentation of the origin of that material, or
    requiring that modified versions of such material be marked in
    reasonable ways as different from the original version; or

    d) Limiting the use for publicity purposes of names of licensors or
    authors of the material; or

    e) Declining to grant rights under trademark law for use of some
    trade names, trademarks, or service marks; or

    f) Requiring indemnification of licensors and authors of that
    material by anyone who conveys the material (or modified versions of
    it) with contractual assumptions of liability to the recipient, for
    any liability that these contractual assumptions directly impose on
    those licensors and authors.

  All other non-permissive additional terms are considered "further
restrictions" within the meaning of section 10.  If the Program as you
received it, or any part of it, contains a notice stating that it is
governed by this License along with a term that is a further
restriction, you may remove that term.  If a license document contains
a further restriction but permits relicensing or conveying under this
License, you may add to a covered work material governed by the terms
of that license document, provided that the further restriction does
not survive such relicensing or conveying.

  If you add terms to a covered work in accord with this section, you
must place, in the relevant source files, a statement of the
additional terms that apply to those files, or a notice indicating
where to find the applicable terms.

  Additional terms, permissive or non-permissive, may be stated in the
form of a separately written license, or stated as exceptions;
the above requirements apply either way.

  8. Termination.

  You may not propagate or modify a covered work except as expressly
provided under this License.  Any attempt otherwise to propagate or
modify it is void, and will automatically terminate your rights under
this License (including any patent licenses granted under the third
paragraph of section 11).

  However, if you cease all violation of this License, then your
license from a particular copyright holder is reinstated (a)
provisionally, unless and until the copyright holder explicitly and
finally terminates your license, and (b) permanently, if the copyright
holder fails to notify you of the violation by some reasonable means
prior to 60 days after the cessation.

  Moreover, your license from a particular copyright holder is
reinstated permanently if the copyright holder notifies you of the
violation by some reasonable means, this is the first time you have
received notice of violation of this License (for any work) from that
copyright holder, and you cure the violation prior to 30 days after
your receipt of the notice.

  Termination of your rights under this section does not terminate the
licenses of parties who have received copies or rights from you under
this License.  If your rights have been terminated and not permanently
reinstated, you do not qualify to receive new licenses for the same
material under section 10.

  9. Acceptance Not Required for Having Copies.

  You are not required to accept this License in order to receive or
run a copy of the Program.  Ancillary propagation of a covered work
occurring solely as a consequence of using peer-to-peer transmission
to receive a copy likewise does not require acceptance.  However,
nothing other than this License grants you permission to propagate or
modify any covered work.  These actions infringe copyright if you do
not accept this License.  Therefore, by modifying or propagating a
covered work, you indicate your acceptance of this License to do so.

  10. Automatic Licensing of Downstream Recipients.

  Each time you convey a covered work, the recipient automatically
receives a license from the original licensors, to run, modify and
propagate that work, subject to this License.  You are not responsible
for enforcing compliance by third parties with this License.

  An "entity transaction" is a transaction transferring control of an
organization, or substantially all assets of one, or subdividing an
organization, or merging organizations.  If propagation of a covered
work results from an entity transaction, each party to that
transaction who receives a copy of the work also receives whatever
licenses to the work the party's predecessor in interest had or could
give under the previous paragraph, plus a right to possession of the
Corresponding Source of the work from the predecessor in interest, if
the predecessor has it or can get it with reasonable efforts.

  You may not impose any further restrictions on the exercise of the
rights granted or affirmed under this License.  For example, you may
not impose a license fee, royalty, or other charge for exercise of
rights granted under this License, and you may not initiate litigation
(including a cross-claim or counterclaim in a lawsuit) alleging that
any patent claim is infringed by making, using, selling, offering for
sale, or importing the Program or any portion of it.

  11. Patents.

  A "contributor" is a copyright holder who authorizes use under this
License of the Program or a work on which the Program is based.  The
work thus licensed is called the contributor's "contributor version".

  A contributor's "essential patent claims" are all patent claims
owned or controlled by the contributor, whether already acquired or
hereafter acquired, that would be infringed by some manner, permitted
by this License, of making, using, or selling its contributor version,
but do not include claims that would be infringed only as a
consequence of further modification of the contributor version.  For
purposes of this definition, "control" includes the right to grant
patent sublicenses in a manner consistent with the requirements of
this License.

  Each contributor grants you a non-exclusive, worldwide, royalty-free
patent license under the contributor's essential patent claims, to
make, use, sell, offer for sale, import and otherwise run, modify and
propagate the contents of its contributor version.

  In the following three paragraphs, a "patent license" is any express
agreement or commitment, however denominated, not to enforce a patent
(such as an express permission to practice a patent or covenant not to
sue for patent infringement).  To "grant" such a patent license to a
party means to make such an agreement or commitment not to enforce a
patent against the party.

  If you convey a covered work, knowingly relying on a patent license,
and the Corresponding Source of the work is not available for anyone
to copy, free of charge and under the terms of this License, through a
publicly available network server or other readily accessible means,
then you must either (1) cause the Corresponding Source to be so
available, or (2) arrange to deprive yourself of the benefit of the
patent license for this particular work, or (3) arrange, in a manner
consistent with the requirements of this License, to extend the patent
license to downstream recipients.  "Knowingly relying" means you have
actual knowledge that, but for the patent license, your conveying the
covered work in a country, or your recipient's use of the covered work
in a country, would infringe one or more identifiable patents in that
country that you have reason to believe are valid.

  If, pursuant to or in connection with a single transaction or
arrangement, you convey, or propagate by procuring conveyance of, a
covered work, and grant a patent license to some of the parties
receiving the covered work authorizing them to use, propagate, modify
or convey a specific copy of the covered work, then the patent license
you grant is automatically extended to all recipients of the covered
work and works based on it.

  A patent license is "discriminatory" if it does not include within
the scope of its coverage, prohibits the exercise of, or is
conditioned on the non-exercise of one or more of the rights that are
specifically granted under this License.  You may not convey a covered
work if you are a party to an arrangement with a third party that is
in the business of distributing software, under which you make payment
to the third party based on the extent of your activity of conveying
the work, and under which the third party grants, to any of the
parties who would receive the covered work from you, a discriminatory
patent license (a) in connection with copies of the covered work
conveyed by you (or copies made from those copies), or (b) primarily
for and in connection with specific products or compilations that
contain the covered work, unless you entered into that arrangement,
or that patent license was granted, prior to 28 March 2007.

  Nothing in this License shall be construed as excluding or limiting
any implied license or other defenses to infringement that may
otherwise be available to you under applicable patent law.

  12. No Surrender of Others' Freedom.

  If conditions are imposed on you (whether by court order, agreement or
otherwise) that contradict the conditions of this License, they do not
excuse you from the conditions of this License.  If you cannot convey a
covered work so as to satisfy simultaneously your obligations under this
License and any other pertinent obligations, then as a consequence you may
not convey it at all.  For example, if you agree to terms that obligate you
to collect a royalty for further conveying from those to whom you convey
the Program, the only way you could satisfy both those terms and this
License would be to refrain entirely from conveying the Program.

  13. Use with the GNU Affero General Public License.

  Notwithstanding any other provision of this License, you have
permission to link or combine any covered work with a work licensed
under version 3 of the GNU Affero General Public License into a single
combined work, and to convey the resulting work.  The terms of this
License will continue to apply to the part which is the covered work,
but the special requirements of the GNU Affero General Public License,
section 13, concerning interaction through a network will apply to the
combination as such.

  14. Revised Versions of this License.

  The Free Software Foundation may publish revised and/or new versions of
the GNU General Public License from time to time.  Such new versions will
be similar in spirit to the present version, but may differ in detail to
address new problems or concerns.

  Each version is given a distinguishing version number.  If the
Program specifies that a certain numbered version of the GNU General
Public License "or any later version" applies to it, you have the
option of following the terms and conditions either of that numbered
version or of any later version published by the Free Software
Foundation.  If the Program does not specify a version number of the
GNU General Public License, you may choose any version ever published
by the Free Software Foundation.

  If the Program specifies that a proxy can decide which future
versions of the GNU General Public License can be used, that proxy's
public statement of acceptance of a version permanently authorizes you
to choose that version for the Program.

  Later license versions may give you additional or different
permissions.  However, no additional obligations are imposed on any
author or copyright holder as a result of your choosing to follow a
later version.

  15. Disclaimer of Warranty.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16. Limitation of Liability.

  IN NO EVENT UNLESS REQUIRED BY APPLICABLE LAW OR AGREED TO IN WRITING
WILL ANY COPYRIGHT HOLDER, OR ANY OTHER PARTY WHO MODIFIES AND/OR CONVEYS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17. Interpretation of Sections 15 and 16.

  If the disclaimer of warranty and limitation of liability provided
above cannot be given local legal effect according to their terms,
reviewing courts shall apply local law that most closely approximates
an absolute waiver of all civil liability in connection with the
Program, unless a warranty or assumption of liability accompanies a
copy of the Program in return for a fee.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state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3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Also add information on how to contact you by electronic and paper mail.

  If the program does terminal interaction, make it output a short
notice like this when it starts in an interactive mode:

    <program>  Copyright (C) <year>  <name of author>
    This program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your program's commands
might be different; for a GUI interface, you would use an "about box".

  You should also get your employer (if you work as a programmer) or school,
if any, to sign a "copyright disclaimer" for the program, if necessary.
For more information on this, and how to apply and follow the GNU GPL, see
<http://www.gnu.org/licenses/>.

  The GNU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But first, please read
<http://www.gnu.org/philosophy/why-not-lgpl.html>.

</file>

<file path=GetSudokuPortable/App/GetSudoku/README.txt>1. LEGACY

    Get Sudoku 1.0 - The free portable interactive sudoku solver
    Copyright (C) 2007    Nedeljko Stefanovic  (e-mail: stenedjo@yahoo.com)
	
	The file mingwm10.dll is the part of MinGW project. To get its complete
	source code visit www.mingw.org or contact the author.
	
	All other files are ownership of the author. Licensing terms follows.

    1.1 Executable code license

        You can redistribute it and/or modify it under the terms of the
        GNU General Public License as published by the Free Software Foundation;
        version 2 of the License.

    1.2 Source code license

        You can redistribute it and/or modify it under the terms of the
        GNU General Public License as published by the Free Software Foundation;
        either version 2 of the License, or (at your option) version 3.

    WARNING

        Legal using the executable code under the terms of version 3 of
        General Public Licence is impossible because linking with Qt 4.3.0
        library.

    NOTE

        The old project name is "FreeDoku". Project is renamed because
        an older project with same name of another author already exists.


2. WARRANTY

    This program is distributed in the hope that it will be useful,
    but WITHOUT ANY WARRANTY; without even the implied warranty of
    MERCHANTABILITY or FITNESS FOR A PARTICULAR PURPOSE.  See the
    GNU General Public License for more details.

3. BUILDING EXECUTABLE FROM THE SOURCE

    3.1 Requrements

        TROLLTECH's Qt 4.3.0 or higher version and supported C++ compiler and
        operating system. For more details and download of Qt visit
        www.trolltech.com.

        MinGW C++ compiler included in Code::Blocks C++ integrated development
        environment for Microsoft Windows operating system is supported.

        GNU C++ compiler for UNIX-like operating systems (including GNU/Linux
        and Sun Solaris) is supported.

        MacOS X platform is supported.

    3.2 Microsoft Windows platform

        Just run script build.bat from source folder. Another way for building
		is using Code::Blocks integrated development environment, version 1.0rc2.
		It is downloadable from

			www.codeblocks.org.

		Using Code::Blocks integrated development environment is recommended
		for making modifications.

    3.3 UNIX-like platforms

        Just run script build from source directory.

    3.4 MacOS X platform

        Follow instructions given by TROLLTECH for Your platform.

</file>

<file path=GetSudokuPortable/App/readme.txt>The files in this directory are necessary for the portable application to
function.  There is normally no need to directly access or alter any of the
files within these directories.

</file>

<file path=GetSudoku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GetSudoku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GetSudokuPortable.exe called GetSudokuPortable.ini.
If you are happy with the default options, it is not necessary, though.  There
is an example INI included with this package to get you started.  To use it,
copy AppNamePortable.ini from this directory to GetSudokuPortable.ini next to
GetSudokuPortable.exe.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IceBreakerPortable/App/IceBreaker/ChangeLog.txt>May 31, 2002: released 1.9.6
  - decreased score factor in Easy mode. Don't be a wimp.
  - changed sounds to 22050Hz -- this will allow better high-pitched effects
  - changed default chunksize from 256 to 1024 -- this'll put alway the bad
    sound-echo bug on some systems.
  - minor memory leak cleanup in theme switching
  - menu handler and dialog code cleanup
  - right-clicking in options menu now cycles backwards, and right-clicking
    on non-options menu items does nothing. scroll wheel cycles options
  - arrow keys move around playing field
  - keyboard now works in menu; other keyboard cleanup
  - added a few new sounds
  - beep (ouch, actually) on errors in high-score-name entry dialog

May 27, 2002: released 1.9.5 (public beta)
  - little bits of code cleanup
  - slightly increase bonus for clearing more than 80 on higher levels to
    help counteract the fact that having more penguins make that more and
    more impossible

May 26, 2002: released v1.9.4
  - mouse cursor code cleanup
  - made it so broken line sound doesn't play if that sound was last
    started playing less than 30ms ago -- that way if two lines are broken
    at once, the sound isn't double loud (but this still needs work --
    proper behavior would be to play the sound with a slight delay)
  - fixed race condition in readhiscore()/checkhiscore()/addhiscore() -- 
    added file locking (thanks Enrico!)
  - fixed memory leak in theme-sound-switching
  - fixed draw bug in autopause mode
  - no gameover if game is terminated/restarted before you've done anything
  - added confirm dialog for changing difficulty level
  - cleanup in dialog.c -- theme switching code now not quite so ugly
    (redraw bug when both theme and difficulty were changed)
  - added NSIS install script to generate Win32 installer. See:
    <http://www.nullsoft.com/free/nsis/>. It's open source software, but as
    far as I can tell there's no native Linux version yet. Luckily, runs
    under Wine. If anyone knows of a port, let me know.
  - mucking with some makefile stuff to make it easier to build on OS X or
    BeOS. More to come on that front.

May 23, 2002: released v1.9.3
  - -b option for benchmark mode (will be disabled in stable releases).
  - added command line options for themes
  - added README.themes
  - moved some of the stuff from the event loop in the main level function to
    helper functions. It's still pretty ugly, but this tiny bit of cleanup
    made it much easier to do the next thing on this list:
  - added basic keyboard support:
     * ESC to exit full-screen mode and to cancel menus.
     * SPACE or X or . for toggle direction
     * ENTER or Z or , for start lines
  - made srandom use pid in addition to current time -- wouldn't want to 
    have the exact same game twice at once
  - tweaked makefile for better cross-compiling and dist. package generation
  - fixed fullscreen command-line option for case when config file doesn't
    exist (and made the code better in the process)
  - special "random" theme that actually causes theme to be chosen at random
  - you can now define a "mirror" sprite to provide different images
    depending on left/right direction 
  - BeOS compatibility stuff -- should be mostly un-broken now

May 19, 2002: released v1.9.2
  - added command-line options for sound, fullscreen mode, help, and version
  - more themes! 
  - made 'gridhighlight' for themes, allowing pseudo-3d (button-style)
    blocks
  - full-screen mode now actually 640x480. This should make it work on 
    more platforms, and gives us a place to put a titlebar showing the
    current level
  - added erasepenguin routine -- fix some leaking surfaces
  - improved text-handling routines -- scores in the transitions between
    levels and at the end of the game are now centered properly, and the
    highscore scroller at the beginning is done much more nicely


May 16, 2002: released v1.9.1
  - first cut at themes
  - lack of object-oriented design forced me to create more global
    variables. someday in the far future, this will become a C++ project.
  - now can coexist with Winamp on win32 -- not sure if this is because
    of fixes in SDL 1.2.4, or in the Winamp 2.80. It wasn't anything I did,
    but hey, now you can listen to music while you play.
  - linked against much smaller version of SDL_mixer DLL for win32 --
    should cut the distribution archive in half or better.
  - cleanup in the transition screen routines
  - kludge around broken _snprintf in mingw32 -- cures potential overflow
  - minor cleanup in the text routines


August 30, 2001: released v1.9.0
  - no significant changes; just starting new devel branch

July 30, 2001: released v1.2.1
  - fixed minor bug where highest-score line cut off letters that dip below
    the baseline (gjpqy...). Thanks to Jonathan DePrizio for catching this.
  - tiny little bugfixes, makefile cleanup
  - switched to much more sensible linux-kernel-style numbering scheme.
    (n.oddnumber.n for development releases, and n.evenumber.n for
    stable "production" releases -- for example, 1.2.1 is a stable release,
    so any excitement/surprises should come from the game, not from
    bugs. 1.9.0 will be a devel release, and some features may not work
    completely, or at all.)

July 28, 2001: released v1.2
  - added "score decay" timer, to discourage obsessive-compulsive types from
    taking hours on one level. Sure, I want you to be obsessed with the
    game, but have fun playing, not tediously waiting. :)
  - added easy and hard difficulty settings
  - added options for sound
  - added option for auto pause (which makes the game stop when the window
    loses focus -- note that it always pauses when minimized regardless of
    this setting).
  - now, when a line is stuck (against another line) for a long time,
    the line completes instead of exploding. ("A long time" == approximately
    5 seconds)
  - merged in Enrico Tassi's win32 compatibility stuff -- win32 version
    is now completely functional, except:
  - added fullscreen option! (Unfortunately, still has problems in Win32,
    so you'll have to edit the icebreaker.cfg manually if you want to enable
    this feature on a MS Windows system. I'll get the problem figured out
    for a future release.)
  - fixed busy waits in dialog.c (thanks again to Enrico)
  - code cleanup

July 23, 2001: released v1.1
  - added man page
  - tiny change to error message when high score file can't be read

July 18, 2001: released v1.09
  - Gameplay change: changed behavior when a line hits another
    partially-completed line -- now, instead of the line completing
    successfully, it waits until the other completes or is destroyed.  In
    the event that neither of those happens after a little while, new line
    dies. (I've considered making it complete successfully in this case;
    opinions, anyone?) This change makes the game much harder, in a good way.
  - moved center of vertical cursor to proper location (oops)
  - modified high score code to reread from disk, so that multiple players
    on the same system don't cause confusion. A race condition still exists,
    but it's much narrower. :) A future version will have proper locking.
  - include fix for cmpscore bug thanks to Enrico Tassi

October 5, 2000: released v1.0
  - one-point-oh!

October 3, 2000: released v0.995
  - minor cosmetic fixes
  - made 'make install' work; made it easier to redefine file locations
  - made it so three-decimal-place version numbers work :)
  - made level 100 loop forever instead of just ending the game there. 
    not that level 100 is any fun, really -- too many penguins!

October 2, 2000: released v0.98
  - first public release

</file>

<file path=IceBreakerPortable/App/IceBreaker/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IceBreakerPortable/App/IceBreaker/README-SDL.txt>The Simple DirectMedia Layer (SDL for short) is a cross-platfrom library
designed to make it easy to write multi-media software, such as games and
emulators.

The Simple DirectMedia Layer library source code is available from:
http://www.libsdl.org/

This library is distributed under the terms of the GNU LGPL license:
http://www.gnu.org/copyleft/lesser.html

</file>

<file path=IceBreakerPortable/App/IceBreaker/README-themes.txt>IceBreaker themes are simple to create. They're are definined in text files
with the extension .ibt (that's _I_ce_B_reaker _T_heme) in the IceBreaker
data directory. The filename is the name of the theme itself, which must be
seven characters or less -- not because of the DOS 8.3 limit but because
more than seven requires the options menubox to be really big and ugly and
we don't want that. 

The file consists mostly of color definitions, and also gives the location
of the two sound files and the one sprite bitmap. Color definitions begin
with a keyword ("Background", "NormalText", etc.) and then give decimal
values from 0-255 for red, green, and blue, respectively. 

The sound and image defintions are just the keyword followed by a filename.
More info on file formats in a bit.

The keywords aren't case sensitive, and you can use any amount of whitespace
you want. If you leave out a particular keyword, IceBreaker will use the
default but spit out a complaint on stderr -- so don't do that. (There's
currently one exception -- SpriteMirrorBitmap, which I'll get to in a bit.)


The default theme is "linux", and the file linux.ibt looks approximately
like this:

  Background              0   64  128
  NormalText            255  255  255
  BoardFillMin          224  224  224
  BoardFillMax          255  255  255
  Gridline              192  192  192
  GridHighlight         192  192  192
  Line1                   0    0    0
  Line2                 192    0   64
  MenuHighlight         255  255  255
  GameoverText          192    0   64
  ScorescrollText         0    0    0
  BonusscrollText       192    0   64
  TextentryBox            0    0    0
  TextentryText         255  255  255
  CopyrightText         192  192  192
  SpriteTransparent     255    0    0
  SpriteBitmap          penguin.bmp
  SoundOuch             ouch.wav
  SoundCrash            crash.wav

The names should mostly be self-explanatory. If something is unclear, let me
know, and I'll either change the name in a future version or write better
documentation here. A few things bear mentioning:

BoardFillMin and BoardFillMax define the colors of the game play area. The
values will be randomly selected from the range given, but there's a twist
-- if two (or three) of the red, green, or blue values have identical Min
*and* identical Max values, those two will be "locked" together. This way,
you can produce grey or monotone backgrounds instead of having every theme
look like the mutant love child of Rainbow Brite and the Swamp Thing.

SpriteTransparent is the color value which will be treated as clear when
drawing the bitmap. In the above example, the penguin.bmp has a bright red
background, and since SpriteTransparent is set to the matching value, the
background isn't shown.

The bitmap file should be a 24-bit MS-Windows-style .bmp format. I know that
this is Lame(tm) but the SDL library which IceBreaker uses understands this
format natively, and so using it allows us to avoid having a whole extra
library just to load some really tiny bitmaps. They should be 14x14, by the
way. If you want, you can make them as small as 12x12, but that's basically
treated as the top-left of 14x14, and support for that may vanish in a
future version. (If you want smaller, just mask out most of the image.)

In addition to SpriteBitmap, you may also set SpriteMirrorBitmap. If this
tag exists, the given image will be used when the sprite is moving to the
right, and the main SpriteBitmap when it's moving to the left. If you leave
out this tag, there will be no warning -- the main bitmap will be used for
both. In fact, leaving it out is the best thing to do if you don't want your
image to flip, because it saves, like, 500 bytes of RAM over defining the
same image twice. And we all know how important those few bytes of RAM are
these days, right?

The sound files are 8 bit mono PCM at 22050. They should also be really
short -- under a second. This'll mean the total size will be easily less
than 30k -- if it's not, something's not right.

If you do produce a good theme, let me know -- send it to 
<mattdm@mattdm.org>, and I'll consider including it with the main
distribution. All themes must be licensed under the GPL.

</file>

<file path=IceBreakerPortable/App/IceBreaker/README.txt>WHAT:
  
  So, uh, there's a bunch of penguins on an iceberg in Antarctica. You have
  been selected to catch them so they can be shipped to Finland, where they
  are essential to a secret plot for world domination.

  In order to trap the penguins, you'll need to break the iceberg into small
  chunks. (They're afraid of water, for no apparent reason. Ah well. "The
  Matrix" had more plot holes than this, and it still was a hit.) You do
  this by melting lines in the ice with Special High-Tech GNU Tools.

  If a penguin hits a line in progress, however, it vanishes with a loud
  noise, and you lose a life. (Yes, a life. This story is really breaking
  down, isn't it? But never fear -- I'll keep going until it's completely
  dead.)

  Once 80% or more of the iceberg is gone, the remaining chunks are small
  enough for shipping. Of course, if you manage to get rid of more than
  that, you'll save on postage, thus earning you exponential amounts of Geek
  Cred (a.k.a. "score").

  After you ship off one batch of penguins, it's time to move on to the
  next. Each subsequent 'berg will have one more penguin, and you'll have
  one more life. This will continue until you lose, or until you exceed
  level one hundred or so, which Ain't Gonna Happen. 

  Of course, this is an urgent mission, so you'll be penalized if you're
  slow -- every second or so, your score drops down by one. But don't worry,
  I'm not completely cruel, so any points you earn on one level are yours to
  keep forever, no matter how long you take on subsequent icebergs.

  As far as I can tell, this makes no narrative sense whatsoever, so at this
  point, I declare the backstory / game metaphor completely collapsed. Just
  go play.


HOW:

  The left mouse button starts drawing lines; the right (and/or middle)
  button toggles between making vertical and horizontal lines.  Note that
  left clicking actually starts *two* lines: either up and down or left and
  right. (This will make plenty of sense when you're actually playing.) If
  one of these lines is hit before it reaches the edge of the iceberg,
  you'll lose a life. If both are hit, you'll lose two lives.

  As a tiny bit of grace, if you click directly on a penguin, it'll say
  "Ouch" and nothing else will happen.

  Once a line is completed, any area containing no penguins is cleared.
  Falls into the ocean, so to speak. Once 80% has been cleared, the level is
  complete. However, you get an exponential bonus for every percentage point
  above that, so you want to try to make your last line suddenly clear a
  huge chunk of ice. (Again, this will make sense once you've played for a
  while.) Oh, and you also get a (much smaller) bonus for having lives left
  over at the end of a level.

  Taking a long time on a level doesn't affect these bonuses, but it can
  chip away at your score, so you have to balance the time it takes to set
  up a situation where you can clear 99% of the iceberg against the bonus
  you'll get for doing so.

  Having trouble? A hint: it's useful to make traps by intentionally letting
  some of your lines get broken. That way, you can create smaller areas in
  which you can catch the pesky little things easily.


WHY:

  There's a game for MS Windows called "Jezzball". You may notice that this
  one is extremely similar. There's a reason for that. See, our main
  computer at home runs Linux most of the time, but it has Win95 set up to
  dual-boot if need be. (Unfortunately, it's too slow to run VMware or Wine
  well.) Ideally, of course, the machine stays in Linux, but my wife, Karen,
  really likes puzzle sorts of games and became highly addicted to this
  Jezzball thing. Well, we simply couldn't have the system wasting its life
  in Windows all that time, so I took it upon myself to create a
  sort-of-clone. (It's not a pure clone, because I like to think that I've
  done many things in a far superior way.) So this game can be thought of,
  in a simultaneously dangerously geeky and dangerously mushy way, as sort
  of a dual love-letter, to both Karen and Linux. :)

  It's therefore somewhat ironic that IceBreaker now exists in a MS 
  Windows version. Ah well. I know not all of you have been converted yet,
  and you might as well enjoy the game too.

  Oh, and to answer another "Why" question, especially for my friend Lars:
  why is this program written in C and yet uses C++ style comments? Because
  I like C++ style comments, that's why.

WHO:

  This game was written by Matthew Miller <mattdm@mattdm.org>.

  Recent versions have benefited immensely from the help of Enrico Tassi
  <gareuselesinge@infinito.it>. He's responsible for getting the Win32 port
  to work so nicely, and for a lot of fancy new features. Enrico doesn't
  live here in Boston, but he's a huge fan of Boston band Letters To Cleo,
  so that counts for something.

  Much thanks to Karen for everything. In fact, if you really love this
  game, check out Ten Thousand Villages <http://www.tenthousandvillages.org>,
  the non-profit organization for which she works. And if you live near
  Boston, MA, stop in to the store in Coolidge Corner (Brookline) and say
  "Hi" and perhaps buy something -- they have cool stuff and it's a really
  great organization.

  Thanks also to Tae-Jin, for helping me squash a nasty bug, and to Paul for
  testing and suggestions and proofreading this document. And to the folks
  at the helpdesk downstairs for playing this game instead of working.

  The sounds were either originally created or borrowed from freely-licensed
  sources and modified heavily. Thanks to Wesley Crossman for his
  contributions. I'd still like lots more cool good ones -- either
  improvements of the existing sounds or for new themes.

  The penguin image is mostly my own work, but is based on a graphic
  from Pingus <http://dark.x.dtu.dk/~grumbel/pingus/>.

  Actually, I'm quite open to accepting any help anyone wants to give.


WHEN:

  A week or two in September 2000, and then some more time in July 2001,
  and then in May 2002, so on.


WHERE:

  Get it from: <http://www.mattdm.org/icebreaker/>
  
  Report bugs: <mattdm@mattdm.org>


WHICH:

  (As in, "On which libraries does icebreaker depend?")
  
  libSDL and libSDL_mixer. <http://www.libsdl.org/>


WHITHER:

  I'm now actively working on IceBreaker, and a few other people have been
  too (most notably, Enrico Tassi). If you want to help, or are just
  interested in what's going on, check out the development section of the
  IceBreaker website at <http://www.mattdm.org/icebreaker/development.html>.


------------------------------------------------------------------------------
Copyright (C) 2000-2002 Matthew Miller and others and released under the
terms of the GNU General Public License.

This project uses the Simple DirectMedia Layer and SDL Mixer libraries which
are available under the GNU LGPL license. SDL and SDL_mixer source code
should be available from wherever you got IceBreaker; if you can't find it,
it is available at <http://www.mattdm.org/icebreaker/> or at the main SDL 
site <http://www.libsdl.org/>.

</file>

<file path=IceBreakerPortable/App/IceBreaker/TODO.txt>Some of this is work in progress, and some it is just stuff I'd like to see.
Check out <http://www.mattdm.org/icebreaker/development.html> for details.

* many (65 at last count) sections of the code are marked with "FIX", in
  places where I know I did something messy, foolish, or inefficient.
* there are likely other bits of messiness, foolishness, and inefficiency
  which I haven't realized are there
* this is part of the above, but bears mentioning separately: some of the
  code is the product of late-night hacking and, while it works fine,
  desperately needs cleaning up

For 2.0:
- make MacOS X port
- find and use user's home dir on WinNT/2k/XP
- do something sensible if selected theme is invalid
- have a dozen themes or more (currently at nine)

Post 2.0 (but sooner if we're lucky):
- make it so when both lines get broken exactly at once, the second sound
  is played with a very slight delay so that the user gets audio
  feedback that two lives were lost
- make spaces-in-username work -- convert to/from _ in high score file
- make ctrl-q quit (or perhaps just q, with a confirm dialog)
- check for high scores on 'quit' when in the midst of a game
- option to turn off scrolling level-end text ("transitions = normal/fast")
- more code cleanup in the event loops -- such big hairy functions....
- "help" command line options redirected to files on win32 -- what to do
  about that?
- clean up intro -- remove stupid 'w' thing (either add ability to tell a 
  line to kill itself after a certain length, or add code to the intro to
  know when to kill which lines.)
- make the program not crash if data files can't be found. (Of course, on
  Win32, we're SOL without the SDL DLLs anyway.)
- make help key (F1) work in intro
- look for themes in an os-specific directory -- ~/.icebreaker on Linux
  (which means migrating the current ~/.icebreaker to either ~/.icebreakerrc
  or ~/.icebreaker/icebreakerrc) -- in addition to the standard directory.
  on BeOS, this might mean looking in the same dir in which the executable
  resides... need to check about that.
- make man page version of themes help?
- move themes to a subdir
  a) in the source tree
  b) in the datadir?
- unbreak BeOS port (looking to be a pain, and let's face it, this is an
  increasingly marginal platform. even the person who did the initial port
  doesn't actually seem to run the OS very often....)

For 2.2:
- ability to use bitmaps for backgrounds
- ability to use png instead of bmp -- use SDL_image.

For 3.0:
- add music courtesy of my brother Joel at Red Reactor Sound Studio 
  <http://www.redreactor.com/> and intelligent (context-sensitive) music
  system
- that annoying "entire iceshelf collapses" bug is *still* there. happens
  very very very very rarely, though, so I can't figure out what exactly
  the problem is. probably something wrong with squarefill() or some other
  part of checkempty() in grid.c. I tried changing a few things, but it's
  hard to prove that the problem is solved when you can't recreate it....
- there is a little bug where in certain situations you can start an
  opposing line directly in the path of an oncoming line, causing lines 
  which are essentially on top of each other. Not a terribly fatal flaw,
  but still.
- faster better smarter collision detection (not a change to be taken 
  lightly since that's basically rewriting the core of the engine). this
  will solve the two bugs above once and for all, and should
  be a significant speed increase if done right. My goal is to make this 
  play on acceptably on my Toshiba Libretto CT50 (pentium 75).
- make option parsing a bit more flexible -- gnu getopt style
- animated sprites
- replace randomized "demo" with a real demo that at least follows the
  rules -- and ideally plays a decent game. random semi-AI play would be
  great; a recording mechanism of some sort is second-best
- make playing area able to be a bitmap instead of just a colored grid
  (maybe lines also)

Possibly:
- convert to C++ -- reduce global variables
- have bonus Things which get you points (or change game mechanics) for
  trapping with a single penguin. (in a small enough space?)
- user-definable keys
- internationalization - translations and fonts

Probably never:
- make GNOME/KDE versions?
- Mac OS 9 port?
- the animation is really jerky with some refresh rates. what to do about
  this? last time I wrote a game was under DOS, and you could easily
  sync to the vertical refresh.....

</file>

<file path=IceBreakerPortable/App/IceBreaker/icon_readme.txt>The IceBreaker icon is a based on icons by Crystal by Everaldo and created by John T. Haller of PortableApps.com.  It is released under the GPL as included in LICENSE.TXT in this directory.
</file>

<file path=IceBreakerPortable/App/readme.txt>The files in this directory are necessary for the portable application to
function.  There is normally no need to directly access or alter any of the
files within these directories.

</file>

<file path=IceBreaker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IceBreaker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You will need to change the INI header (the
"[AppNamePortable]" bit) to match the file name.  The options in the INI file
are as follows:

[AppNamePortable]
AdditionalParameters=
DisableSplashScreen=false
RunLocally=false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JPEGViewPortable/App/JPEGView/KeyMap.txt>// This file defines the key mapping for JPEGView
// Make sure not to corrupt it - else no keys are working anymore!
// It is possible to map multiple keys to the same command but not multiple commands to the same key

// This section contains the definitions of the available JPEGView commands - do not modify!
#define IDM_DONOTHING		1			// do nothing (can be used to disable a standard command for a mouse button)
#define IDM_MINIMIZE		1010			// minimize window
#define IDM_OPEN		1100			// open file
#define IDM_SAVE		1500			// save to file in original size, don't allow override without prompt
#define IDM_SAVE_SCREEN		1501			// save to file in screen size
#define IDM_SAVE_ALLOW_NO_PROMPT 1502			// save to file in original size, allow override without prompt when enabled in INI
#define IDM_RELOAD		1600			// reload image
#define IDM_PRINT		1700			// print image
#define IDM_COPY		2000			// copy image to clipboard in screen size
#define IDM_COPY_FULL		2500			// copy image to clipboard in original size
#define IDM_PASTE		2550			// paste image from clipboard
#define IDM_BATCH_COPY		2600			// open batch copy dialog
#define IDM_RENAME		2610			// rename current file, only works when image processing panel can be shown (i.e. panel not disabled in INI and window size big enough)
#define IDM_MOVE_TO_RECYCLE_BIN	2620			// delete the current file on disk - no confirmation (by moving it to the recycle bin)
#define IDM_MOVE_TO_RECYCLE_BIN_CONFIRM 2621		// delete the current file on disk - with user confirmation (by moving it to the recycle bin)
#define IDM_MOVE_TO_RECYCLE_BIN_CONFIRM_PERMANENT_DELETE 2622 // delete the current file on disk - confirmation when no recycle bin for this drive
#define IDM_TOUCH_IMAGE		2700			// set modification time to current time
#define IDM_TOUCH_IMAGE_EXIF 	2710			// set modification time to EXIF time
#define IDM_TOUCH_IMAGE_EXIF_FOLDER 2720		// set modification time to EXIF time for all images in folder
#define IDM_SET_WALLPAPER_ORIG  2770			// Set original image file as desktop wallpaper
#define IDM_SET_WALLPAPER_DISPLAY 2774			// Set image as displayed as desktop wallpaper
#define IDM_SHOW_FILEINFO   	2800			// toggle show file and EXIF info box in top, left corner
#define IDM_SHOW_FILENAME	3000			// toggle show file name on top of screen
#define IDM_SHOW_NAVPANEL   	3100			// toggle show navigation panel
#define IDM_NEXT		4000			// go to next image
#define IDM_PREV		5000			// go to previous image
#define IDM_FIRST		5100			// go to first image
#define IDM_LAST		5200			// go to last image
#define IDM_LOOP_FOLDER		6000			// set navigation mode loop through folder
#define IDM_LOOP_RECURSIVELY 	6010			// set navigation mode loop through folder and subfolders
#define IDM_LOOP_SIBLINGS	6020			// set navigation mode loop through folders on same level
#define IDM_SORT_MOD_DATE	7000			// sorting order by modification date
#define IDM_SORT_CREATION_DATE 	7010			// sorting order by creation date
#define IDM_SORT_NAME		7020			// sorting order by name
#define IDM_SORT_RANDOM		7030			// sorting order random
#define IDM_SORT_SIZE		7040			// sorting order file size in bytes
#define IDM_SORT_UPCOUNTING	7100			// sort upcounting
#define IDM_SORT_DOWNCOUNTING	7110			// sort downcounting
#define IDM_SLIDESHOW_RESUME    7399			// resume slide show (after stop)
#define IDM_ROTATE_90		8000			// rotate image 90 deg
#define IDM_ROTATE_270		9000			// rotate image 270 deg
#define IDM_ROTATE          	9100			// show free rotation dialog
#define IDM_CHANGESIZE		9120			// show dialog to change size of image
#define IDM_PERSPECTIVE         9150			// show perpective correction dialog
#define IDM_MIRROR_H        	9200			// mirror image horizontally
#define IDM_MIRROR_V        	9300			// mirror image vertically
#define IDM_ROTATE_90_LOSSLESS  9400			// Lossless JPEG transformation: rotate image 90 deg
#define IDM_ROTATE_90_LOSSLESS_CONFIRM 9401		// Lossless JPEG transformation: rotate image 90 deg with user confirmation
#define IDM_ROTATE_270_LOSSLESS 9410			// Lossless JPEG transformation: rotate image 270 deg
#define IDM_ROTATE_270_LOSSLESS_CONFIRM 9411		// Lossless JPEG transformation: rotate image 270 deg with user confirmation
#define IDM_ROTATE_180_LOSSLESS 9420			// Lossless JPEG transformation: rotate image 180 deg
#define IDM_MIRROR_H_LOSSLESS   9430			// Lossless JPEG transformation: mirror image horizontally
#define IDM_MIRROR_V_LOSSLESS   9440			// Lossless JPEG transformation: mirror image vertically
#define IDM_AUTO_CORRECTION	10000			// toggle auto color and contrast correction
#define IDM_AUTO_CORRECTION_SECTION 10100		// auto contrast correction on visible section only
#define IDM_LDC			10500			// toggle local density correction (lighten shadows, darken highlights)
#define IDM_LANDSCAPE_MODE	10700			// toogle landscape picture enhancement mode
#define IDM_KEEP_PARAMETERS	11000			// toogle keep parameters between images
#define IDM_SAVE_PARAM_DB   	11500			// save to parameter DB
#define IDM_CLEAR_PARAM_DB  	11510			// delete from parameter DB
#define IDM_FIT_TO_SCREEN	12000			// fit image to screen
#define IDM_FILL_WITH_CROP	12001			// fit image to fill screen with crop
#define IDM_FIT_WINDOW_TO_IMAGE	12005			// toggle fit window automatically to image, avoiding black borders
#define IDM_SPAN_SCREENS	12010			// span over all screens
#define IDM_FULL_SCREEN_MODE 	12011			// toggle full screen mode
#define IDM_ZOOM_400        	12020			// zoom to 400 %
#define IDM_ZOOM_200		12030			// zoom to 200 %
#define IDM_ZOOM_100		12040			// zoom to 100 %
#define IDM_ZOOM_50		12050			// zoom to 50 %
#define IDM_ZOOM_25		12060			// zoom to 25 %
#define IDM_ZOOM_INC		12100			// zoom in
#define IDM_ZOOM_DEC		12200			// zoom out
#define IDM_AUTO_ZOOM_FIT_NO_ZOOM 12500			// set auto zoom mode fit to screen, never zoom
#define IDM_AUTO_ZOOM_FILL_NO_ZOOM 12510		// set auto zoom mode fill screen, never zoom
#define IDM_AUTO_ZOOM_FIT	12520			// set auto zoom mode fit to screen
#define IDM_AUTO_ZOOM_FILL	12530			// set auto zoom mode fill screen
#define IDM_EDIT_GLOBAL_CONFIG	12600			// edit global configuration
#define IDM_EDIT_USER_CONFIG	12610			// edit user configuration
#define IDM_BACKUP_PARAMDB	12620			// backup parameter DB
#define IDM_RESTORE_PARAMDB	12630			// restore parameter DB
#define IDM_ABOUT		12900			// show about box
#define IDM_EXIT		13000			// exit JPEGView application
#define IDM_TOGGLE		14100			// toggle between marked image and current image
#define IDM_MARK_FOR_TOGGLE	14101			// mark current image for toggling
#define IDM_COLOR_CORRECTION_INC 14200			// increase color correction amount
#define IDM_COLOR_CORRECTION_DEC 14201			// decrease color correction amount
#define IDM_CONTRAST_CORRECTION_INC 14300		// increase contrast correction amount
#define IDM_CONTRAST_CORRECTION_DEC 14301		// decrease contrast correction amount
#define IDM_CONTRAST_INC	14400			// increase contrast
#define IDM_CONTRAST_DEC	14401			// decrease contrast
#define IDM_GAMMA_INC		14500			// increase gamma (brightness)
#define IDM_GAMMA_DEC		14501			// decrease gamma (brightness)
#define IDM_LDC_SHADOWS_INC	14600			// increase lighting shadows
#define IDM_LDC_SHADOWS_DEC	14601			// decrease lighting shadows
#define IDM_LDC_HIGHLIGHTS_INC	14700			// increase darken highlights
#define IDM_LDC_HIGHLIGHTS_DEC	14701			// decrease darken highlights
#define IDM_TOGGLE_RESAMPLING_QUALITY 14800		// toggle resampling quality (between point sampling and filtering)
#define IDM_TOGGLE_MONITOR	14900			// move to other monitor
#define IDM_TOGGLE_FIT_TO_SCREEN_100_PERCENTS 15000	// toggle between fit to screen and 100 % zoom
#define IDM_TOGGLE_FILL_WITH_CROP_100_PERCENTS 15001	// toggle between fill with crop and 100 % zoom
#define IDM_EXCHANGE_PROC_PARAMS 15100			// toggle between two sets of image processing parameters
#define IDM_PAN_UP		15200			// pan up
#define IDM_PAN_DOWN		15201			// pan down
#define IDM_PAN_RIGHT		15202			// pan right
#define IDM_PAN_LEFT		15203			// pan left
#define IDM_SHARPEN_INC		15300			// increase sharpness
#define IDM_SHARPEN_DEC		15301			// decrease sharpness
#define IDM_CONTEXT_MENU	16000			// display context menu

// This section contains the key map. A small number of keys is predefined and cannot be changed:
// F1 for help, Alt+F4 for exit, 0..9 for slide show
// The following keys are recognized: 
// Alt, Ctrl, Shift, Esc, Return, Space, End, Home, Back, Tab, PgDn, PgUp
// Left, Right, Up, Down, Insert, Del, Plus, Minus, Mul, Div, Comma, Period
// A .. Z  F1 .. F12

// It is also possible to bind a command to a mouse button. Be aware that you override the default
// functionality (e.g. to pan with left mouse) when you do so! Mouse buttons can be combined with 
// Alt, Ctrl and Shift but not with other keys or other mouse buttons.
// The following mouse buttons are recognized:
// MouseL, MouseR, MouseM, MouseX1, MouseX2, MouseDblClk
// (Left, right, middle, extra mouse buttons, mouse left double click)

// Uncomment the following line if you want to exit JPEGView with the Esc key immediatly when playing an animation or a slideshow
// Esc                    IDM_EXIT
PgDn                    IDM_NEXT
Right                   IDM_NEXT
Left                    IDM_PREV
PgUp                    IDM_PREV
Ctrl+Left               IDM_TOGGLE
Ctrl+Right              IDM_TOGGLE
Home                    IDM_FIRST
End                     IDM_LAST
Del                     IDM_MOVE_TO_RECYCLE_BIN_CONFIRM
Plus                    IDM_ZOOM_INC
Ctrl+Shift+Plus         IDM_CONTRAST_CORRECTION_INC
Ctrl+Alt+Plus           IDM_COLOR_CORRECTION_INC
Ctrl+Plus               IDM_CONTRAST_INC
Shift+Plus              IDM_GAMMA_INC
Alt+Plus                IDM_SHARPEN_INC
Minus                   IDM_ZOOM_DEC
Ctrl+Shift+Minus        IDM_CONTRAST_CORRECTION_DEC
Ctrl+Alt+Minus          IDM_COLOR_CORRECTION_DEC
Ctrl+Minus              IDM_CONTRAST_DEC
Shift+Minus             IDM_GAMMA_DEC
Alt+Minus               IDM_SHARPEN_DEC
F2                      IDM_SHOW_FILEINFO
Ctrl+F2                 IDM_SHOW_FILENAME
F3                      IDM_TOGGLE_RESAMPLING_QUALITY
F4                      IDM_KEEP_PARAMETERS
F5                      IDM_AUTO_CORRECTION
Shift+F5                IDM_AUTO_CORRECTION_SECTION
F6                      IDM_LDC
Shift+Ctrl+F6           IDM_LDC_HIGHLIGHTS_INC
Ctrl+F6                 IDM_LDC_SHADOWS_INC
Alt+Shift+F6            IDM_LDC_HIGHLIGHTS_DEC
Alt+F6                  IDM_LDC_SHADOWS_DEC
F7                      IDM_LOOP_FOLDER
F8                      IDM_LOOP_RECURSIVELY
F9                      IDM_LOOP_SIBLINGS
F11                     IDM_FULL_SCREEN_MODE
Ctrl+F11                IDM_FIT_WINDOW_TO_IMAGE
F12                     IDM_SPAN_SCREENS
Ctrl+F12                IDM_TOGGLE_MONITOR
Space                   IDM_TOGGLE_FIT_TO_SCREEN_100_PERCENTS
Return                  IDM_FIT_TO_SCREEN
Ctrl+Return             IDM_FILL_WITH_CROP
Down                    IDM_ROTATE_90
Up                      IDM_ROTATE_270
Shift+Up                IDM_PAN_UP
Shift+Down              IDM_PAN_DOWN
Shift+Left              IDM_PAN_LEFT
Shift+Right             IDM_PAN_RIGHT
Ctrl+Down               IDM_ZOOM_DEC
Ctrl+Up                 IDM_ZOOM_INC
Ctrl+A                  IDM_EXCHANGE_PROC_PARAMS
Ctrl+C                  IDM_COPY
C                       IDM_SORT_CREATION_DATE
Ctrl+N                  IDM_SHOW_NAVPANEL
N                       IDM_SORT_NAME
Ctrl+M                  IDM_MARK_FOR_TOGGLE
Ctrl+Shift+M            IDM_TOUCH_IMAGE
M                       IDM_SORT_MOD_DATE
Z                       IDM_SORT_RANDOM
Ctrl+S                  IDM_SAVE_ALLOW_NO_PROMPT
Ctrl+Shift+S            IDM_SAVE_SCREEN
S                       IDM_SAVE_PARAM_DB
D                       IDM_CLEAR_PARAM_DB
Ctrl+Shift+E            IDM_TOUCH_IMAGE_EXIF
Ctrl+O                  IDM_OPEN
Ctrl+P                  IDM_PRINT
Ctrl+R                  IDM_RELOAD
Alt+R                   IDM_SLIDESHOW_RESUME
Ctrl+X                  IDM_COPY_FULL
Ctrl+V                  IDM_PASTE
Ctrl+L                  IDM_LANDSCAPE_MODE
R                       IDM_ROTATE_90_LOSSLESS_CONFIRM
T                       IDM_ROTATE_270_LOSSLESS_CONFIRM
</file>

<file path=JPEGViewPortable/App/JPEGView/KeyMap_ru.txt>// &#65533;&#65533;&#65533;&#65533; &#65533; &#65533;&#65533;&#65533;&#65533;&#65533;&#65533;&#65533;&#65533;&#65533;&#65533;&#65533;&#65533; &#65533;&#65533;&#65533;&#65533;&#65533;&#65533; &#65533;&#65533;&#65533; &#65533;&#65533;&#65533;&#65533;&#65533;&#65533;&#65533;&#65533;&#65533; JPEGView.
// &#65533;&#65533; &#65533;&#65533;&#65533;&#65533;&#65533;&#65533;&#65533;&#65533;&#65533; &#65533;&#65533;&#65533;&#65533; &#65533;&#65533;&#65533;&#65533;, &#65533;&#65533;&#65533;&#65533;&#65533; &#65533;&#65533; &#65533;&#65533;&#65533;&#65533;&#65533; &#65533;&#65533;&#65533;&#65533;&#65533;&#65533;&#65533;&#65533; &#65533;&#65533;&#65533;&#65533;&#65533;&#65533;&#65533; &#65533;&#65533;&#65533;&#65533;&#65533;&#65533;&#65533;!
// &#65533;&#65533; &#65533;&#65533;&#65533;&#65533; &#65533;&#65533;&#65533;&#65533;&#65533;&#65533;&#65533; &#65533;&#65533;&#65533;&#65533;&#65533; &#65533;&#65533;&#65533;&#65533;&#65533;&#65533;&#65533;&#65533;&#65533; &#65533;&#65533;&#65533;&#65533;&#65533;&#65533;&#65533;&#65533;&#65533; &#65533;&#65533;&#65533;&#65533;&#65533;&#65533;, &#65533;&#65533; &#65533;&#65533;&#65533;&#65533;&#65533;&#65533; &#65533;&#65533;&#65533;&#65533;&#65533;&#65533;&#65533;&#65533;&#65533; &#65533;&#65533;&#65533;&#65533;&#65533;&#65533;&#65533;&#65533;&#65533; &#65533;&#65533;&#65533;&#65533;&#65533;&#65533; &#65533;&#65533; &#65533;&#65533;&#65533;&#65533; &#65533;&#65533;&#65533;&#65533;&#65533;&#65533;&#65533;!
// &#65533;&#65533;&#65533;&#65533;&#65533;&#65533;&#65533;&#65533;&#65533;&#65533;&#65533;&#65533; &#65533;&#65533;&#65533;&#65533; &#65533;&#65533;&#65533;&#65533; &#65533; KeyMap.txt, &#65533;&#65533;&#65533;&#65533;&#65533; &#65533;&#65533;&#65533;&#65533;&#65533;&#65533;&#65533;&#65533;&#65533;&#65533;&#65533;&#65533; &#65533;&#65533;&#65533; &#65533;&#65533;&#65533;&#65533;&#65533;&#65533; &#65533;&#65533;&#65533;&#65533;&#65533;&#65533;&#65533;&#65533;&#65533; (&#65533;&#65533;&#65533;&#65533;&#65533;&#65533;&#65533;&#65533;&#65533;&#65533;&#65533;&#65533;&#65533;).
// &#65533;&#65533;&#65533;&#65533;&#65533; &#65533;&#65533;&#65533;&#65533; &#65533;&#65533; &#65533;&#65533;&#65533;&#65533;&#65533;&#65533;&#65533;&#65533; &#65533;&#65533;&#65533;&#65533;&#65533;&#65533;&#65533;/&#65533;&#65533;&#65533;&#65533;&#65533;&#65533;&#65533;&#65533;&#65533;&#65533;&#65533;&#65533;&#65533;&#65533;&#65533;&#65533; &#65533;&#65533;&#65533;&#65533;&#65533; &#65533;&#65533;&#65533;&#65533;&#65533;&#65533;&#65533;&#65533;&#65533;&#65533;&#65533;&#65533; &#65533;&#65533;&#65533;&#65533; &#65533;&#65533;&#65533;&#65533;&#65533;&#65533;&#65533;&#65533;&#65533; &#65533; &#65533;&#65533;&#65533;&#65533;&#65533;&#65533;&#65533;&#65533; (&#65533;&#65533;&#65533;&#65533;&#65533;&#65533;&#65533;&#65533;&#65533;&#65533;&#65533;&#65533;) &#65533;&#65533;&#65533;&#65533;&#65533; KeyMap.txt.
//Language=Russian
//TranslatorName=Dmitry Yerokhin
//Contact=erodim@mail.ru
//TranslatorURL=none
//LastUpdated=Jan 11, 2018

// &#65533;&#65533;&#65533;&#65533; &#65533;&#65533;&#65533;&#65533;&#65533;&#65533; &#65533;&#65533;&#65533;&#65533;&#65533;&#65533;&#65533;&#65533; &#65533;&#65533;&#65533;&#65533;&#65533;&#65533;&#65533;&#65533;&#65533;&#65533;&#65533; &#65533;&#65533;&#65533;&#65533;&#65533;&#65533; JPEGView - &#65533;&#65533; &#65533;&#65533;&#65533;&#65533;&#65533;&#65533;&#65533;&#65533;&#65533; &#65533;&#65533;&#65533;!
#define IDM_DONOTHING		1			// &#65533;&#65533;&#65533;&#65533;&#65533;&#65533; &#65533;&#65533; &#65533;&#65533;&#65533;&#65533;&#65533;&#65533; (&#65533;&#65533;&#65533;&#65533;&#65533; &#65533;&#65533;&#65533;&#65533;&#65533;&#65533;&#65533;&#65533;&#65533;&#65533;&#65533;&#65533; &#65533;&#65533;&#65533; &#65533;&#65533;&#65533;&#65533;&#65533;&#65533;&#65533;&#65533;&#65533;&#65533; &#65533;&#65533;&#65533;&#65533;&#65533;&#65533;&#65533;&#65533;&#65533;&#65533;&#65533; &#65533;&#65533;&#65533;&#65533;&#65533;&#65533;&#65533; &#65533;&#65533; &#65533;&#65533;&#65533;&#65533;&#65533;&#65533;&#65533; &#65533;&#65533;&#65533;&#65533;&#65533;&#65533; &#65533;&#65533;&#65533;&#65533;)
#define IDM_MINIMIZE		1010			// &#65533;&#65533;&#65533;&#65533;&#65533;&#65533;&#65533;&#65533; &#65533;&#65533;&#65533;&#65533;
#define IDM_OPEN		1100			// &#65533;&#65533;&#65533;&#65533;&#65533;&#65533;&#65533; &#65533;&#65533;&#65533;&#65533;
#define IDM_SAVE		1500			// &#65533;&#65533;&#65533;&#65533;&#65533;&#65533;&#65533;&#65533;&#65533; &#65533; &#65533;&#65533;&#65533;&#65533;&#65533; &#65533; &#65533;&#65533;&#65533;&#65533;&#65533;&#65533;&#65533;&#65533; &#65533;&#65533;&#65533;&#65533;&#65533;&#65533;&#65533;&#65533; &#65533; &#65533;&#65533;&#65533;&#65533;&#65533;&#65533;&#65533;&#65533; &#65533;&#65533;&#65533;&#65533;&#65533;&#65533;&#65533;&#65533;&#65533;&#65533;
#define IDM_SAVE_SCREEN		1501			// &#65533;&#65533;&#65533;&#65533;&#65533;&#65533;&#65533;&#65533;&#65533; &#65533; &#65533;&#65533;&#65533;&#65533;&#65533; &#65533; &#65533;&#65533;&#65533;&#65533;&#65533;&#65533;&#65533;&#65533; &#65533;&#65533;&#65533;&#65533;&#65533;&#65533;&#65533;&#65533;
#define IDM_SAVE_ALLOW_NO_PROMPT 1502			// &#65533;&#65533;&#65533;&#65533;&#65533;&#65533;&#65533;&#65533;&#65533; &#65533; &#65533;&#65533;&#65533;&#65533;&#65533; &#65533; &#65533;&#65533;&#65533;&#65533;&#65533;&#65533;&#65533;&#65533; &#65533;&#65533;&#65533;&#65533;&#65533;&#65533;&#65533;&#65533; &#65533;&#65533;&#65533; &#65533;&#65533;&#65533;&#65533;&#65533;&#65533;&#65533; &#65533;&#65533;&#65533;&#65533;&#65533;&#65533;&#65533;&#65533;&#65533;&#65533;, &#65533;&#65533;&#65533;&#65533; &#65533;&#65533;&#65533; &#65533;&#65533;&#65533;&#65533;&#65533;&#65533;&#65533;&#65533;&#65533; &#65533; INI-&#65533;&#65533;&#65533;&#65533;&#65533;
#define IDM_RELOAD		1600			// &#65533;&#65533;&#65533;&#65533;&#65533;&#65533;&#65533;&#65533;&#65533;&#65533;&#65533;&#65533;&#65533; &#65533;&#65533;&#65533;&#65533;&#65533;&#65533;&#65533;&#65533;&#65533;&#65533;&#65533;
#define IDM_PRINT		1700			// &#65533;&#65533;&#65533;&#65533;&#65533;&#65533;&#65533;&#65533;&#65533;&#65533;&#65533; &#65533;&#65533;&#65533;&#65533;&#65533;&#65533;&#65533;&#65533;&#65533;&#65533;&#65533;
#define IDM_COPY		2000			// &#65533;&#65533;&#65533;&#65533;&#65533;&#65533;&#65533;&#65533;&#65533;&#65533;&#65533; &#65533;&#65533;&#65533;&#65533;&#65533;&#65533;&#65533;&#65533;&#65533;&#65533;&#65533; &#65533; &#65533;&#65533;&#65533;&#65533;&#65533; &#65533;&#65533;&#65533;&#65533;&#65533;&#65533; &#65533; &#65533;&#65533;&#65533;&#65533;&#65533;&#65533;&#65533;&#65533; &#65533;&#65533;&#65533;&#65533;&#65533;&#65533;&#65533;&#65533;
#define IDM_COPY_FULL		2500			// &#65533;&#65533;&#65533;&#65533;&#65533;&#65533;&#65533;&#65533;&#65533;&#65533;&#65533; &#65533;&#65533;&#65533;&#65533;&#65533;&#65533;&#65533;&#65533;&#65533;&#65533;&#65533; &#65533; &#65533;&#65533;&#65533;&#65533;&#65533; &#65533;&#65533;&#65533;&#65533;&#65533;&#65533; &#65533; &#65533;&#65533;&#65533;&#65533;&#65533;&#65533; &#65533;&#65533;&#65533;&#65533;&#65533;&#65533;&#65533;&#65533;
#define IDM_PASTE		2550			// &#65533;&#65533;&#65533;&#65533;&#65533;&#65533;&#65533;&#65533; &#65533;&#65533;&#65533;&#65533;&#65533;&#65533;&#65533;&#65533;&#65533;&#65533;&#65533; &#65533;&#65533; &#65533;&#65533;&#65533;&#65533;&#65533;&#65533; &#65533;&#65533;&#65533;&#65533;&#65533;&#65533;
#define IDM_BATCH_COPY		2600			// &#65533;&#65533;&#65533;&#65533;&#65533;&#65533;&#65533; &#65533;&#65533;&#65533;&#65533; &#65533;&#65533;&#65533;&#65533;&#65533;&#65533;&#65533;&#65533;&#65533; &#65533;&#65533;&#65533;&#65533;&#65533;&#65533;&#65533;&#65533;&#65533;&#65533;&#65533;
#define IDM_RENAME		2610			// &#65533;&#65533;&#65533;&#65533;&#65533;&#65533;&#65533;&#65533;&#65533;&#65533;&#65533;&#65533;&#65533; &#65533;&#65533;&#65533;&#65533;&#65533;&#65533;&#65533; &#65533;&#65533;&#65533;&#65533; (&#65533;&#65533;&#65533;&#65533;&#65533;&#65533; &#65533;&#65533;&#65533;&#65533; &#65533;&#65533;&#65533;&#65533;&#65533;&#65533;&#65533;&#65533; &#65533;&#65533;&#65533;&#65533;&#65533; &#65533;&#65533;&#65533;&#65533;&#65533;&#65533; &#65533;&#65533;&#65533;&#65533;&#65533;&#65533;&#65533;&#65533;&#65533;&#65533;&#65533;&#65533;&#65533;&#65533;, &#65533;.&#65533;. &#65533;&#65533;&#65533; &#65533;&#65533;&#65533;&#65533;&#65533;&#65533;&#65533;&#65533;&#65533;&#65533;&#65533; &#65533; INI-&#65533;&#65533;&#65533;&#65533;&#65533; &#65533; &#65533;&#65533;&#65533;&#65533; &#65533;&#65533;&#65533;&#65533;&#65533;&#65533;&#65533;&#65533;&#65533;&#65533; &#65533;&#65533;&#65533;&#65533;&#65533;&#65533;)
#define IDM_MOVE_TO_RECYCLE_BIN	2620			// &#65533;&#65533;&#65533;&#65533;&#65533;&#65533;&#65533; &#65533;&#65533;&#65533;&#65533;&#65533;&#65533;&#65533; &#65533;&#65533;&#65533;&#65533; &#65533; &#65533;&#65533;&#65533;&#65533;&#65533;&#65533;&#65533; &#65533;&#65533;&#65533; &#65533;&#65533;&#65533;&#65533;&#65533;&#65533;&#65533;&#65533;&#65533;&#65533;&#65533;&#65533;&#65533;
#define IDM_MOVE_TO_RECYCLE_BIN_CONFIRM 2621		// &#65533;&#65533;&#65533;&#65533;&#65533;&#65533;&#65533; &#65533;&#65533;&#65533;&#65533;&#65533;&#65533;&#65533; &#65533;&#65533;&#65533;&#65533; &#65533; &#65533;&#65533;&#65533;&#65533;&#65533;&#65533;&#65533; &#65533; &#65533;&#65533;&#65533;&#65533;&#65533;&#65533;&#65533;&#65533;&#65533;&#65533;&#65533;&#65533;&#65533;&#65533;
#define IDM_MOVE_TO_RECYCLE_BIN_CONFIRM_PERMANENT_DELETE 2622 // &#65533;&#65533;&#65533;&#65533;&#65533;&#65533;&#65533; &#65533;&#65533;&#65533;&#65533;&#65533;&#65533;&#65533; &#65533;&#65533;&#65533;&#65533; &#65533; &#65533;&#65533;&#65533;&#65533;&#65533;&#65533;&#65533;&#65533;&#65533;&#65533;&#65533;&#65533;&#65533;&#65533;, &#65533;&#65533;&#65533;&#65533; &#65533;&#65533;&#65533; &#65533;&#65533;&#65533;&#65533;&#65533; &#65533;&#65533; &#65533;&#65533;&#65533;&#65533;&#65533;&#65533;&#65533;&#65533;&#65533;&#65533;&#65533;&#65533; &#65533;&#65533;&#65533;&#65533;&#65533;&#65533;&#65533;
#define IDM_TOUCH_IMAGE		2700			// &#65533;&#65533;&#65533;&#65533;&#65533;&#65533;&#65533;&#65533;&#65533;&#65533; &#65533;&#65533;&#65533;&#65533;&#65533; &#65533;&#65533;&#65533;&#65533;&#65533;&#65533;&#65533;&#65533;&#65533; &#65533;&#65533;&#65533;&#65533;&#65533; &#65533;&#65533; &#65533;&#65533;&#65533;&#65533;&#65533;&#65533;&#65533;&#65533; &#65533;&#65533;&#65533;&#65533;&#65533;&#65533;&#65533;
#define IDM_TOUCH_IMAGE_EXIF 	2710			// &#65533;&#65533;&#65533;&#65533;&#65533;&#65533;&#65533;&#65533;&#65533;&#65533; &#65533;&#65533;&#65533;&#65533;&#65533; &#65533;&#65533;&#65533;&#65533;&#65533;&#65533;&#65533;&#65533;&#65533; &#65533;&#65533;&#65533;&#65533;&#65533; &#65533;&#65533; EXIF
#define IDM_TOUCH_IMAGE_EXIF_FOLDER 2720		// &#65533;&#65533;&#65533;&#65533;&#65533;&#65533;&#65533;&#65533;&#65533;&#65533; &#65533;&#65533;&#65533;&#65533;&#65533; &#65533;&#65533;&#65533;&#65533;&#65533;&#65533;&#65533;&#65533;&#65533; &#65533;&#65533; EXIF &#65533;&#65533;&#65533; &#65533;&#65533;&#65533;&#65533; &#65533;&#65533;&#65533;&#65533;&#65533;&#65533;&#65533;&#65533;&#65533;&#65533;&#65533; &#65533; &#65533;&#65533;&#65533;&#65533;&#65533;
#define IDM_SET_WALLPAPER_ORIG  2770			// &#65533;&#65533;&#65533;&#65533;&#65533;&#65533;&#65533; &#65533;&#65533;&#65533;&#65533;&#65533;&#65533;&#65533;&#65533; &#65533;&#65533;&#65533;&#65533;&#65533;&#65533;&#65533;&#65533;&#65533;&#65533;&#65533; &#65533;&#65533;&#65533;&#65533;&#65533;&#65533;&#65533;&#65533; &#65533;&#65533;&#65533;&#65533;&#65533;&#65533;&#65533;&#65533; &#65533;&#65533;&#65533;&#65533;&#65533; Windows
#define IDM_SET_WALLPAPER_DISPLAY 2774			// &#65533;&#65533;&#65533;&#65533;&#65533;&#65533;&#65533; &#65533;&#65533;&#65533;&#65533;&#65533;&#65533;&#65533;&#65533;&#65533;&#65533;&#65533; &#65533;&#65533; &#65533;&#65533;&#65533;&#65533;&#65533;&#65533; &#65533;&#65533;&#65533;&#65533;&#65533;&#65533;&#65533;&#65533; &#65533;&#65533;&#65533;&#65533;&#65533;&#65533;&#65533;&#65533; &#65533;&#65533;&#65533;&#65533;&#65533; Windows
#define IDM_SHOW_FILEINFO   	2800			// &#65533;&#65533;&#65533;./&#65533;&#65533;&#65533;&#65533;. &#65533;&#65533;&#65533;&#65533;&#65533; &#65533;&#65533;&#65533;&#65533;&#65533;&#65533;&#65533;&#65533;&#65533;&#65533; &#65533; &#65533;&#65533;&#65533;&#65533;&#65533; &#65533; EXIF &#65533; &#65533;&#65533;&#65533;&#65533;&#65533;&#65533;&#65533; &#65533;&#65533;&#65533;&#65533;&#65533; &#65533;&#65533;&#65533;&#65533;
#define IDM_SHOW_FILENAME	3000			// &#65533;&#65533;&#65533;./&#65533;&#65533;&#65533;&#65533;. &#65533;&#65533;&#65533;&#65533;&#65533; &#65533;&#65533;&#65533;&#65533;&#65533; &#65533;&#65533;&#65533;&#65533;&#65533; &#65533;&#65533;&#65533;&#65533;&#65533;&#65533; &#65533;&#65533;&#65533;&#65533;&#65533;&#65533;
#define IDM_SHOW_NAVPANEL   	3100			// &#65533;&#65533;&#65533;./&#65533;&#65533;&#65533;&#65533;. &#65533;&#65533;&#65533;&#65533;&#65533; &#65533;&#65533;&#65533;&#65533;&#65533;&#65533; &#65533;&#65533;&#65533;&#65533;&#65533;&#65533;&#65533;&#65533;&#65533;
#define IDM_NEXT		4000			// &#65533;&#65533;&#65533;&#65533;&#65533;&#65533;&#65533; &#65533; &#65533;&#65533;&#65533;&#65533;&#65533;&#65533;&#65533;&#65533;&#65533;&#65533; &#65533;&#65533;&#65533;&#65533;&#65533;&#65533;&#65533;&#65533;&#65533;&#65533;&#65533;
#define IDM_PREV		5000			// &#65533;&#65533;&#65533;&#65533;&#65533;&#65533;&#65533; &#65533; &#65533;&#65533;&#65533;&#65533;&#65533;&#65533;&#65533;&#65533;&#65533;&#65533;&#65533; &#65533;&#65533;&#65533;&#65533;&#65533;&#65533;&#65533;&#65533;&#65533;&#65533;&#65533;
#define IDM_FIRST		5100			// &#65533;&#65533;&#65533;&#65533;&#65533;&#65533;&#65533; &#65533; &#65533;&#65533;&#65533;&#65533;&#65533;&#65533;&#65533; &#65533;&#65533;&#65533;&#65533;&#65533;&#65533;&#65533;&#65533;&#65533;&#65533;&#65533;
#define IDM_LAST		5200			// &#65533;&#65533;&#65533;&#65533;&#65533;&#65533;&#65533; &#65533; &#65533;&#65533;&#65533;&#65533;&#65533;&#65533;&#65533;&#65533;&#65533;&#65533; &#65533;&#65533;&#65533;&#65533;&#65533;&#65533;&#65533;&#65533;&#65533;&#65533;&#65533;
#define IDM_LOOP_FOLDER		6000			// &#65533;&#65533;&#65533;&#65533;&#65533; &#65533;&#65533;&#65533;&#65533;&#65533;&#65533;&#65533;&#65533;&#65533;&#65533; &#65533;&#65533;&#65533;&#65533;&#65533;&#65533;&#65533;&#65533;&#65533; &#65533; &#65533;&#65533;&#65533;&#65533;&#65533;
#define IDM_LOOP_RECURSIVELY 	6010			// &#65533;&#65533;&#65533;&#65533;&#65533; &#65533;&#65533;&#65533;&#65533;&#65533;&#65533;&#65533;&#65533;&#65533;&#65533; &#65533;&#65533;&#65533;&#65533;&#65533;&#65533;&#65533;&#65533;&#65533; &#65533; &#65533;&#65533;&#65533;&#65533;&#65533; &#65533; &#65533; &#65533;&#65533;&#65533;&#65533;&#65533;&#65533;&#65533;&#65533;&#65533;
#define IDM_LOOP_SIBLINGS	6020			// &#65533;&#65533;&#65533;&#65533;&#65533; &#65533;&#65533;&#65533;&#65533;&#65533;&#65533;&#65533;&#65533;&#65533;&#65533; &#65533;&#65533;&#65533;&#65533;&#65533;&#65533;&#65533;&#65533;&#65533; &#65533; &#65533;&#65533;&#65533;&#65533;&#65533;&#65533; &#65533;&#65533; &#65533;&#65533;&#65533;&#65533;&#65533; &#65533;&#65533;&#65533;&#65533;&#65533;&#65533; &#65533;&#65533;&#65533;&#65533;&#65533;&#65533;&#65533;&#65533;&#65533;&#65533;&#65533;
#define IDM_SORT_MOD_DATE	7000			// &#65533;&#65533;&#65533;&#65533;&#65533;&#65533;&#65533;&#65533;&#65533;&#65533;&#65533; &#65533;&#65533; &#65533;&#65533;&#65533;&#65533; &#65533;&#65533;&#65533;&#65533;&#65533;&#65533;&#65533;&#65533;&#65533;
#define IDM_SORT_CREATION_DATE 	7010			// &#65533;&#65533;&#65533;&#65533;&#65533;&#65533;&#65533;&#65533;&#65533;&#65533;&#65533; &#65533;&#65533; &#65533;&#65533;&#65533;&#65533; &#65533;&#65533;&#65533;&#65533;&#65533;&#65533;&#65533;&#65533;
#define IDM_SORT_NAME		7020			// &#65533;&#65533;&#65533;&#65533;&#65533;&#65533;&#65533;&#65533;&#65533;&#65533;&#65533; &#65533;&#65533; &#65533;&#65533;&#65533;&#65533;&#65533;&#65533;
#define IDM_SORT_RANDOM		7030			// &#65533;&#65533;&#65533;&#65533;&#65533;&#65533;&#65533;&#65533;&#65533;&#65533;&#65533; &#65533; &#65533;&#65533;&#65533;&#65533;&#65533;&#65533;&#65533;&#65533;&#65533; &#65533;&#65533;&#65533;&#65533;&#65533;&#65533;&#65533;
#define IDM_SORT_SIZE		7040			// &#65533;&#65533;&#65533;&#65533;&#65533;&#65533;&#65533;&#65533;&#65533;&#65533;&#65533; &#65533;&#65533; &#65533;&#65533;&#65533;&#65533;&#65533;&#65533;&#65533; &#65533;&#65533;&#65533;&#65533;&#65533;&#65533; &#65533; &#65533;&#65533;&#65533;&#65533;&#65533;&#65533;
#define IDM_SORT_UPCOUNTING	7100			// &#65533;&#65533;&#65533;&#65533;&#65533;&#65533;&#65533;&#65533;&#65533;&#65533;&#65533; &#65533;&#65533; &#65533;&#65533;&#65533;&#65533;&#65533;&#65533;&#65533;&#65533;&#65533;&#65533;&#65533;
#define IDM_SORT_DOWNCOUNTING	7110			// &#65533;&#65533;&#65533;&#65533;&#65533;&#65533;&#65533;&#65533;&#65533;&#65533;&#65533; &#65533;&#65533; &#65533;&#65533;&#65533;&#65533;&#65533;&#65533;&#65533;&#65533;
#define IDM_SLIDESHOW_RESUME    7399			// &#65533;&#65533;&#65533;&#65533;&#65533;&#65533;&#65533;&#65533;&#65533;&#65533;&#65533; &#65533;&#65533;&#65533;&#65533;&#65533;&#65533;&#65533;&#65533; (&#65533;&#65533;&#65533;&#65533;&#65533; &#65533;&#65533;&#65533;&#65533;&#65533;&#65533;&#65533;&#65533;&#65533;)
#define IDM_ROTATE_90		8000			// &#65533;&#65533;&#65533;&#65533;&#65533;&#65533;&#65533;&#65533;&#65533; &#65533;&#65533;&#65533;&#65533;&#65533;&#65533;&#65533;&#65533;&#65533;&#65533;&#65533; &#65533;&#65533; 90&#65533; &#65533;&#65533;&#65533;&#65533;&#65533;&#65533;
#define IDM_ROTATE_270		9000			// &#65533;&#65533;&#65533;&#65533;&#65533;&#65533;&#65533;&#65533;&#65533; &#65533;&#65533;&#65533;&#65533;&#65533;&#65533;&#65533;&#65533;&#65533;&#65533;&#65533; &#65533;&#65533; 90&#65533; &#65533;&#65533;&#65533;&#65533;&#65533;
#define IDM_ROTATE          	9100			// &#65533;&#65533;&#65533;&#65533;&#65533;&#65533;&#65533;&#65533; &#65533;&#65533;&#65533;&#65533; &#65533;&#65533;&#65533;&#65533;&#65533;&#65533;&#65533;&#65533; &#65533;&#65533; &#65533;&#65533;&#65533;&#65533;&#65533;&#65533;&#65533;&#65533;&#65533;&#65533;&#65533;&#65533; &#65533;&#65533;&#65533;&#65533;
#define IDM_CHANGESIZE		9120			// &#65533;&#65533;&#65533;&#65533;&#65533;&#65533;&#65533;&#65533; &#65533;&#65533;&#65533;&#65533; &#65533;&#65533;&#65533;&#65533;&#65533;&#65533;&#65533;&#65533;&#65533; &#65533;&#65533;&#65533;&#65533;&#65533;&#65533;&#65533; &#65533;&#65533;&#65533;&#65533;&#65533;&#65533;&#65533;&#65533;&#65533;&#65533;&#65533;
#define IDM_PERSPECTIVE         9150			// &#65533;&#65533;&#65533;&#65533;&#65533;&#65533;&#65533;&#65533; &#65533;&#65533;&#65533;&#65533; &#65533;&#65533;&#65533;&#65533;&#65533;&#65533;&#65533;&#65533;&#65533; &#65533;&#65533;&#65533;&#65533;&#65533;&#65533;&#65533;&#65533;&#65533;&#65533;&#65533;
#define IDM_MIRROR_H        	9200			// &#65533;&#65533;&#65533;&#65533;&#65533;&#65533;&#65533;&#65533;&#65533; &#65533;&#65533;&#65533;&#65533;&#65533;&#65533;&#65533;&#65533;&#65533;&#65533;&#65533; &#65533;&#65533;&#65533;&#65533;&#65533;&#65533;&#65533;&#65533;&#65533;&#65533;&#65533; &#65533;&#65533; &#65533;&#65533;&#65533;&#65533;&#65533;&#65533;&#65533;&#65533;&#65533;&#65533;&#65533;
#define IDM_MIRROR_V        	9300			// &#65533;&#65533;&#65533;&#65533;&#65533;&#65533;&#65533;&#65533;&#65533; &#65533;&#65533;&#65533;&#65533;&#65533;&#65533;&#65533;&#65533;&#65533;&#65533;&#65533; &#65533;&#65533;&#65533;&#65533;&#65533;&#65533;&#65533;&#65533;&#65533;&#65533;&#65533; &#65533;&#65533; &#65533;&#65533;&#65533;&#65533;&#65533;&#65533;&#65533;&#65533;&#65533;
#define IDM_ROTATE_90_LOSSLESS  9400			// &#65533;&#65533;&#65533;&#65533;&#65533;&#65533;&#65533;&#65533;&#65533; JPEG &#65533;&#65533;&#65533; &#65533;&#65533;&#65533;&#65533;&#65533;&#65533; &#65533;&#65533; 90&#65533; &#65533;&#65533;&#65533;&#65533;&#65533;&#65533;
#define IDM_ROTATE_90_LOSSLESS_CONFIRM 9401		// &#65533;&#65533;&#65533;&#65533;&#65533;&#65533;&#65533;&#65533;&#65533; JPEG &#65533;&#65533;&#65533; &#65533;&#65533;&#65533;&#65533;&#65533;&#65533; &#65533;&#65533; 90&#65533; &#65533;&#65533;&#65533;&#65533;&#65533;&#65533; &#65533; &#65533;&#65533;&#65533;&#65533;&#65533;&#65533;&#65533;&#65533;&#65533;&#65533;&#65533;&#65533;&#65533;&#65533;
#define IDM_ROTATE_270_LOSSLESS 9410			// &#65533;&#65533;&#65533;&#65533;&#65533;&#65533;&#65533;&#65533;&#65533; JPEG &#65533;&#65533;&#65533; &#65533;&#65533;&#65533;&#65533;&#65533;&#65533; &#65533;&#65533; 90&#65533; &#65533;&#65533;&#65533;&#65533;&#65533;
#define IDM_ROTATE_270_LOSSLESS_CONFIRM 9411		// &#65533;&#65533;&#65533;&#65533;&#65533;&#65533;&#65533;&#65533;&#65533; JPEG &#65533;&#65533;&#65533; &#65533;&#65533;&#65533;&#65533;&#65533;&#65533; &#65533;&#65533; 90&#65533; &#65533;&#65533;&#65533;&#65533;&#65533; &#65533; &#65533;&#65533;&#65533;&#65533;&#65533;&#65533;&#65533;&#65533;&#65533;&#65533;&#65533;&#65533;&#65533;&#65533;
#define IDM_ROTATE_180_LOSSLESS 9420			// &#65533;&#65533;&#65533;&#65533;&#65533;&#65533;&#65533;&#65533;&#65533; JPEG &#65533;&#65533;&#65533; &#65533;&#65533;&#65533;&#65533;&#65533;&#65533; &#65533;&#65533; 180&#65533;
#define IDM_MIRROR_H_LOSSLESS   9430			// &#65533;&#65533;&#65533;&#65533;&#65533;&#65533;&#65533;&#65533;&#65533; &#65533;&#65533;&#65533;&#65533;&#65533;&#65533;&#65533;&#65533;&#65533;&#65533;&#65533; JPEG &#65533;&#65533;&#65533; &#65533;&#65533;&#65533;&#65533;&#65533;&#65533; &#65533;&#65533; &#65533;&#65533;&#65533;&#65533;&#65533;&#65533;&#65533;&#65533;&#65533;&#65533;&#65533;
#define IDM_MIRROR_V_LOSSLESS   9440			// &#65533;&#65533;&#65533;&#65533;&#65533;&#65533;&#65533;&#65533;&#65533; &#65533;&#65533;&#65533;&#65533;&#65533;&#65533;&#65533;&#65533;&#65533;&#65533;&#65533; JPEG &#65533;&#65533;&#65533; &#65533;&#65533;&#65533;&#65533;&#65533;&#65533; &#65533;&#65533; &#65533;&#65533;&#65533;&#65533;&#65533;&#65533;&#65533;&#65533;&#65533;
#define IDM_AUTO_CORRECTION	10000			// &#65533;&#65533;&#65533;./&#65533;&#65533;&#65533;&#65533;. &#65533;&#65533;&#65533;&#65533;&#65533;&#65533;&#65533;&#65533;&#65533;&#65533;&#65533;&#65533;&#65533; &#65533;&#65533;&#65533;&#65533;&#65533; &#65533; &#65533;&#65533;&#65533;&#65533;&#65533;&#65533;&#65533;&#65533;&#65533;&#65533;&#65533;&#65533;&#65533;
#define IDM_AUTO_CORRECTION_SECTION 10100		// &#65533;&#65533;&#65533;&#65533;&#65533;&#65533;&#65533;&#65533;&#65533;&#65533;&#65533;&#65533;&#65533; &#65533;&#65533;&#65533;&#65533;&#65533;&#65533;&#65533;&#65533;&#65533;&#65533;&#65533;&#65533;&#65533; &#65533;&#65533;&#65533;&#65533;&#65533;&#65533; &#65533;&#65533;&#65533; &#65533;&#65533;&#65533;&#65533;&#65533;&#65533;&#65533; &#65533;&#65533;&#65533;&#65533;&#65533;&#65533;&#65533;
#define IDM_LDC			10500			// &#65533;&#65533;&#65533;./&#65533;&#65533;&#65533;&#65533;. &#65533;&#65533;&#65533;&#65533;&#65533;&#65533;&#65533;&#65533;&#65533; &#65533;&#65533;&#65533;&#65533;&#65533;&#65533;&#65533;&#65533;&#65533; &#65533;&#65533;&#65533;&#65533;&#65533;&#65533;&#65533;&#65533;&#65533;&#65533; (&#65533;&#65533;&#65533;&#65533;&#65533;&#65533;&#65533;&#65533;&#65533;&#65533; &#65533;&#65533;&#65533;&#65533;, &#65533;&#65533;&#65533;&#65533;&#65533;&#65533;&#65533;&#65533;&#65533;&#65533; &#65533;&#65533;&#65533;&#65533;&#65533;)
#define IDM_LANDSCAPE_MODE	10700			// &#65533;&#65533;&#65533;./&#65533;&#65533;&#65533;&#65533;. &#65533;&#65533;&#65533;&#65533;&#65533; &#65533;&#65533;&#65533;&#65533;&#65533;&#65533;&#65533;&#65533;&#65533; &#65533;&#65533;&#65533;&#65533;&#65533;&#65533;&#65533;&#65533;
#define IDM_KEEP_PARAMETERS	11000			// &#65533;&#65533;&#65533;./&#65533;&#65533;&#65533;&#65533;. &#65533;&#65533;&#65533;&#65533;&#65533;&#65533;&#65533;&#65533;&#65533;&#65533;&#65533; &#65533;&#65533;&#65533;&#65533;&#65533;&#65533;&#65533;&#65533;&#65533;&#65533; &#65533;&#65533;&#65533;&#65533;&#65533; &#65533;&#65533;&#65533;&#65533;&#65533;&#65533;&#65533;&#65533;&#65533;&#65533;&#65533;&#65533;&#65533;
#define IDM_SAVE_PARAM_DB   	11500			// &#65533;&#65533;&#65533;&#65533;&#65533;&#65533;&#65533;&#65533;&#65533; &#65533; &#65533;&#65533;&#65533;&#65533; &#65533;&#65533;&#65533;&#65533;&#65533;&#65533;&#65533;&#65533;&#65533;&#65533;
#define IDM_CLEAR_PARAM_DB  	11510			// &#65533;&#65533;&#65533;&#65533;&#65533;&#65533;&#65533; &#65533;&#65533; &#65533;&#65533;&#65533;&#65533; &#65533;&#65533;&#65533;&#65533;&#65533;&#65533;&#65533;&#65533;&#65533;&#65533;
#define IDM_FIT_TO_SCREEN	12000			// &#65533;&#65533;&#65533;&#65533;&#65533;&#65533;&#65533; &#65533;&#65533;&#65533;&#65533;&#65533;&#65533;&#65533;&#65533;&#65533;&#65533;&#65533; &#65533; &#65533;&#65533;&#65533;&#65533;&#65533;
#define IDM_FILL_WITH_CROP	12001			// &#65533;&#65533;&#65533;&#65533;&#65533;&#65533;&#65533; &#65533;&#65533;&#65533;&#65533;&#65533;&#65533;&#65533;&#65533;&#65533;&#65533;&#65533; &#65533; &#65533;&#65533;&#65533;&#65533;&#65533; &#65533;&#65533; &#65533;&#65533;&#65533;&#65533;&#65533;&#65533;&#65533;&#65533;&#65533;&#65533; &#65533; &#65533;&#65533;&#65533;&#65533;&#65533;&#65533;&#65533;&#65533;
#define IDM_FIT_WINDOW_TO_IMAGE	12005			// &#65533;&#65533;&#65533;./&#65533;&#65533;&#65533;&#65533;. &#65533;&#65533;&#65533;&#65533;&#65533;&#65533;&#65533;&#65533;&#65533;&#65533;&#65533;&#65533; &#65533;&#65533;&#65533;&#65533; &#65533;&#65533; &#65533;&#65533;&#65533;&#65533;&#65533;&#65533;&#65533;&#65533;&#65533;&#65533;&#65533; (&#65533;&#65533;&#65533;&#65533;&#65533;&#65533;&#65533; &#65533;&#65533;&#65533;&#65533;&#65533;&#65533; &#65533;&#65533;&#65533;&#65533;)
#define IDM_SPAN_SCREENS	12010			// &#65533;&#65533;&#65533;&#65533;&#65533;&#65533;&#65533;&#65533;&#65533;&#65533;&#65533;&#65533; &#65533;&#65533; &#65533;&#65533;&#65533;&#65533; &#65533;&#65533;&#65533;&#65533;&#65533;&#65533;&#65533;
#define IDM_FULL_SCREEN_MODE 	12011			// &#65533;&#65533;&#65533;./&#65533;&#65533;&#65533;&#65533;. &#65533;&#65533;&#65533;&#65533;&#65533;&#65533;&#65533;&#65533;&#65533;&#65533;&#65533;&#65533;&#65533; &#65533;&#65533;&#65533;&#65533;&#65533;
#define IDM_ZOOM_400        	12020			// &#65533;&#65533;&#65533;&#65533;&#65533;&#65533;&#65533;&#65533;&#65533;&#65533;&#65533;&#65533;&#65533;&#65533; &#65533;&#65533; 400%
#define IDM_ZOOM_200		12030			// &#65533;&#65533;&#65533;&#65533;&#65533;&#65533;&#65533;&#65533;&#65533;&#65533;&#65533;&#65533;&#65533;&#65533; &#65533;&#65533; 200%
#define IDM_ZOOM_100		12040			// &#65533;&#65533;&#65533;&#65533;&#65533;&#65533;&#65533;&#65533;&#65533;&#65533;&#65533;&#65533;&#65533;&#65533; &#65533;&#65533; 100%
#define IDM_ZOOM_50		12050			// &#65533;&#65533;&#65533;&#65533;&#65533;&#65533;&#65533;&#65533;&#65533;&#65533;&#65533;&#65533;&#65533;&#65533; &#65533;&#65533; 50%
#define IDM_ZOOM_25		12060			// &#65533;&#65533;&#65533;&#65533;&#65533;&#65533;&#65533;&#65533;&#65533;&#65533;&#65533;&#65533;&#65533;&#65533; &#65533;&#65533; 25%
#define IDM_ZOOM_INC		12100			// &#65533;&#65533;&#65533;&#65533;&#65533;&#65533;&#65533;&#65533;&#65533;
#define IDM_ZOOM_DEC		12200			// &#65533;&#65533;&#65533;&#65533;&#65533;&#65533;&#65533;&#65533;&#65533;
#define IDM_AUTO_ZOOM_FIT_NO_ZOOM 12500			// &#65533;&#65533;&#65533;&#65533;&#65533;&#65533;&#65533;&#65533;&#65533;&#65533;&#65533;&#65533;&#65533;&#65533;&#65533;&#65533;&#65533;&#65533;&#65533; &#65533; &#65533;&#65533;&#65533;&#65533;&#65533;&#65533;&#65533;&#65533;&#65533;&#65533;&#65533; &#65533; &#65533;&#65533;&#65533;&#65533;&#65533;, &#65533;&#65533;&#65533; &#65533;&#65533;&#65533;&#65533;&#65533;&#65533;&#65533;&#65533;&#65533;&#65533;
#define IDM_AUTO_ZOOM_FILL_NO_ZOOM 12510		// &#65533;&#65533;&#65533;&#65533;&#65533;&#65533;&#65533;&#65533;&#65533;&#65533;&#65533;&#65533;&#65533;&#65533;&#65533;&#65533;&#65533;&#65533;&#65533; &#65533; &#65533;&#65533;&#65533;&#65533;&#65533;&#65533;&#65533;&#65533;&#65533;&#65533;&#65533; &#65533;&#65533;&#65533;&#65533;&#65533;&#65533;, &#65533;&#65533;&#65533; &#65533;&#65533;&#65533;&#65533;&#65533;&#65533;&#65533;&#65533;&#65533;&#65533;
#define IDM_AUTO_ZOOM_FIT	12520			// &#65533;&#65533;&#65533;&#65533;&#65533;&#65533;&#65533;&#65533;&#65533;&#65533;&#65533;&#65533;&#65533;&#65533;&#65533;&#65533;&#65533;&#65533;&#65533; &#65533; &#65533;&#65533;&#65533;&#65533;&#65533;&#65533;&#65533;&#65533;&#65533;&#65533;&#65533; &#65533; &#65533;&#65533;&#65533;&#65533;&#65533;
#define IDM_AUTO_ZOOM_FILL	12530			// &#65533;&#65533;&#65533;&#65533;&#65533;&#65533;&#65533;&#65533;&#65533;&#65533;&#65533;&#65533;&#65533;&#65533;&#65533;&#65533;&#65533;&#65533;&#65533; &#65533; &#65533;&#65533;&#65533;&#65533;&#65533;&#65533;&#65533;&#65533;&#65533;&#65533;&#65533; &#65533;&#65533;&#65533;&#65533;&#65533;&#65533;
#define IDM_EDIT_GLOBAL_CONFIG	12600			// &#65533;&#65533;&#65533;&#65533;&#65533;&#65533;&#65533;&#65533;&#65533;&#65533;&#65533;&#65533;&#65533; &#65533;&#65533;&#65533;&#65533;&#65533;&#65533;&#65533;&#65533;&#65533;&#65533; &#65533;&#65533;&#65533;&#65533;&#65533;&#65533;&#65533;&#65533;&#65533;
#define IDM_EDIT_USER_CONFIG	12610			// &#65533;&#65533;&#65533;&#65533;&#65533;&#65533;&#65533;&#65533;&#65533;&#65533;&#65533;&#65533;&#65533; &#65533;&#65533;&#65533;&#65533;&#65533;&#65533;&#65533;&#65533;&#65533;&#65533;&#65533;&#65533;&#65533;&#65533;&#65533;&#65533; &#65533;&#65533;&#65533;&#65533;&#65533;&#65533;&#65533;&#65533;&#65533;
#define IDM_BACKUP_PARAMDB	12620			// &#65533;&#65533;&#65533;&#65533;&#65533;&#65533;&#65533; &#65533;&#65533;&#65533;&#65533;&#65533;&#65533;&#65533;&#65533;&#65533; &#65533;&#65533;&#65533;&#65533;&#65533; &#65533;&#65533;&#65533;&#65533; &#65533;&#65533;&#65533;&#65533;&#65533;&#65533;&#65533;&#65533;&#65533;&#65533;
#define IDM_RESTORE_PARAMDB	12630			// &#65533;&#65533;&#65533;&#65533;&#65533;&#65533;&#65533;&#65533;&#65533;&#65533;&#65533;&#65533; &#65533;&#65533;&#65533;&#65533; &#65533;&#65533;&#65533;&#65533;&#65533;&#65533;&#65533;&#65533;&#65533;&#65533; &#65533;&#65533; &#65533;&#65533;&#65533;&#65533;&#65533;&#65533;&#65533;&#65533;&#65533; &#65533;&#65533;&#65533;&#65533;&#65533;
#define IDM_ABOUT		12900			// &#65533;&#65533;&#65533;&#65533;&#65533;&#65533;&#65533;&#65533; &#65533;&#65533;&#65533;&#65533; "&#65533; &#65533;&#65533;&#65533;&#65533;&#65533;&#65533;&#65533;&#65533;&#65533;"
#define IDM_EXIT		13000			// &#65533;&#65533;&#65533;&#65533;&#65533;&#65533;&#65533; JPEGView
#define IDM_TOGGLE		14100			// &#65533;&#65533;&#65533;&#65533;&#65533;&#65533;&#65533;&#65533;&#65533;&#65533;&#65533;&#65533; &#65533;&#65533;&#65533;&#65533;&#65533; &#65533;&#65533;&#65533;&#65533;&#65533;&#65533;&#65533;&#65533;&#65533;&#65533; &#65533; &#65533;&#65533;&#65533;&#65533;&#65533;&#65533;&#65533; &#65533;&#65533;&#65533;&#65533;&#65533;&#65533;&#65533;&#65533;&#65533;&#65533;&#65533;&#65533;&#65533;
#define IDM_MARK_FOR_TOGGLE	14101			// &#65533;&#65533;&#65533;&#65533;&#65533;&#65533;&#65533;&#65533; &#65533;&#65533;&#65533;&#65533;&#65533;&#65533;&#65533; &#65533;&#65533;&#65533;&#65533;&#65533;&#65533;&#65533;&#65533;&#65533;&#65533;&#65533; &#65533;&#65533;&#65533; &#65533;&#65533;&#65533;&#65533;&#65533;&#65533;&#65533;&#65533;&#65533;&#65533;&#65533;&#65533;
#define IDM_COLOR_CORRECTION_INC 14200			// &#65533;&#65533;&#65533;&#65533;&#65533;&#65533;&#65533; &#65533;&#65533;&#65533;&#65533;&#65533;&#65533;&#65533;&#65533; &#65533;&#65533;&#65533;&#65533;&#65533;&#65533;&#65533;&#65533;&#65533;
#define IDM_COLOR_CORRECTION_DEC 14201			// &#65533;&#65533;&#65533;&#65533;&#65533;&#65533;&#65533;&#65533; &#65533;&#65533;&#65533;&#65533;&#65533;&#65533;&#65533;&#65533; &#65533;&#65533;&#65533;&#65533;&#65533;&#65533;&#65533;&#65533;&#65533;
#define IDM_CONTRAST_CORRECTION_INC 14300		// &#65533;&#65533;&#65533;&#65533;&#65533;&#65533;&#65533; &#65533;&#65533;&#65533;&#65533;&#65533;&#65533;&#65533;&#65533;&#65533; &#65533;&#65533;&#65533;&#65533;&#65533;&#65533;&#65533;&#65533;&#65533;&#65533;&#65533;&#65533;&#65533;
#define IDM_CONTRAST_CORRECTION_DEC 14301		// &#65533;&#65533;&#65533;&#65533;&#65533;&#65533;&#65533;&#65533; &#65533;&#65533;&#65533;&#65533;&#65533;&#65533;&#65533;&#65533;&#65533; &#65533;&#65533;&#65533;&#65533;&#65533;&#65533;&#65533;&#65533;&#65533;&#65533;&#65533;&#65533;&#65533;
#define IDM_CONTRAST_INC	14400			// &#65533;&#65533;&#65533;&#65533;&#65533;&#65533;&#65533; &#65533;&#65533;&#65533;&#65533;&#65533;&#65533;&#65533;&#65533;&#65533;&#65533;&#65533;&#65533;&#65533;
#define IDM_CONTRAST_DEC	14401			// &#65533;&#65533;&#65533;&#65533;&#65533;&#65533;&#65533;&#65533; &#65533;&#65533;&#65533;&#65533;&#65533;&#65533;&#65533;&#65533;&#65533;&#65533;&#65533;&#65533;&#65533;
#define IDM_GAMMA_INC		14500			// &#65533;&#65533;&#65533;&#65533;&#65533;&#65533;&#65533; &#65533;&#65533;&#65533;&#65533;&#65533;-&#65533;&#65533;&#65533;&#65533;&#65533;&#65533;&#65533;&#65533;&#65533; (&#65533;&#65533;&#65533;&#65533;&#65533;&#65533;&#65533;)
#define IDM_GAMMA_DEC		14501			// &#65533;&#65533;&#65533;&#65533;&#65533;&#65533;&#65533;&#65533; &#65533;&#65533;&#65533;&#65533;&#65533;-&#65533;&#65533;&#65533;&#65533;&#65533;&#65533;&#65533;&#65533;&#65533; (&#65533;&#65533;&#65533;&#65533;&#65533;&#65533;&#65533;)
#define IDM_LDC_SHADOWS_INC	14600			// &#65533;&#65533;&#65533;&#65533;&#65533;&#65533;&#65533; &#65533;&#65533;&#65533;&#65533;&#65533;&#65533;&#65533;&#65533;&#65533;&#65533;&#65533; &#65533;&#65533;&#65533;&#65533;&#65533;
#define IDM_LDC_SHADOWS_DEC	14601			// &#65533;&#65533;&#65533;&#65533;&#65533;&#65533;&#65533;&#65533; &#65533;&#65533;&#65533;&#65533;&#65533;&#65533;&#65533;&#65533;&#65533;&#65533;&#65533; &#65533;&#65533;&#65533;&#65533;&#65533;
#define IDM_LDC_HIGHLIGHTS_INC	14700			// &#65533;&#65533;&#65533;&#65533;&#65533;&#65533;&#65533; &#65533;&#65533;&#65533;&#65533;&#65533;&#65533;&#65533;&#65533;&#65533;&#65533;&#65533; &#65533;&#65533;&#65533;&#65533;&#65533;&#65533;
#define IDM_LDC_HIGHLIGHTS_DEC	14701			// &#65533;&#65533;&#65533;&#65533;&#65533;&#65533;&#65533;&#65533; &#65533;&#65533;&#65533;&#65533;&#65533;&#65533;&#65533;&#65533;&#65533;&#65533;&#65533; &#65533;&#65533;&#65533;&#65533;&#65533;&#65533;
#define IDM_TOGGLE_RESAMPLING_QUALITY 14800		// &#65533;&#65533;&#65533;&#65533;&#65533;&#65533;&#65533;&#65533;&#65533;&#65533;&#65533;&#65533; &#65533;&#65533;&#65533;&#65533;&#65533;&#65533;&#65533;&#65533; &#65533;&#65533;&#65533;&#65533;&#65533;&#65533;&#65533;&#65533;&#65533;&#65533;&#65533; (&#65533;&#65533;&#65533;&#65533;&#65533;&#65533;&#65533;&#65533; &#65533;&#65533;&#65533;&#65533;&#65533;&#65533;&#65533;&#65533;&#65533;&#65533;&#65533; <-> &#65533;&#65533;&#65533;&#65533;&#65533;&#65533;&#65533;&#65533;&#65533;&#65533;)
#define IDM_TOGGLE_MONITOR	14900			// &#65533;&#65533;&#65533;&#65533;&#65533;&#65533;&#65533;&#65533;&#65533;&#65533;&#65533; &#65533;&#65533; &#65533;&#65533;&#65533;&#65533;&#65533;&#65533; &#65533;&#65533;&#65533;&#65533;&#65533;&#65533;&#65533;
#define IDM_TOGGLE_FIT_TO_SCREEN_100_PERCENTS 15000	// &#65533;&#65533;&#65533;&#65533;&#65533;&#65533;&#65533;&#65533;&#65533;&#65533;&#65533;&#65533; &#65533;&#65533;&#65533;&#65533;&#65533; &#65533;&#65533;&#65533;&#65533;&#65533;&#65533;&#65533;&#65533;&#65533;&#65533;&#65533; &#65533; &#65533;&#65533;&#65533;&#65533;&#65533; &#65533; &#65533;&#65533;&#65533;&#65533;&#65533;&#65533;&#65533;&#65533;&#65533; &#65533;&#65533;&#65533;&#65533;&#65533;&#65533;&#65533;&#65533; (100%)
#define IDM_TOGGLE_FILL_WITH_CROP_100_PERCENTS 15001	// &#65533;&#65533;&#65533;&#65533;&#65533;&#65533;&#65533;&#65533;&#65533;&#65533;&#65533;&#65533; &#65533;&#65533;&#65533;&#65533;&#65533; &#65533;&#65533;&#65533;&#65533;&#65533;&#65533;&#65533;&#65533;&#65533;&#65533;&#65533; &#65533;&#65533;&#65533;&#65533;&#65533;&#65533; &#65533; &#65533;&#65533;&#65533;&#65533;&#65533;&#65533;&#65533;&#65533; &#65533; &#65533;&#65533;&#65533;&#65533;&#65533;&#65533;&#65533;&#65533;&#65533; &#65533;&#65533;&#65533;&#65533;&#65533;&#65533;&#65533;&#65533; (100%)
#define IDM_EXCHANGE_PROC_PARAMS 15100			// &#65533;&#65533;&#65533;&#65533;&#65533;&#65533;&#65533;&#65533;&#65533;&#65533;&#65533;&#65533; &#65533;&#65533;&#65533;&#65533;&#65533; &#65533;&#65533;&#65533;&#65533;&#65533; &#65533;&#65533;&#65533;&#65533;&#65533;&#65533;&#65533;&#65533; &#65533;&#65533;&#65533;&#65533;&#65533;&#65533;&#65533;&#65533;&#65533;&#65533; &#65533;&#65533;&#65533;&#65533;&#65533;&#65533;&#65533;&#65533;&#65533; &#65533;&#65533;&#65533;&#65533;&#65533;&#65533;&#65533;&#65533;&#65533;&#65533;&#65533;
#define IDM_PAN_UP		15200			// &#65533;&#65533;&#65533;&#65533;&#65533;&#65533;&#65533;&#65533;&#65533;&#65533;&#65533; &#65533;&#65533;&#65533;&#65533;&#65533;&#65533;&#65533;&#65533; &#65533;&#65533;&#65533;&#65533;
#define IDM_PAN_DOWN		15201			// &#65533;&#65533;&#65533;&#65533;&#65533;&#65533;&#65533;&#65533;&#65533;&#65533;&#65533; &#65533;&#65533;&#65533;&#65533;&#65533;&#65533;&#65533;&#65533; &#65533;&#65533;&#65533;&#65533;
#define IDM_PAN_RIGHT		15202			// &#65533;&#65533;&#65533;&#65533;&#65533;&#65533;&#65533;&#65533;&#65533;&#65533;&#65533; &#65533;&#65533;&#65533;&#65533;&#65533;&#65533;&#65533;&#65533; &#65533;&#65533;&#65533;&#65533;&#65533;&#65533;
#define IDM_PAN_LEFT		15203			// &#65533;&#65533;&#65533;&#65533;&#65533;&#65533;&#65533;&#65533;&#65533;&#65533;&#65533; &#65533;&#65533;&#65533;&#65533;&#65533;&#65533;&#65533;&#65533; &#65533;&#65533;&#65533;&#65533;&#65533;
#define IDM_SHARPEN_INC		15300			// &#65533;&#65533;&#65533;&#65533;&#65533;&#65533;&#65533; &#65533;&#65533;&#65533;&#65533;&#65533;&#65533;&#65533;&#65533;
#define IDM_SHARPEN_DEC		15301			// &#65533;&#65533;&#65533;&#65533;&#65533;&#65533;&#65533;&#65533; &#65533;&#65533;&#65533;&#65533;&#65533;&#65533;&#65533;&#65533;
#define IDM_CONTEXT_MENU	16000			// &#65533;&#65533;&#65533;&#65533;&#65533;&#65533;&#65533;&#65533; &#65533;&#65533;&#65533;&#65533;&#65533;&#65533;&#65533;&#65533;&#65533;&#65533;&#65533; &#65533;&#65533;&#65533;&#65533;

// &#65533;&#65533;&#65533;&#65533;&#65533;&#65533; &#65533;&#65533;&#65533;&#65533; &#65533;&#65533;&#65533;&#65533;&#65533;&#65533;&#65533;&#65533; &#65533;&#65533;&#65533;&#65533;&#65533;&#65533;&#65533;&#65533;&#65533;&#65533; &#65533;&#65533;&#65533;&#65533;&#65533;&#65533;.
// &#65533;&#65533;&#65533;&#65533;&#65533;&#65533;&#65533;&#65533;&#65533; &#65533;&#65533;&#65533;&#65533;&#65533;&#65533;&#65533; &#65533;&#65533;&#65533;&#65533;&#65533;&#65533;&#65533;&#65533;&#65533;&#65533;&#65533;&#65533;&#65533;&#65533; &#65533; &#65533;&#65533;&#65533;&#65533;&#65533;&#65533;&#65533; &#65533;&#65533;&#65533;&#65533; &#65533;&#65533;&#65533;&#65533;&#65533;&#65533;&#65533;&#65533;&#65533;&#65533;&#65533;&#65533;&#65533;:
// F1 &#65533; &#65533;&#65533;&#65533;&#65533;&#65533;&#65533;&#65533;, Alt+F4 &#65533; &#65533;&#65533;&#65533;&#65533;&#65533;, 0 .. 9 &#65533; &#65533;&#65533;&#65533;&#65533;&#65533;&#65533;&#65533;&#65533;.
// &#65533;&#65533;&#65533;&#65533;&#65533;&#65533;&#65533;&#65533;&#65533;&#65533;&#65533;&#65533;&#65533;&#65533; &#65533;&#65533;&#65533;&#65533;&#65533;&#65533;&#65533; (&#65533;&#65533;&#65533;&#65533;&#65533;&#65533;&#65533;&#65533;): 
// Alt, Ctrl, Shift, Esc, Return, Space, End, Home, Back, Tab, PgDn, PgUp
// Left, Right, Up, Down, Insert, Del, Plus, Minus, Mul, Div, Comma, Period
// A .. Z  F1 .. F12

// &#65533;&#65533;&#65533;&#65533;&#65533;&#65533;&#65533; &#65533;&#65533;&#65533;&#65533;&#65533; &#65533;&#65533;&#65533;&#65533;&#65533;&#65533;&#65533;&#65533;&#65533;&#65533;&#65533; &#65533; &#65533; &#65533;&#65533;&#65533;&#65533;&#65533;&#65533;&#65533; &#65533;&#65533;&#65533;&#65533;. &#65533;&#65533;&#65533;&#65533;&#65533;&#65533; &#65533;&#65533;&#65533;&#65533;&#65533;&#65533;&#65533;&#65533;&#65533;&#65533;, &#65533;&#65533;&#65533; &#65533;&#65533;&#65533; &#65533;&#65533;&#65533;&#65533; &#65533;&#65533; &#65533;&#65533;&#65533;&#65533;&#65533;&#65533;&#65533;&#65533; &#65533;&#65533;
// &#65533;&#65533;&#65533;&#65533;&#65533;&#65533;&#65533;&#65533;&#65533;&#65533;&#65533; &#65533;&#65533;&#65533;&#65533;&#65533;&#65533;&#65533;&#65533; (&#65533;&#65533;&#65533;&#65533;&#65533;&#65533;&#65533;&#65533; &#65533;&#65533;&#65533;&#65533;&#65533;&#65533;&#65533;&#65533;&#65533;&#65533;&#65533;&#65533;&#65533;&#65533;&#65533; &#65533;&#65533;&#65533;&#65533;&#65533;&#65533;&#65533;&#65533; &#65533;&#65533;&#65533;&#65533;&#65533; &#65533;&#65533;&#65533;&#65533;&#65533;&#65533;&#65533; &#65533;&#65533;&#65533;&#65533;).
// &#65533;&#65533;&#65533;&#65533;&#65533;&#65533; &#65533;&#65533;&#65533;&#65533; &#65533;&#65533;&#65533;&#65533;&#65533; &#65533;&#65533;&#65533;&#65533;&#65533;&#65533;&#65533;&#65533; &#65533; Alt, Ctrl &#65533; Shift, &#65533;&#65533; &#65533;&#65533; &#65533; &#65533;&#65533;&#65533;&#65533;&#65533;&#65533;&#65533; &#65533;&#65533;&#65533;&#65533;&#65533;&#65533;&#65533;&#65533;&#65533; &#65533;&#65533;&#65533; &#65533;&#65533;&#65533;&#65533;&#65533;&#65533;&#65533;&#65533; &#65533;&#65533;&#65533;&#65533;.
// &#65533;&#65533;&#65533;&#65533;&#65533;&#65533;&#65533;&#65533;&#65533;&#65533;&#65533;&#65533;&#65533;&#65533; &#65533;&#65533;&#65533;&#65533;&#65533;&#65533; &#65533;&#65533;&#65533;&#65533;:
// MouseL, MouseR, MouseM, MouseX1, MouseX2, MouseDblClk
// (&#65533;&#65533;&#65533;&#65533;&#65533;, &#65533;&#65533;&#65533;&#65533;&#65533;&#65533;, &#65533;&#65533;&#65533;&#65533;&#65533;&#65533;&#65533; [&#65533;&#65533;&#65533;&#65533;&#65533;], &#65533;&#65533;&#65533;&#65533;&#65533;&#65533;&#65533;&#65533;&#65533;&#65533;&#65533;&#65533;&#65533;&#65533; &#65533;&#65533;&#65533;&#65533;&#65533;&#65533; 1 &#65533; 2, &#65533;&#65533;&#65533;&#65533;&#65533;&#65533;&#65533; &#65533;&#65533;&#65533;&#65533;&#65533;&#65533; &#65533;&#65533;&#65533;&#65533;&#65533; &#65533;&#65533;&#65533;&#65533;&#65533;&#65533;&#65533;)
// &#65533;&#65533; &#65533;&#65533;&#65533;&#65533;&#65533;&#65533;&#65533;&#65533;&#65533; &#65533;&#65533;&#65533;&#65533;&#65533;&#65533;&#65533;&#65533; &#65533;&#65533;&#65533;&#65533;&#65533;&#65533;&#65533;&#65533;&#65533;&#65533;, &#65533;&#65533;&#65533; MouseL &#65533;&#65533;&#65533;&#65533;&#65533; &#65533;&#65533;&#65533;&#65533;&#65533; &#65533;&#65533;&#65533;&#65533;&#65533;&#65533;&#65533; &#65533;&#65533;&#65533;&#65533;&#65533;&#65533;&#65533;&#65533;&#65533;, &#65533;&#65533;&#65533; MouseDblClk.

// &#65533;&#65533;&#65533;&#65533;&#65533;&#65533;&#65533;&#65533;&#65533;&#65533;&#65533;&#65533;&#65533;&#65533;&#65533;&#65533; (&#65533;&#65533;&#65533;&#65533;&#65533;&#65533;&#65533; // &#65533; &#65533;&#65533;&#65533;&#65533;&#65533;&#65533;) &#65533;&#65533;&#65533;&#65533;&#65533;&#65533;&#65533;&#65533;&#65533; &#65533;&#65533;&#65533;&#65533;&#65533;&#65533;, &#65533;&#65533;&#65533;&#65533;&#65533; &#65533;&#65533;&#65533;&#65533;&#65533;&#65533;&#65533;&#65533;&#65533;&#65533; &#65533;&#65533;&#65533;&#65533;&#65533;&#65533;&#65533;&#65533;&#65533;&#65533; &#65533;&#65533;&#65533;&#65533;&#65533;&#65533; JPEGView &#65533;&#65533; Esc &#65533;&#65533;&#65533; &#65533;&#65533;&#65533;&#65533;&#65533;&#65533;&#65533;&#65533; &#65533;&#65533;&#65533; &#65533;&#65533;&#65533;&#65533;&#65533;&#65533;&#65533;&#65533;
//Esc			IDM_EXIT
PgDn			IDM_NEXT
Right			IDM_NEXT
Space			IDM_NEXT
Left			IDM_PREV
PgUp			IDM_PREV
Back			IDM_PREV
Ctrl+Left		IDM_TOGGLE
Ctrl+Right		IDM_TOGGLE
Home			IDM_FIRST
End			IDM_LAST
Del			IDM_MOVE_TO_RECYCLE_BIN_CONFIRM
Plus			IDM_ZOOM_INC
Ctrl+Shift+Plus		IDM_CONTRAST_CORRECTION_INC
Ctrl+Alt+Plus		IDM_COLOR_CORRECTION_INC
Ctrl+Plus		IDM_CONTRAST_INC
Shift+Plus		IDM_GAMMA_INC
Alt+Plus		IDM_SHARPEN_INC
Minus			IDM_ZOOM_DEC
Ctrl+Shift+Minus	IDM_CONTRAST_CORRECTION_DEC
Ctrl+Alt+Minus		IDM_COLOR_CORRECTION_DEC
Ctrl+Minus		IDM_CONTRAST_DEC
Shift+Minus		IDM_GAMMA_DEC
Alt+Minus		IDM_SHARPEN_DEC
F2			IDM_SHOW_FILEINFO
Ctrl+F2			IDM_SHOW_FILENAME
F3			IDM_TOGGLE_RESAMPLING_QUALITY
F4			IDM_KEEP_PARAMETERS
F5			IDM_AUTO_CORRECTION
Shift+F5		IDM_AUTO_CORRECTION_SECTION
F6			IDM_LDC
Shift+Ctrl+F6		IDM_LDC_HIGHLIGHTS_INC
Ctrl+F6			IDM_LDC_SHADOWS_INC
Alt+Shift+F6		IDM_LDC_HIGHLIGHTS_DEC
Alt+F6			IDM_LDC_SHADOWS_DEC
F7			IDM_LOOP_FOLDER
F8			IDM_LOOP_RECURSIVELY
F9			IDM_LOOP_SIBLINGS
F11			IDM_FULL_SCREEN_MODE
Ctrl+F11		IDM_FIT_WINDOW_TO_IMAGE
F12			IDM_SPAN_SCREENS
Ctrl+F12		IDM_TOGGLE_MONITOR
Div			IDM_TOGGLE_FIT_TO_SCREEN_100_PERCENTS
Return			IDM_FIT_TO_SCREEN
Ctrl+Return		IDM_FILL_WITH_CROP
Alt+Down		IDM_ROTATE_90
Alt+Up			IDM_ROTATE_270
Shift+Up		IDM_PAN_UP
Shift+Down		IDM_PAN_DOWN
Shift+Left		IDM_PAN_LEFT
Shift+Right		IDM_PAN_RIGHT
Ctrl+Down		IDM_ZOOM_DEC
Ctrl+Up			IDM_ZOOM_INC
Ctrl+A			IDM_EXCHANGE_PROC_PARAMS
Ctrl+C			IDM_COPY
C			IDM_SORT_CREATION_DATE
Ctrl+N			IDM_SHOW_NAVPANEL
N			IDM_SORT_NAME
Ctrl+M			IDM_MARK_FOR_TOGGLE
Ctrl+Shift+M		IDM_TOUCH_IMAGE
M			IDM_SORT_MOD_DATE
Z			IDM_SORT_RANDOM
Ctrl+S			IDM_SAVE_ALLOW_NO_PROMPT
Ctrl+Shift+S		IDM_SAVE_SCREEN
S			IDM_SAVE_PARAM_DB
D			IDM_CLEAR_PARAM_DB
Ctrl+Shift+E		IDM_TOUCH_IMAGE_EXIF
Ctrl+O			IDM_OPEN
Ctrl+P			IDM_PRINT
Ctrl+R			IDM_RELOAD
Alt+R                   IDM_SLIDESHOW_RESUME
Ctrl+X			IDM_COPY_FULL
Ctrl+V			IDM_PASTE
Ctrl+L			IDM_LANDSCAPE_MODE
R			IDM_ROTATE_90_LOSSLESS_CONFIRM
T			IDM_ROTATE_270_LOSSLESS_CONFIRM
</file>

<file path=JPEGViewPortable/App/JPEGView/strings_bel.txt>&#65279;// This file must be encoded with UTF-8 (e.g. with Windows Notepad)
// Filename is 'strings_%languagecode%.txt' where %languagecode% is the ISO 639 language code e.g. 'fr' for French
// Format is: English string<tab>Translated string<newline>
// Translation=U&#322;adzimir Panada
Contrast	&#1050;&#1072;&#1085;&#1090;&#1088;&#1072;&#1089;&#1090;
Brightness	&#1071;&#1088;&#1082;&#1072;&#1089;&#1100;&#1094;&#1100;
Sharpen	&#1042;&#1086;&#1089;&#1090;&#1088;&#1072;&#1089;&#1100;&#1094;&#1100;
Lighten Shadows	&#1062;&#1077;&#1085;&#1100;
Darken Highlights	&#1057;&#1100;&#1074;&#1103;&#1090;&#1083;&#1086;
Deep Shadows	&#1043;&#1083;&#1099;&#1073;&#1086;&#1082;&#1110; &#1094;&#1077;&#1085;&#1100;
Color Correction	&#1050;&#1072;&#1088;&#1101;&#1082;&#1094;&#1099;&#1103; &#1082;&#1086;&#1083;&#1077;&#1088;&#1091;
Contrast Correction	&#1050;&#1072;&#1088;&#1101;&#1082;&#1094;&#1099;&#1103; &#1082;&#1072;&#1085;&#1090;&#1088;&#1072;&#1089;&#1090;&#1091;
Parameter DB:	&#1041;&#1072;&#1079;&#1072; &#1079;&#1100;&#1074;&#1077;&#1089;&#1090;&#1072;&#1082; &#1087;&#1072;&#1088;&#1072;&#1084;&#1077;&#1090;&#1088;&#1072;&#1118;:
Save to	&#1079;&#1072;&#1093;&#1072;&#1074;&#1072;&#1094;&#1100; &#1091;
Remove from	&#1074;&#1099;&#1076;&#1072;&#1083;&#1110;&#1094;&#1100; &#1079;
Rename:	&#1055;&#1077;&#1088;&#1072;&#1081;&#1084;&#1077;&#1085;&#1072;&#1074;&#1072;&#1094;&#1100;:
No file or folder name was provided as command line parameter!	&#1059; &#1082;&#1072;&#1084;&#1072;&#1085;&#1076;&#1099;&#1085;&#1084; &#1088;&#1072;&#1076;&#1082;&#1091; &#1085;&#1103;&#1084;&#1072; &#1085;&#1072;&#1079;&#1074;&#1099; &#1092;&#1072;&#1081;&#1083;&#1072; &#1094;&#1110; &#1090;&#1101;&#1095;&#1082;&#1110;!
To use JPEGView, associate JPG, JPEG and BMP files with JPEGView.	JPEGView &#1090;&#1088;&#1101;&#1073;&#1072; &#1072;&#1089;&#1072;&#1094;&#1099;&#1103;&#1074;&#1072;&#1094;&#1100; &#1079; &#1092;&#1072;&#1081;&#1083;&#1072;&#1084;&#1110; JPG, JPEG &#1110; BMP.
Press ESC to exit...	&#1053;&#1072;&#1094;&#1110;&#1089;&#1085;&#1091;&#1094;&#1100; ESC &#1076;&#1083;&#1103; &#1074;&#1099;&#1093;&#1072;&#1076;&#1091;...
The file '%s' could not be read!	&#1060;&#1072;&#1081;&#1083; '%s' &#1085;&#1077;&#1095;&#1099;&#1090;&#1101;&#1083;&#1100;&#1085;&#1099;!
The file '%s' does not contain a list of file names!	&#1059; &#1092;&#1072;&#1081;&#1083;&#1077; '%s' &#1085;&#1103;&#1084;&#1072; &#1089;&#1100;&#1087;&#1110;&#1089;&#1091; &#1085;&#1072;&#1079;&#1074;&#1072;&#1118; &#1092;&#1072;&#1081;&#1083;&#1072;&#1118;!
The directory '%s' does not contain any image files!	&#1059; &#1090;&#1101;&#1095;&#1094;&#1099; '%s' &#1085;&#1103;&#1084;&#1072; &#1092;&#1072;&#1081;&#1083;&#1072;&#1118; &#1074;&#1099;&#1103;&#1074;&#1072;&#1118;!
Press any key to search the subdirectories for image files.	&#1053;&#1072;&#1094;&#1110;&#1089;&#1085;&#1091;&#1094;&#1100; &#1083;&#1102;&#1073;&#1091;&#1102; &#1082;&#1085;&#1086;&#1087;&#1082;&#1091; &#1076;&#1083;&#1103; &#1087;&#1086;&#1096;&#1091;&#1082;&#1091; &#1092;&#1072;&#1081;&#1083;&#1072;&#1118; &#1074;&#1099;&#1103;&#1074;&#1072;&#1118; &#1074;&#1072; &#1118;&#1082;&#1083;&#1072;&#1076;&#1079;&#1077;&#1085;&#1099;&#1093; &#1090;&#1101;&#1095;&#1082;&#1072;&#1093;.
JPEGView Help	&#1044;&#1072;&#1074;&#1077;&#1076;&#1082;&#1072; JPEGView
Current image	&#1040;&#1073; &#1074;&#1099;&#1103;&#1074;&#1077;
Close help text display / Close JPEGView	&#1047;&#1072;&#1082;&#1088;&#1099;&#1094;&#1100; &#1076;&#1072;&#1074;&#1077;&#1076;&#1082;&#1091;/JPEGView
Show/hide this help text	&#1055;&#1072;&#1082;&#1072;&#1079;&#1072;&#1094;&#1100;/&#1089;&#1093;&#1072;&#1074;&#1072;&#1094;&#1100; &#1076;&#1072;&#1074;&#1077;&#1076;&#1082;&#1091;
Show/hide picture information (EXIF data)	&#1055;&#1072;&#1082;&#1072;&#1079;&#1072;&#1094;&#1100;/&#1089;&#1093;&#1072;&#1074;&#1072;&#1094;&#1100; &#1079;&#1100;&#1074;&#1077;&#1089;&#1090;&#1082;&#1110; &#1087;&#1088;&#1072; &#1074;&#1099;&#1103;&#1074;&#1091; (&#1110;&#1085;&#1092;&#1072;&#1088;&#1084;&#1072;&#1094;&#1099;&#1102; EXIF)
Show/hide file name	&#1055;&#1072;&#1082;&#1072;&#1079;&#1072;&#1094;&#1100;/&#1089;&#1093;&#1072;&#1074;&#1072;&#1094;&#1100; &#1096;&#1083;&#1103;&#1093; &#1110; &#1085;&#1072;&#1079;&#1074;&#1091; &#1092;&#1072;&#1081;&#1083;&#1072;
Enable/disable high quality resampling	&#1056;&#1101;&#1089;&#1101;&#1084;&#1087;&#1083;&#1110;&#1085;&#1075; &#1074;&#1099;&#1089;&#1086;&#1082;&#1072;&#1081; &#1103;&#1082;&#1072;&#1089;&#1100;&#1094;&#1110;
Enable/disable keeping of geometry related (zoom/pan/rotation)	&#1053;&#1072; &#1118;&#1079;&#1086;&#1088; &#1075;&#1101;&#1090;&#1072;&#1081; &#1074;&#1099;&#1103;&#1074;&#1099; &#1090;&#1088;&#1072;&#1085;&#1089;&#1092;&#1072;&#1088;&#1084;&#1072;&#1074;&#1072;&#1094;&#1100;
and image processing (brightness/contrast/sharpen) parameters between images	&#1110; &#1072;&#1087;&#1088;&#1072;&#1094;&#1072;&#1074;&#1072;&#1094;&#1100; &#1085;&#1072;&#1089;&#1090;&#1091;&#1087;&#1085;&#1099;&#1103;
Enable/disable automatic contrast correction (histogram equalization)	&#1040;&#1118;&#1090;&#1072;&#1082;&#1072;&#1088;&#1101;&#1082;&#1094;&#1099;&#1103; &#1082;&#1072;&#1085;&#1090;&#1088;&#1072;&#1089;&#1090;&#1091; (&#1085;&#1072;&#1088;&#1084;&#1072;&#1074;&#1072;&#1085;&#1100;&#1085;&#1077; &#1075;&#1110;&#1089;&#1090;&#1072;&#1075;&#1088;&#1072;&#1084;&#1099;)
Apply auto contrast correction using only visible section of image	&#1040;&#1118;&#1090;&#1072;&#1082;&#1072;&#1088;&#1101;&#1082;&#1094;&#1099;&#1103; &#1082;&#1072;&#1085;&#1090;&#1088;&#1072;&#1089;&#1090;&#1091; &#1090;&#1086;&#1083;&#1100;&#1082;&#1110; &#1076;&#1083;&#1103; &#1073;&#1072;&#1095;&#1085;&#1072;&#1081; &#1095;&#1072;&#1089;&#1090;&#1082;&#1110; &#1074;&#1099;&#1103;&#1074;&#1099;
Enable/disable automatic density correction (local brightness correction)	&#1040;&#1118;&#1090;&#1072;&#1082;&#1072;&#1088;&#1101;&#1082;&#1094;&#1099;&#1103; &#1096;&#1095;&#1099;&#1083;&#1100;&#1085;&#1072;&#1089;&#1100;&#1094;&#1110; (&#1083;&#1072;&#1082;&#1072;&#1083;&#1100;&#1085;&#1072;&#1103; &#1079;&#1100;&#1084;&#1077;&#1085;&#1072; &#1103;&#1088;&#1082;&#1072;&#1089;&#1100;&#1094;&#1110;)
Increase/decrease lightening of shadows (LDC must be on)	&#1052;&#1072;&#1094;&#1085;&#1077;&#1081;/&#1089;&#1083;&#1072;&#1073;&#1077;&#1081; &#1074;&#1099;&#1089;&#1100;&#1074;&#1103;&#1090;&#1083;&#1103;&#1094;&#1100; &#1094;&#1077;&#1085;&#1100; (&#1087;&#1088;&#1099; &#1072;&#1118;&#1090;&#1072;&#1082;&#1072;&#1088;&#1101;&#1082;&#1094;&#1099;&#1110; &#1096;&#1095;&#1099;&#1083;&#1100;&#1085;&#1072;&#1089;&#1100;&#1094;&#1110;)
Increase/decrease darkening of highlights (LDC must be on)	&#1052;&#1072;&#1094;&#1085;&#1077;&#1081;/&#1089;&#1083;&#1072;&#1073;&#1077;&#1081; &#1087;&#1088;&#1099;&#1094;&#1103;&#1084;&#1085;&#1103;&#1094;&#1100; &#1089;&#1100;&#1074;&#1103;&#1090;&#1083;&#1086; (&#1087;&#1088;&#1099; &#1072;&#1118;&#1090;&#1072;&#1082;&#1072;&#1088;&#1101;&#1082;&#1094;&#1099;&#1110; &#1096;&#1095;&#1099;&#1083;&#1100;&#1085;&#1072;&#1089;&#1100;&#1094;&#1110;)
Loop through files in current folder	&#1050;&#1086;&#1083;&#1072;&#1074;&#1099; &#1087;&#1088;&#1072;&#1075;&#1083;&#1103;&#1076; &#1092;&#1072;&#1081;&#1083;&#1072;&#1118; &#1091; &#1072;&#1073;&#1088;&#1072;&#1085;&#1072;&#1081; &#1090;&#1101;&#1095;&#1094;&#1099;
Loop through files in current directory and all subfolders	&#1050;&#1086;&#1083;&#1072;&#1074;&#1099; &#1087;&#1088;&#1072;&#1075;&#1083;&#1103;&#1076; &#1092;&#1072;&#1081;&#1083;&#1072;&#1118; &#1091; &#1072;&#1073;&#1088;&#1072;&#1085;&#1072;&#1081; &#1090;&#1101;&#1095;&#1094;&#1099; &#1110; &#1074;&#1072; &#1118;&#1082;&#1083;&#1072;&#1076;&#1079;&#1077;&#1085;&#1099;&#1093; &#1091; &#1103;&#1077;
Loop through files in current directory and all sibling folders (folders on same level)	&#1050;&#1086;&#1083;&#1072;&#1074;&#1099; &#1087;&#1088;&#1072;&#1075;&#1083;&#1103;&#1076; &#1092;&#1072;&#1081;&#1083;&#1072;&#1118; &#1091; &#1072;&#1073;&#1088;&#1072;&#1085;&#1072;&#1081; &#1090;&#1101;&#1095;&#1094;&#1099; &#1076;&#1099; &#1110;&#1085;&#1096;&#1099;&#1093; &#1085;&#1072; &#1075;&#1101;&#1090;&#1099;&#1084; &#1091;&#1079;&#1088;&#1086;&#1118;&#1085;&#1110;
Maximize/restore to/from virtual desktop (only for multi-monitor systems)	&#1062;&#1072;&#1083;&#1082;&#1072;&#1084;/&#1095;&#1072;&#1089;&#1090;&#1082;&#1086;&#1074;&#1072; &#1079;&#1072;&#1085;&#1103;&#1094;&#1100; &#1074;&#1110;&#1088;&#1090;&#1091;&#1072;&#1083;&#1100;&#1085;&#1099; &#1087;&#1088;&#1072;&#1094;&#1086;&#1118;&#1085;&#1099; &#1089;&#1090;&#1086;&#1083; (&#1091; &#1096;&#1084;&#1072;&#1090;&#1084;&#1072;&#1085;&#1110;&#1090;&#1086;&#1088;&#1085;&#1072;&#1081; &#1089;&#1110;&#1089;&#1090;&#1101;&#1084;&#1077;)
Copy screen to clipboard/ Copy processed full size image to clipboard	&#1050;&#1072;&#1087;&#1110;&#1088;&#1072;&#1074;&#1072;&#1094;&#1100; &#1091; &#1073;&#1091;&#1092;&#1077;&#1088; &#1072;&#1073;&#1084;&#1077;&#1085;&#1091; &#1074;&#1099;&#1103;&#1074;&#1091; &#1079; &#1101;&#1082;&#1088;&#1072;&#1085;&#1091;/&#1072;&#1087;&#1088;&#1072;&#1094;&#1072;&#1074;&#1072;&#1085;&#1091;&#1102; &#1074;&#1099;&#1103;&#1074;&#1091; &#1087;&#1086;&#1118;&#1085;&#1072;&#1075;&#1072; &#1087;&#1072;&#1084;&#1077;&#1088;&#1091;
Open new image or slideshow file	&#1040;&#1076;&#1082;&#1088;&#1099;&#1094;&#1100; &#1085;&#1086;&#1074;&#1091;&#1102; &#1074;&#1099;&#1103;&#1074;&#1091; &#1094;&#1110; &#1089;&#1083;&#1072;&#1081;&#1076;&#1096;&#1086;&#1118;
Save processed image to JPEG file (original size)	&#1047;&#1072;&#1093;&#1072;&#1074;&#1072;&#1094;&#1100; &#1072;&#1087;&#1088;&#1072;&#1094;&#1072;&#1074;&#1072;&#1085;&#1091;&#1102; &#1074;&#1099;&#1103;&#1074;&#1091; &#1103;&#1082; &#1092;&#1072;&#1081;&#1083; JPEG &#1087;&#1086;&#1118;&#1085;&#1072;&#1075;&#1072; &#1087;&#1072;&#1084;&#1077;&#1088;&#1091;
Save (%s)/ delete (%s) image processing parameters in/from parameter DB	&#1047;&#1072;&#1093;&#1072;&#1074;&#1072;&#1094;&#1100; &#1091; &#1073;&#1072;&#1079;&#1077; &#1079;&#1100;&#1074;&#1077;&#1089;&#1090;&#1072;&#1082; (%s)/&#1074;&#1099;&#1076;&#1072;&#1083;&#1110;&#1094;&#1100; &#1079; &#1073;&#1072;&#1079;&#1099; &#1079;&#1100;&#1074;&#1077;&#1089;&#1090;&#1072;&#1082; (%s) &#1087;&#1072;&#1088;&#1072;&#1084;&#1077;&#1090;&#1088;&#1099; &#1072;&#1087;&#1088;&#1072;&#1094;&#1086;&#1118;&#1082;&#1110; &#1074;&#1099;&#1103;&#1074;&#1099;
Sort images by creation date, resp. modification date, resp. file name	&#1055;&#1072;&#1088;&#1072;&#1076;&#1082;&#1072;&#1074;&#1072;&#1094;&#1100; &#1092;&#1072;&#1081;&#1083;&#1099; &#1087;&#1072;&#1074;&#1086;&#1076;&#1083;&#1077; &#1076;&#1072;&#1090;&#1099; &#1089;&#1090;&#1074;&#1072;&#1088;&#1101;&#1085;&#1100;&#1085;&#1103; (C)/&#1076;&#1072;&#1090;&#1099; &#1084;&#1072;&#1076;&#1099;&#1092;&#1110;&#1082;&#1072;&#1094;&#1099;&#1110; (M)/&#1085;&#1072;&#1079;&#1074;&#1099; (N)/&#1074;&#1099;&#1087;&#1072;&#1076;&#1082;&#1086;&#1074;&#1072; (Z)
Goto previous image	&#1055;&#1072;&#1087;&#1103;&#1088;&#1101;&#1076;&#1085;&#1103;&#1103; &#1074;&#1099;&#1103;&#1074;&#1072;
Goto next image	&#1053;&#1072;&#1089;&#1090;&#1091;&#1087;&#1085;&#1072;&#1103; &#1074;&#1099;&#1103;&#1074;&#1072;
PgUp or Left	PgUp &#1094;&#1110; &#1089;&#1090;&#1088;&#1101;&#1083;&#1082;&#1072; &#1118;&#1083;&#1077;&#1074;&#1072;
PgDn or Right	PgDn &#1094;&#1110; &#1089;&#1090;&#1088;&#1101;&#1083;&#1082;&#1072; &#1118;&#1087;&#1088;&#1072;&#1074;&#1072;
Goto first/last image of current folder (using sort order as defined)	&#1055;&#1077;&#1088;&#1072;&#1093;&#1086;&#1076; &#1076;&#1072; &#1087;&#1077;&#1088;&#1096;&#1072;&#1081;/&#1072;&#1087;&#1086;&#1096;&#1085;&#1103;&#1081; (&#1087;&#1072;&#1074;&#1086;&#1076;&#1083;&#1077; &#1089;&#1072;&#1088;&#1094;&#1110;&#1088;&#1086;&#1118;&#1082;&#1110;) &#1074;&#1099;&#1103;&#1074;&#1099; &#1118; &#1090;&#1101;&#1095;&#1094;&#1099;
Increase/decrease brightness	&#1055;&#1072;&#1074;&#1103;&#1083;&#1110;&#1095;&#1099;&#1094;&#1100;/&#1079;&#1100;&#1084;&#1077;&#1085;&#1100;&#1096;&#1099;&#1094;&#1100; &#1103;&#1088;&#1082;&#1072;&#1089;&#1100;&#1094;&#1100;
Increase/decrease contrast	&#1055;&#1072;&#1074;&#1103;&#1083;&#1110;&#1095;&#1099;&#1094;&#1100;/&#1079;&#1100;&#1084;&#1077;&#1085;&#1100;&#1096;&#1099;&#1094;&#1100; &#1082;&#1072;&#1085;&#1090;&#1088;&#1072;&#1089;&#1090;
Increase/decrease sharpness	&#1055;&#1072;&#1074;&#1103;&#1083;&#1110;&#1095;&#1099;&#1094;&#1100;/&#1079;&#1100;&#1084;&#1077;&#1085;&#1100;&#1096;&#1099;&#1094;&#1100; &#1074;&#1086;&#1089;&#1090;&#1088;&#1072;&#1089;&#1100;&#1094;&#1100;
Increase/decrease auto color cast correction amount	&#1059;&#1079;&#1084;&#1072;&#1094;&#1085;&#1110;&#1094;&#1100;/&#1072;&#1089;&#1083;&#1072;&#1073;&#1110;&#1094;&#1100; &#1072;&#1118;&#1090;&#1072;&#1082;&#1072;&#1088;&#1101;&#1082;&#1094;&#1099;&#1102; &#1082;&#1086;&#1083;&#1077;&#1088;&#1091;
Increase/decrease auto contrast correction amount	&#1059;&#1079;&#1084;&#1072;&#1094;&#1085;&#1110;&#1094;&#1100;/&#1072;&#1089;&#1083;&#1072;&#1073;&#1110;&#1094;&#1100; &#1072;&#1118;&#1090;&#1072;&#1082;&#1072;&#1088;&#1101;&#1082;&#1094;&#1099;&#1102; &#1082;&#1072;&#1085;&#1090;&#1088;&#1072;&#1089;&#1090;&#1091;
Enable/disable landscape picture enhancement mode	&#1056;&#1101;&#1078;&#1099;&#1084; &#1087;&#1072;&#1083;&#1103;&#1087;&#1096;&#1101;&#1085;&#1100;&#1085;&#1103; &#1074;&#1099;&#1103;&#1074;&#1099;
Slide show with timeout of n seconds (ESC to stop)	&#1057;&#1083;&#1072;&#1081;&#1076;&#1096;&#1086;&#1118; &#1079; &#1079;&#1072;&#1090;&#1088;&#1099;&#1084;&#1082;&#1072;&#1081; n &#1089;&#1077;&#1082;. (n - &#1082;&#1085;&#1086;&#1087;&#1082;&#1072; &#1072;&#1076; 1 &#1076;&#1072; 9). Esc - &#1089;&#1090;&#1086;&#1087;
Set timeout to n/10 sec, respectively n/100 sec (Ctrl+Shift)	&#1057;&#1083;&#1072;&#1081;&#1076;&#1096;&#1086;&#1118; &#1079; &#1079;&#1072;&#1090;&#1088;&#1099;&#1084;&#1082;&#1072;&#1081; &#1072;&#1076; n/10 &#1089;&#1077;&#1082;. &#1076;&#1072; n/100 &#1089;&#1077;&#1082;. (n - Ctrl+Shift+&#1082;&#1085;&#1086;&#1087;&#1082;&#1072; &#1072;&#1076; 1 &#1076;&#1072; 9). Esc - &#1089;&#1090;&#1086;&#1087;
Rotate image and fit to screen	&#1055;&#1072;&#1074;&#1103;&#1088;&#1085;&#1091;&#1094;&#1100; &#1074;&#1099;&#1103;&#1074;&#1091; &#1079; &#1076;&#1072;&#1087;&#1072;&#1089;&#1072;&#1074;&#1072;&#1085;&#1100;&#1085;&#1077;&#1084; &#1076;&#1072; &#1101;&#1082;&#1088;&#1072;&#1085;&#1091;
Fit image to screen	&#1044;&#1072;&#1087;&#1072;&#1089;&#1072;&#1074;&#1072;&#1094;&#1100; &#1074;&#1099;&#1103;&#1074;&#1091; &#1076;&#1072; &#1101;&#1082;&#1088;&#1072;&#1085;&#1091;
Zoom 1:1 (100 %)	&#1052;&#1072;&#1096;&#1090;&#1072;&#1073; 1:1 (100%)
Zoom in (%s)/Zoom out (%s)	&#1055;&#1072;&#1074;&#1103;&#1083;&#1110;&#1095;&#1099;&#1094;&#1100; (%s)/&#1079;&#1100;&#1084;&#1077;&#1085;&#1100;&#1096;&#1099;&#1094;&#1100; (%s)
Zoom in/out image	&#1055;&#1072;&#1074;&#1103;&#1083;&#1110;&#1095;&#1099;&#1094;&#1100;/&#1079;&#1100;&#1084;&#1077;&#1085;&#1100;&#1096;&#1099;&#1094;&#1100;
Pan image	&#1056;&#1091;&#1093;&#1072;&#1094;&#1100; &#1087;&#1072;&#1074;&#1103;&#1083;&#1110;&#1095;&#1072;&#1085;&#1091;&#1102; &#1074;&#1099;&#1103;&#1074;&#1091;
Crop image	&#1042;&#1099;&#1083;&#1091;&#1095;&#1099;&#1094;&#1100; &#1095;&#1072;&#1089;&#1090;&#1082;&#1091; &#1074;&#1099;&#1103;&#1074;&#1099;
Next image	&#1053;&#1072;&#1089;&#1090;&#1091;&#1087;&#1085;&#1072;&#1103; &#1074;&#1099;&#1103;&#1074;&#1072;
Previous image	&#1055;&#1072;&#1087;&#1103;&#1088;&#1101;&#1076;&#1085;&#1103;&#1103; &#1074;&#1099;&#1103;&#1074;&#1072;
up/down	&#1089;&#1090;&#1088;&#1101;&#1083;&#1082;&#1072; &#1118;&#1074;&#1077;&#1088;&#1093;/&#1091;&#1085;&#1110;&#1079;
Mouse wheel	&#1050;&#1086;&#1083;&#1072; &#1084;&#1099;&#1096;&#1082;&#1110;
Left mouse & drag	&#1050;&#1083;&#1110;&#1082; &#1110; &#1088;&#1091;&#1093; &#1084;&#1099;&#1096;&#1082;&#1110;
Ctrl + L mouse	Ctrl + &#1083;&#1077;&#1074;&#1072;&#1103; &#1082;&#1085;&#1086;&#1087;&#1082;&#1072; &#1084;&#1099;&#1096;&#1082;&#1110;
Forward mouse button	&#1050;&#1085;&#1086;&#1087;&#1082;&#1072; &#1084;&#1099;&#1096;&#1082;&#1110; "&#1085;&#1072;&#1087;&#1077;&#1088;&#1072;&#1076;"
Back mouse button	&#1050;&#1085;&#1086;&#1087;&#1082;&#1072; &#1084;&#1099;&#1096;&#1082;&#1110; "&#1085;&#1072;&#1079;&#1072;&#1076;"
Delete current file on disk permanently	&#1053;&#1077;&#1079;&#1074;&#1072;&#1088;&#1086;&#1090;&#1085;&#1072; &#1074;&#1099;&#1076;&#1072;&#1083;&#1110;&#1094;&#1100; &#1092;&#1072;&#1081;&#1083;
Rotate current file on disk lossless by 90 deg (W/H must be multiple of 16)	&#1055;&#1072;&#1074;&#1103;&#1088;&#1085;&#1091;&#1094;&#1100; &#1092;&#1072;&#1081;&#1083; &#1085;&#1072; &#1076;&#1099;&#1089;&#1082;&#1091; &#1085;&#1072; 90&#176;, &#1079;&#1072;&#1093;&#1072;&#1074;&#1072;&#1118;&#1096;&#1099; &#1103;&#1082;&#1072;&#1089;&#1100;&#1094;&#1100; (&#1064;/&#1042; &#1084;&#1091;&#1089;&#1103;&#1094;&#1100; &#1073;&#1099;&#1094;&#1100; &#1082;&#1088;&#1072;&#1090;&#1085;&#1099;&#1084;&#1110; 16)
Rotate current file on disk lossless by 270 deg (W/H must be multiple of 16)	&#1055;&#1072;&#1074;&#1103;&#1088;&#1085;&#1091;&#1094;&#1100; &#1092;&#1072;&#1081;&#1083; &#1085;&#1072; &#1076;&#1099;&#1089;&#1082;&#1091; &#1085;&#1072; -90&#176;, &#1079;&#1072;&#1093;&#1072;&#1074;&#1072;&#1118;&#1096;&#1099; &#1103;&#1082;&#1072;&#1089;&#1100;&#1094;&#1100; (&#1064;/&#1042; &#1084;&#1091;&#1089;&#1103;&#1094;&#1100; &#1073;&#1099;&#1094;&#1100; &#1082;&#1088;&#1072;&#1090;&#1085;&#1099;&#1084;&#1110; 16)
The file is read-only!	&#1043;&#1101;&#1090;&#1099; &#1092;&#1072;&#1081;&#1083; &#1090;&#1086;&#1083;&#1100;&#1082;&#1110; &#1076;&#1083;&#1103; &#1095;&#1099;&#1090;&#1072;&#1085;&#1100;&#1085;&#1103;!
Can't rename file	&#1053;&#1077;&#1084;&#1072;&#1075;&#1095;&#1099;&#1084;&#1072; &#1087;&#1077;&#1088;&#1072;&#1081;&#1084;&#1077;&#1085;&#1072;&#1074;&#1072;&#1094;&#1100; &#1092;&#1072;&#1081;&#1083;
New name contains backslash character!	&#1059; &#1085;&#1086;&#1074;&#1072;&#1081; &#1085;&#1072;&#1079;&#1100;&#1074;&#1077; &#1105;&#1089;&#1100;&#1094;&#1100; &#1079;&#1085;&#1072;&#1082; \ !
Renaming file failed!	&#1053;&#1077; &#1118;&#1076;&#1072;&#1083;&#1086;&#1089;&#1103; &#1087;&#1077;&#1088;&#1072;&#1081;&#1084;&#1077;&#1085;&#1072;&#1074;&#1072;&#1094;&#1100; &#1092;&#1072;&#1081;&#1083;!
Reason: 	&#1055;&#1088;&#1099;&#1095;&#1099;&#1085;&#1072;:
on	&#1090;&#1072;&#1082;
off	&#1085;&#1077;
Do you really want to save the following parameters as default to the INI file	&#1062;&#1110; &#1079;&#1072;&#1093;&#1072;&#1074;&#1072;&#1094;&#1100; &#1075;&#1101;&#1090;&#1099;&#1103; &#1085;&#1072;&#1083;&#1072;&#1076;&#1082;&#1110; &#1103;&#1082; &#1072;&#1089;&#1085;&#1086;&#1118;&#1085;&#1099;&#1103; &#1118; INI-&#1092;&#1072;&#1081;&#1083;&#1077;
Auto contrast and color correction: 	&#1040;&#1118;&#1090;&#1072;&#1082;&#1072;&#1088;&#1101;&#1082;&#1094;&#1099;&#1103; &#1082;&#1086;&#1083;&#1077;&#1088;&#1091; &#1110; &#1082;&#1072;&#1085;&#1090;&#1088;&#1072;&#1089;&#1090;&#1091;: 
Local density correction: 	&#1051;&#1072;&#1082;&#1072;&#1083;&#1100;&#1085;&#1072;&#1103; &#1082;&#1072;&#1088;&#1101;&#1082;&#1094;&#1099;&#1103; &#1096;&#1095;&#1099;&#1083;&#1100;&#1085;&#1072;&#1089;&#1100;&#1094;&#1110;: 
Order files by: 	&#1055;&#1072;&#1088;&#1072;&#1076;&#1082;&#1072;&#1074;&#1072;&#1094;&#1100; &#1092;&#1072;&#1081;&#1083;&#1099; &#1087;&#1072;&#1074;&#1086;&#1076;&#1077;: 
Creation date/time	&#1076;&#1072;&#1090;&#1099;/&#1095;&#1072;&#1089;&#1091; &#1089;&#1090;&#1074;&#1072;&#1088;&#1101;&#1085;&#1100;&#1085;&#1103;
Last modification date/time	&#1076;&#1072;&#1090;&#1099;/&#1095;&#1072;&#1089;&#1091; &#1084;&#1072;&#1076;&#1099;&#1092;&#1110;&#1082;&#1072;&#1094;&#1099;&#1110;
File name	&#1085;&#1072;&#1079;&#1074;&#1072;&#1118;
These values will override the values from the INI file located in the program folder of JPEGView!	&#1043;&#1101;&#1090;&#1099;&#1103; &#1085;&#1072;&#1083;&#1072;&#1076;&#1082;&#1110; &#1073;&#1091;&#1076;&#1091;&#1094;&#1100; &#1079;&#1072;&#1093;&#1072;&#1074;&#1072;&#1085;&#1099;&#1103; &#1118; INI-&#1092;&#1072;&#1081;&#1083;&#1077; JPEGView!
Confirm save default parameters	&#1055;&#1072;&#1094;&#1100;&#1074;&#1077;&#1088;&#1076;&#1079;&#1110;&#1094;&#1100; &#1079;&#1072;&#1093;&#1072;&#1074;&#1072;&#1085;&#1100;&#1085;&#1077; &#1072;&#1089;&#1085;&#1086;&#1118;&#1085;&#1099;&#1093; &#1087;&#1072;&#1088;&#1072;&#1084;&#1077;&#1090;&#1088;&#1072;&#1118;
Images	&#1042;&#1099;&#1103;&#1074;&#1099;
All Files	&#1059;&#1089;&#1077; &#1092;&#1072;&#1081;&#1083;&#1099;
Parameter DB file '%s' could not be opened!	&#1059; &#1073;&#1072;&#1079;&#1077; &#1079;&#1100;&#1074;&#1077;&#1089;&#1090;&#1072;&#1082; &#1085;&#1077; &#1072;&#1076;&#1082;&#1088;&#1099;&#1074;&#1072;&#1077;&#1094;&#1094;&#1072; &#1092;&#1072;&#1081;&#1083; &#1087;&#1072;&#1088;&#1072;&#1084;&#1077;&#1090;&#1088;&#1072;&#1118; '%s'!
Parameter DB file '%s' is not valid (invalid header)!	&#1059; &#1073;&#1072;&#1079;&#1077; &#1079;&#1100;&#1074;&#1077;&#1089;&#1090;&#1072;&#1082; &#1085;&#1103;&#1118;&#1078;&#1099;&#1074;&#1072;&#1083;&#1100;&#1085;&#1099; &#1092;&#1072;&#1081;&#1083; &#1087;&#1072;&#1088;&#1072;&#1084;&#1077;&#1090;&#1088;&#1072;&#1118; '%s' (&#1085;&#1077;&#1072;&#1076;&#1087;&#1072;&#1074;&#1077;&#1076;&#1085;&#1099; &#1079;&#1072;&#1075;&#1072;&#1083;&#1086;&#1074;&#1072;&#1082;)!
Cannot write to parameter DB file '%s'!	&#1060;&#1072;&#1081;&#1083; &#1087;&#1072;&#1088;&#1072;&#1084;&#1077;&#1090;&#1088;&#1072;&#1118; '%s' &#1085;&#1077; &#1079;&#1072;&#1087;&#1110;&#1089;&#1074;&#1072;&#1077;&#1094;&#1094;&#1072; &#1118; &#1073;&#1072;&#1079;&#1091; &#1079;&#1100;&#1074;&#1077;&#1089;&#1090;&#1072;&#1082;!
Cannot read from parameter DB file '%s'!	&#1059; &#1073;&#1072;&#1079;&#1077; &#1079;&#1100;&#1074;&#1077;&#1089;&#1090;&#1072;&#1082; &#1085;&#1077; &#1095;&#1099;&#1090;&#1072;&#1077;&#1094;&#1094;&#1072; &#1092;&#1072;&#1081;&#1083; &#1087;&#1072;&#1088;&#1072;&#1084;&#1077;&#1090;&#1088;&#1072;&#1118; '%s'!
Cannot read parameter DB file '%s' because it is too large!	&#1059; &#1073;&#1072;&#1079;&#1077; &#1079;&#1100;&#1074;&#1077;&#1089;&#1090;&#1072;&#1082; &#1085;&#1077; &#1095;&#1099;&#1090;&#1072;&#1077;&#1094;&#1094;&#1072; &#1092;&#1072;&#1081;&#1083; &#1087;&#1072;&#1088;&#1072;&#1084;&#1077;&#1090;&#1088;&#1072;&#1118; '%s' (&#1105;&#1085; &#1079;&#1072;&#1085;&#1072;&#1076;&#1090;&#1072; &#1074;&#1103;&#1083;&#1110;&#1082;&#1110;)!
The parameter DB file '%s' has been created by a newer version of JPEGView!	&#1060;&#1072;&#1081;&#1083; &#1087;&#1072;&#1088;&#1072;&#1084;&#1077;&#1090;&#1088;&#1072;&#1118; &#1091; &#1073;&#1072;&#1079;&#1077; &#1079;&#1100;&#1074;&#1077;&#1089;&#1090;&#1072;&#1082; '%s' &#1089;&#1090;&#1074;&#1086;&#1088;&#1072;&#1085;&#1099; &#1085;&#1072;&#1074;&#1077;&#1081;&#1096;&#1072;&#1081; &#1074;&#1077;&#1088;&#1089;&#1110;&#1103;&#1081; JPEGView!
The old parameter DB file '%s' could not be renamed during conversion to new format!	&#1059; &#1073;&#1072;&#1079;&#1077; &#1079;&#1100;&#1074;&#1077;&#1089;&#1090;&#1072;&#1082; &#1085;&#1077;&#1084;&#1072;&#1075;&#1095;&#1099;&#1084;&#1072; &#1087;&#1077;&#1088;&#1072;&#1081;&#1084;&#1077;&#1085;&#1072;&#1074;&#1072;&#1094;&#1100; &#1089;&#1090;&#1072;&#1088;&#1099; &#1092;&#1072;&#1081;&#1083; &#1087;&#1072;&#1088;&#1072;&#1084;&#1077;&#1090;&#1088;&#1072;&#1118; '%s' &#1087;&#1072;&#1076;&#1095;&#1072;&#1089; &#1082;&#1072;&#1085;&#1074;&#1077;&#1088;&#1090;&#1072;&#1094;&#1099;&#1110; &#1118; &#1085;&#1086;&#1074;&#1099; &#1092;&#1072;&#1088;&#1084;&#1072;&#1090;!
Parameter DB error	&#1055;&#1072;&#1084;&#1099;&#1083;&#1082;&#1072; &#1118; &#1087;&#1072;&#1088;&#1072;&#1084;&#1077;&#1090;&#1088;&#1099; &#1073;&#1072;&#1079;&#1099; &#1079;&#1100;&#1074;&#1077;&#1089;&#1090;&#1072;&#1082;
Error saving file	&#1055;&#1072;&#1084;&#1099;&#1083;&#1082;&#1072; &#1087;&#1088;&#1099; &#1079;&#1072;&#1093;&#1072;&#1074;&#1072;&#1085;&#1100;&#1085;&#1110; &#1092;&#1072;&#1081;&#1083;&#1072;
Error writing file to disk!	&#1055;&#1072;&#1084;&#1099;&#1083;&#1082;&#1072; &#1087;&#1072;&#1076;&#1095;&#1072;&#1089; &#1079;&#1072;&#1087;&#1110;&#1089;&#1091; &#1092;&#1072;&#1081;&#1083;&#1072; &#1085;&#1072; &#1076;&#1099;&#1089;&#1082;!
Confirm	&#1055;&#1072;&#1094;&#1100;&#1074;&#1077;&#1088;&#1076;&#1079;&#1110;&#1094;&#1100;
Do you really want to permanently delete the file %filename%?	&#1053;&#1077;&#1079;&#1074;&#1072;&#1088;&#1086;&#1090;&#1085;&#1072; &#1074;&#1099;&#1076;&#1072;&#1083;&#1110;&#1094;&#1100; &#1092;&#1072;&#1081;&#1083; %filename%?
Rotate the following file lossless by 90 deg?\n%filename%	&#1055;&#1072;&#1074;&#1103;&#1088;&#1085;&#1091;&#1094;&#1100; &#1075;&#1101;&#1090;&#1099; &#1092;&#1072;&#1081;&#1083;, &#1079;&#1072;&#1093;&#1072;&#1074;&#1072;&#1118;&#1096;&#1099; &#1103;&#1082;&#1072;&#1089;&#1100;&#1094;&#1100;, &#1085;&#1072; 90&#176;?\n%filename%
Rotate the following file lossless by 270 deg?\n%filename%	&#1055;&#1072;&#1074;&#1103;&#1088;&#1085;&#1091;&#1094;&#1100; &#1075;&#1101;&#1090;&#1099; &#1092;&#1072;&#1081;&#1083;, &#1079;&#1072;&#1093;&#1072;&#1074;&#1072;&#1118;&#1096;&#1099; &#1103;&#1082;&#1072;&#1089;&#1100;&#1094;&#1100;, &#1085;&#1072; -90&#176;?\n%filename%
Open image...	&#1040;&#1076;&#1082;&#1088;&#1099;&#1094;&#1100; &#1092;&#1072;&#1081;&#1083;...
Save processed image...	&#1047;&#1072;&#1093;&#1072;&#1074;&#1072;&#1094;&#1100; &#1072;&#1087;&#1088;&#1072;&#1094;&#1072;&#1074;&#1072;&#1085;&#1091;&#1102; &#1074;&#1099;&#1103;&#1074;&#1091;...
Reload image	&#1055;&#1077;&#1088;&#1072;&#1072;&#1076;&#1082;&#1088;&#1099;&#1094;&#1100;
Copy to clipboard	&#1050;&#1072;&#1087;&#1110;&#1088;&#1072;&#1074;&#1072;&#1094;&#1100; &#1074;&#1099;&#1103;&#1074;&#1091; &#1079; &#1101;&#1082;&#1088;&#1072;&#1085;&#1091;
Copy original size image	&#1050;&#1072;&#1087;&#1110;&#1088;&#1072;&#1074;&#1072;&#1094;&#1100; &#1074;&#1099;&#1103;&#1074;&#1091; &#1087;&#1086;&#1118;&#1085;&#1072;&#1075;&#1072; &#1087;&#1072;&#1084;&#1077;&#1088;&#1091;
Paste from clipboard	&#1059;&#1089;&#1090;&#1072;&#1074;&#1110;&#1094;&#1100;
Batch rename/copy...	&#1055;&#1077;&#1088;&#1072;&#1081;&#1084;&#1077;&#1085;&#1072;&#1074;&#1072;&#1094;&#1100;/&#1082;&#1072;&#1087;&#1110;&#1088;&#1072;&#1074;&#1072;&#1094;&#1100;...
Show picture info (EXIF)	&#1055;&#1072;&#1082;&#1072;&#1079;&#1072;&#1094;&#1100; &#1110;&#1085;&#1092;&#1072;&#1088;&#1084;&#1072;&#1094;&#1099;&#1102; EXIF
Show filename	&#1055;&#1072;&#1082;&#1072;&#1079;&#1072;&#1094;&#1100; &#1096;&#1083;&#1103;&#1093; &#1110; &#1085;&#1072;&#1079;&#1074;&#1091; &#1092;&#1072;&#1081;&#1083;&#1072;
Navigation	&#1055;&#1088;&#1072;&#1075;&#1083;&#1103;&#1076; &#1091; &#1084;&#1077;&#1078;&#1072;&#1093;
Loop folder	&#1090;&#1101;&#1095;&#1082;&#1110;
Loop recursively	&#1091;&#1082;&#1083;&#1072;&#1076;&#1079;&#1077;&#1085;&#1099;&#1093; &#1090;&#1101;&#1095;&#1072;&#1082;
Loop siblings	&#1090;&#1101;&#1095;&#1072;&#1082; &#1072;&#1076;&#1085;&#1072;&#1075;&#1086; &#1118;&#1079;&#1088;&#1086;&#1118;&#1085;&#1102;
Display order	&#1055;&#1072;&#1088;&#1072;&#1076;&#1082;&#1072;&#1074;&#1072;&#1094;&#1100; &#1092;&#1072;&#1081;&#1083;&#1099; &#1087;&#1072;&#1074;&#1086;&#1076;&#1083;&#1077;
Modification date	&#1076;&#1072;&#1090;&#1099; &#1084;&#1072;&#1076;&#1099;&#1092;&#1110;&#1082;&#1072;&#1094;&#1099;&#1110;
Creation date	&#1076;&#1072;&#1090;&#1099; &#1089;&#1090;&#1072;&#1074;&#1088;&#1101;&#1085;&#1100;&#1085;&#1103;
Play folder as slideshow/movie	&#1057;&#1083;&#1072;&#1081;&#1076;&#1096;&#1086;&#1118;/&#1092;&#1110;&#1083;&#1100;&#1084;
Slideshow	&#1057;&#1083;&#1072;&#1081;&#1076;&#1096;&#1086;&#1118;
Movie	&#1060;&#1110;&#1083;&#1100;&#1084;
Waiting time	&#1055;&#1088;&#1072;&#1079;
Stop slide show/movie	&#1057;&#1087;&#1099;&#1085;&#1110;&#1094;&#1100; &#1089;&#1083;&#1072;&#1081;&#1076;&#1096;&#1086;&#1118;/&#1092;&#1110;&#1083;&#1100;&#1084;
Rotate +90	&#1087;&#1072;&#1074;&#1072;&#1088;&#1086;&#1090; &#1085;&#1072; +90&#176;
Rotate -90	&#1087;&#1072;&#1074;&#1072;&#1088;&#1086;&#1090; &#1085;&#1072; -90&#176;
Auto correction	&#1040;&#1118;&#1090;&#1072;&#1082;&#1072;&#1088;&#1101;&#1082;&#1094;&#1099;&#1103; &#1082;&#1086;&#1083;&#1077;&#1088;&#1091; &#1110; &#1082;&#1072;&#1085;&#1090;&#1088;&#1072;&#1089;&#1090;&#1091;
Local density correction	&#1051;&#1072;&#1082;&#1072;&#1083;&#1100;&#1085;&#1072;&#1103; &#1082;&#1072;&#1088;&#1101;&#1082;&#1094;&#1099;&#1103; &#1096;&#1095;&#1099;&#1083;&#1100;&#1085;&#1072;&#1089;&#1100;&#1094;&#1110;
Keep parameters	&#1059;&#1078;&#1099;&#1074;&#1072;&#1094;&#1100; &#1087;&#1072;&#1088;&#1072;&#1084;&#1077;&#1090;&#1088;&#1099; &#1072;&#1087;&#1088;&#1072;&#1094;&#1086;&#1118;&#1082;&#1110; &#1085;&#1072;&#1076;&#1072;&#1083;&#1077;&#1081;
Set current parameters as default values...	&#1047;&#1072;&#1093;&#1072;&#1074;&#1072;&#1094;&#1100; &#1087;&#1072;&#1088;&#1072;&#1084;&#1077;&#1090;&#1088;&#1099; &#1072;&#1087;&#1088;&#1072;&#1094;&#1086;&#1118;&#1082;&#1110; &#1118; INI-&#1092;&#1072;&#1081;&#1083;&#1077;...
Save parameters to DB	&#1047;&#1072;&#1093;&#1072;&#1074;&#1072;&#1094;&#1100; &#1087;&#1072;&#1088;&#1072;&#1084;&#1077;&#1090;&#1088;&#1099; &#1072;&#1087;&#1088;&#1072;&#1094;&#1086;&#1118;&#1082;&#1110; &#1118; &#1073;&#1072;&#1079;&#1077; &#1079;&#1100;&#1074;&#1077;&#1089;&#1090;&#1072;&#1082;
Clear parameters from DB	&#1042;&#1099;&#1076;&#1072;&#1083;&#1110;&#1094;&#1100; &#1087;&#1072;&#1088;&#1072;&#1084;&#1077;&#1090;&#1088;&#1099; &#1072;&#1087;&#1088;&#1072;&#1094;&#1086;&#1118;&#1082;&#1110; &#1079; &#1073;&#1072;&#1079;&#1099; &#1079;&#1100;&#1074;&#1077;&#1089;&#1090;&#1072;&#1082;
Zoom	&#1052;&#1072;&#1096;&#1090;&#1072;&#1073;
Fit to screen	&#1076;&#1072;&#1087;&#1072;&#1089;&#1072;&#1074;&#1072;&#1094;&#1100;
Fill with crop	&#1079;&#1072;&#1087;&#1086;&#1118;&#1085;&#1110;&#1094;&#1100; &#1079; &#1072;&#1073;&#1088;&#1101;&#1079;&#1082;&#1072;&#1081;
Span all screens	&#1085;&#1072; &#1118;&#1089;&#1077; &#1101;&#1082;&#1088;&#1072;&#1085;&#1099;
Auto zoom mode	&#1040;&#1118;&#1090;&#1072;&#1084;&#1072;&#1090;&#1099;&#1095;&#1085;&#1072;&#1103; &#1079;&#1100;&#1084;&#1077;&#1085;&#1072; &#1084;&#1072;&#1096;&#1090;&#1072;&#1073;&#1091;
Fit to screen (no zoom)	&#1076;&#1072;&#1087;&#1072;&#1089;&#1072;&#1074;&#1072;&#1094;&#1100; (&#1085;&#1077; &#1087;&#1072;&#1074;&#1103;&#1083;&#1110;&#1095;&#1074;&#1072;&#1094;&#1100;)
Fill with crop (no zoom)	&#1079;&#1072;&#1087;&#1086;&#1118;&#1085;&#1110;&#1094;&#1100; &#1079; &#1072;&#1073;&#1088;&#1101;&#1079;&#1082;&#1072;&#1081; (&#1085;&#1077; &#1087;&#1072;&#1074;&#1103;&#1083;&#1110;&#1095;&#1074;&#1072;&#1094;&#1100;)
Exit	&#1042;&#1099;&#1093;&#1072;&#1076;
Cyan-Red	&#1073;&#1083;&#1072;&#1082;&#1110;&#1090;&#1085;&#1099;-&#1095;&#1099;&#1088;&#1074;&#1086;&#1085;&#1099;
Magenta-Green	&#1073;&#1072;&#1088;&#1074;&#1086;&#1074;&#1099;-&#1079;&#1103;&#1083;&#1105;&#1085;&#1099;
Yellow-Blue	&#1078;&#1086;&#1118;&#1090;&#1099;-&#1089;&#1110;&#1085;&#1110;
C - R	C - R
M - G	M - G
Y - B	Y - B
Batch rename/copy of files	&#1055;&#1072;&#1082;&#1077;&#1090;&#1085;&#1072;&#1077; &#1087;&#1077;&#1088;&#1072;&#1081;&#1084;&#1077;&#1085;&#1072;&#1074;&#1072;&#1085;&#1100;&#1085;&#1077;/&#1082;&#1072;&#1087;&#1110;&#1088;&#1072;&#1074;&#1072;&#1085;&#1100;&#1085;&#1077; &#1092;&#1072;&#1081;&#1083;&#1072;&#1118;
Image files in folder	&#1060;&#1072;&#1081;&#1083;&#1099; &#1074;&#1099;&#1103;&#1074;&#1072;&#1118; &#1091; &#1090;&#1101;&#1095;&#1094;&#1099;
Placeholders:	&#1047;&#1085;&#1072;&#1082;&#1110; &#1079;&#1072;&#1084;&#1077;&#1085;&#1099;:
Number (consecutively numbered)	&#1085;&#1091;&#1084;&#1072;&#1088;
Number with N digits	N-&#1083;&#1110;&#1095;&#1073;&#1072;&#1074;&#1099; &#1085;&#1091;&#1084;&#1072;&#1088;
Extracted number from original file name	&#1085;&#1091;&#1084;&#1072;&#1088; &#1079; &#1087;&#1077;&#1088;&#1096;&#1072;&#1089;&#1085;&#1072;&#1081; &#1085;&#1072;&#1079;&#1074;&#1099; &#1092;&#1072;&#1081;&#1083;&#1072;
Original file name (with extension)	 &#1087;&#1077;&#1088;&#1096;&#1072;&#1089;&#1085;&#1072;&#1103; &#1085;&#1072;&#1079;&#1074;&#1072; &#1079; &#1087;&#1072;&#1096;&#1099;&#1088;&#1101;&#1085;&#1100;&#1085;&#1077;&#1084;
Original file name (without extension)	&#1087;&#1077;&#1088;&#1096;&#1072;&#1089;&#1085;&#1072;&#1103; &#1085;&#1072;&#1079;&#1074;&#1072; &#1073;&#1077;&#1079; &#1087;&#1072;&#1096;&#1099;&#1088;&#1101;&#1085;&#1100;&#1085;&#1103;
Original file extension	&#1087;&#1077;&#1088;&#1096;&#1072;&#1089;&#1085;&#1072;&#1077; &#1087;&#1072;&#1096;&#1099;&#1088;&#1101;&#1085;&#1100;&#1085;&#1077;
'My Pictures' folder	&#1090;&#1101;&#1095;&#1082;&#1072; "My Pictures"
Day / Month / Year (as numbers)	&#1076;&#1079;&#1077;&#1085;&#1100;/&#1084;&#1077;&#1089;&#1103;&#1094;/&#1075;&#1086;&#1076; (&#1083;&#1110;&#1095;&#1073;&#1099;)
Year short form (2 digits)	&#1075;&#1086;&#1076; &#1089;&#1082;&#1072;&#1088;&#1086;&#1095;&#1072;&#1085;&#1072; (2 &#1083;&#1110;&#1095;&#1073;&#1099;)
Month / Short form (text)	&#1084;&#1077;&#1089;&#1103;&#1094;/&#1084;&#1077;&#1089;&#1103;&#1094; &#1089;&#1082;&#1072;&#1088;&#1086;&#1095;&#1072;&#1085;&#1072; (&#1090;&#1101;&#1082;&#1089;&#1090;)
Target folders that are not yet existing are created as needed.	&#1050;&#1072;&#1083;&#1110; &#1085;&#1072; &#1076;&#1099;&#1089;&#1082;&#1091; &#1085;&#1103;&#1084;&#1072; &#1079;&#1075;&#1072;&#1076;&#1072;&#1085;&#1099;&#1093; &#1091; &#1089;&#1087;&#1086;&#1089;&#1072;&#1073;&#1077; &#1087;&#1077;&#1088;&#1072;&#1081;&#1084;&#1077;&#1085;&#1072;&#1074;&#1072;&#1085;&#1100;&#1085;&#1103;/&#1096;&#1083;&#1103;&#1093;&#1091; &#1082;&#1072;&#1087;&#1110;&#1088;&#1072;&#1074;&#1072;&#1085;&#1100;&#1085;&#1103; &#1090;&#1101;&#1095;&#1072;&#1082;, &#1087;&#1088;&#1072;&#1075;&#1088;&#1072;&#1084;&#1072; &#1110;&#1093; &#1089;&#1090;&#1074;&#1086;&#1088;&#1099;&#1094;&#1100;
Date placeholders use the modification date of the image.	&#1047;&#1085;&#1072;&#1082;&#1110; &#1079;&#1072;&#1084;&#1077;&#1085;&#1099; &#1087;&#1088;&#1072;&#1094;&#1091;&#1102;&#1094;&#1100; &#1079; &#1076;&#1072;&#1090;&#1072;&#1081; &#1084;&#1072;&#1076;&#1099;&#1092;&#1110;&#1082;&#1072;&#1094;&#1099;&#1110; &#1092;&#1072;&#1081;&#1083;&#1072;
Rename/copy images to:	&#1057;&#1087;&#1086;&#1089;&#1072;&#1073; &#1087;&#1077;&#1088;&#1072;&#1081;&#1084;&#1077;&#1085;&#1072;&#1074;&#1072;&#1085;&#1100;&#1085;&#1103;/&#1096;&#1083;&#1103;&#1093; &#1082;&#1072;&#1087;&#1110;&#1088;&#1072;&#1074;&#1072;&#1085;&#1100;&#1085;&#1103;:
Rename	&#1042;&#1099;&#1082;&#1072;&#1085;&#1072;&#1094;&#1100;
Preview	&#1055;&#1072;&#1087;&#1103;&#1088;&#1101;&#1076;&#1085;&#1110; &#1087;&#1088;&#1072;&#1075;&#1083;&#1103;&#1076;
Save as template	&#1047;&#1072;&#1093;&#1072;&#1074;&#1072;&#1094;&#1100; &#1103;&#1082; &#1096;&#1072;&#1073;&#1083;&#1086;&#1085;
Close	&#1047;&#1072;&#1082;&#1088;&#1099;&#1094;&#1100;
Old name	&#1057;&#1090;&#1072;&#1088;&#1072;&#1103; &#1085;&#1072;&#1079;&#1074;&#1072; 
Date	&#1044;&#1072;&#1090;&#1072;
New name (>> : file gets copied)	&#1053;&#1086;&#1074;&#1072;&#1103; &#1085;&#1072;&#1079;&#1074;&#1072; (>> : &#1096;&#1083;&#1103;&#1093; &#1082;&#1072;&#1087;&#1110;&#1088;&#1072;&#1074;&#1072;&#1085;&#1100;&#1085;&#1103;)
Select all	&#1042;&#1099;&#1073;&#1088;&#1072;&#1094;&#1100; &#1091;&#1089;&#1105;
Select none	&#1057;&#1082;&#1072;&#1089;&#1072;&#1074;&#1072;&#1094;&#1100; &#1074;&#1099;&#1073;&#1072;&#1088;
The file '%s' could not be %s.	&#1060;&#1072;&#1081;&#1083; '%s' &#1085;&#1103; &#1084;&#1086;&#1078;&#1072; &#1073;&#1099;&#1094;&#1100; %s.
copied	&#1089;&#1082;&#1072;&#1087;&#1110;&#1088;&#1072;&#1074;&#1072;&#1085;&#1099;
renamed	&#1087;&#1077;&#1088;&#1072;&#1081;&#1084;&#1077;&#1085;&#1072;&#1074;&#1072;&#1085;&#1099;
Continue rename/copy?	&#1055;&#1088;&#1072;&#1094;&#1103;&#1075;&#1085;&#1091;&#1094;&#1100; &#1087;&#1077;&#1088;&#1072;&#1081;&#1084;&#1077;&#1085;&#1072;&#1074;&#1072;&#1085;&#1100;&#1085;&#1077;/&#1082;&#1072;&#1087;&#1110;&#1088;&#1072;&#1074;&#1072;&#1085;&#1100;&#1085;&#1077;?
Error during rename/copy	&#1055;&#1072;&#1084;&#1099;&#1083;&#1082;&#1072; &#1087;&#1088;&#1099; &#1087;&#1077;&#1088;&#1072;&#1081;&#1084;&#1077;&#1085;&#1072;&#1074;&#1072;&#1085;&#1100;&#1085;&#1110;/&#1082;&#1072;&#1087;&#1110;&#1088;&#1072;&#1074;&#1072;&#1085;&#1100;&#1085;&#1110;
%d file(s) renamed, %d file(s) copied, %d folder(s) created	&#1055;&#1077;&#1088;&#1072;&#1081;&#1084;&#1077;&#1085;&#1072;&#1074;&#1072;&#1085;&#1072; %d &#1092;&#1072;&#1081;&#1083;&#1072;&#1118;, &#1089;&#1082;&#1072;&#1087;&#1110;&#1088;&#1072;&#1074;&#1072;&#1085;&#1072; %d &#1092;&#1072;&#1081;&#1083;&#1072;&#1118;, &#1089;&#1090;&#1074;&#1086;&#1088;&#1072;&#1085;&#1072; %d &#1090;&#1101;&#1095;&#1072;&#1082;
Crop Selection	&#1040;&#1073;&#1088;&#1101;&#1079;&#1072;&#1094;&#1100; &#1074;&#1099;&#1083;&#1091;&#1095;&#1072;&#1085;&#1072;&#1077;
Copy Selection to Clipboard	&#1050;&#1072;&#1087;&#1110;&#1088;&#1072;&#1074;&#1072;&#1094;&#1100; &#1074;&#1099;&#1083;&#1091;&#1095;&#1072;&#1085;&#1072;&#1077; &#1118; &#1073;&#1091;&#1092;&#1077;&#1088; &#1072;&#1073;&#1084;&#1077;&#1085;&#1091;
Zoom to Selection	&#1053;&#1072; &#1118;&#1074;&#1077;&#1089;&#1100; &#1101;&#1082;&#1088;&#1072;&#1085;
Pasting image from clipboard failed!	&#1053;&#1077; &#1118;&#1076;&#1072;&#1083;&#1086;&#1089;&#1103; &#1118;&#1089;&#1090;&#1072;&#1074;&#1110;&#1094;&#1100; &#1074;&#1099;&#1103;&#1074;&#1091; &#1079; &#1073;&#1091;&#1092;&#1077;&#1088;&#1072; &#1072;&#1073;&#1084;&#1077;&#1085;&#1091;!
Image width:	&#1064;&#1099;&#1088;&#1099;&#1085;&#1103;:
Image height:	&#1042;&#1099;&#1096;&#1099;&#1085;&#1103;:
Acquisition date:	&#1044;&#1072;&#1090;&#1072;:
Camera model:	&#1052;&#1072;&#1076;&#1101;&#1083;&#1100; &#1082;&#1072;&#1084;&#1077;&#1088;&#1099;:
Exposure time (s):	&#1069;&#1082;&#1089;&#1087;&#1072;&#1079;&#1110;&#1094;&#1099;&#1103; (&#1089;&#1077;&#1082;):
Exposure bias (EV):	&#1050;&#1072;&#1088;&#1101;&#1082;&#1094;&#1099;&#1103; &#1101;&#1082;&#1089;&#1087;&#1072;&#1079;&#1110;&#1094;&#1099;&#1110; (EV):
Flash fired:	&#1041;&#1083;&#1110;&#1094;:
Focal length (mm):	&#1060;&#1086;&#1082;&#1091;&#1089;&#1085;&#1072;&#1103; &#1072;&#1076;&#1083;&#1077;&#1075;&#1083;&#1072;&#1089;&#1100;&#1094;&#1100; (&#1084;&#1084;):
F-Number:	&#1044;&#1099;&#1103;&#1092;&#1088;&#1072;&#1075;&#1084;&#1072;:
ISO Speed:	&#1063;&#1091;&#1081;&#1085;&#1072;&#1089;&#1100;&#1094;&#1100; (ISO):
Modification date:	&#1044;&#1072;&#1090;&#1072; &#1084;&#1072;&#1076;&#1099;&#1092;&#1110;&#1082;&#1072;&#1094;&#1099;&#1110;:
yes	&#1091;&#1082;&#1083;.
no	&#1074;&#1099;&#1082;&#1083;.
Show navigation panel	&#1055;&#1072;&#1082;&#1072;&#1079;&#1074;&#1072;&#1094;&#1100; &#1087;&#1072;&#1085;&#1101;&#1083;&#1100; &#1085;&#1072;&#1074;&#1110;&#1075;&#1072;&#1094;&#1099;&#1110;
Show/hide navigation panel	&#1055;&#1072;&#1082;&#1072;&#1079;&#1074;&#1072;&#1094;&#1100; &#1087;&#1072;&#1085;&#1101;&#1083;&#1100; &#1085;&#1072;&#1074;&#1110;&#1075;&#1072;&#1094;&#1099;&#1110;
About JPEGView...	&#1055;&#1088;&#1072; JPEGView...
SIMD mode used:	&#1056;&#1101;&#1078;&#1099;&#1084; SIMD:
Number of CPU cores used:	&#1059;&#1078;&#1099;&#1090;&#1072; &#1103;&#1076;&#1088;&#1072;&#1118; &#1087;&#1088;&#1072;&#1094;&#1101;&#1089;&#1072;&#1088;&#1072;:
Licensed under the GNU general public license (GPL), see readme file for details:	&#1051;&#1110;&#1094;&#1101;&#1085;&#1079;&#1110;&#1103; GNU General Public License (GPL), &#1075;&#1083;&#1103;&#1076;&#1079;&#1110;
Project home page:	&#1044;&#1072;&#1084;&#1072;&#1096;&#1085;&#1103;&#1103; &#1089;&#1090;&#1072;&#1088;&#1086;&#1085;&#1082;&#1072; &#1087;&#1088;&#1077;&#1082;&#1090;&#1091;:
Show first image in folder	&#1055;&#1072;&#1082;&#1072;&#1079;&#1072;&#1094;&#1100; &#1087;&#1077;&#1088;&#1096;&#1091;&#1102; &#1118; &#1090;&#1101;&#1095;&#1094;&#1099; &#1074;&#1099;&#1103;&#1074;&#1091;
Show previous image	&#1055;&#1072;&#1082;&#1072;&#1079;&#1072;&#1094;&#1100; &#1087;&#1072;&#1087;&#1103;&#1088;&#1101;&#1076;&#1085;&#1102;&#1102; &#1074;&#1099;&#1103;&#1074;&#1091;
Show next image	&#1055;&#1072;&#1082;&#1072;&#1079;&#1072;&#1094;&#1100; &#1085;&#1072;&#1089;&#1090;&#1091;&#1087;&#1085;&#1091;&#1102; &#1074;&#1099;&#1103;&#1074;&#1091;
Show last image in folder	&#1055;&#1072;&#1082;&#1072;&#1079;&#1072;&#1094;&#1100; &#1072;&#1087;&#1086;&#1096;&#1085;&#1102;&#1102; &#1118; &#1090;&#1101;&#1095;&#1094;&#1099; &#1074;&#1099;&#1103;&#1074;&#1091;
Rotate image 90 deg clockwise	&#1055;&#1072;&#1074;&#1103;&#1088;&#1085;&#1091;&#1094;&#1100; &#1074;&#1099;&#1103;&#1074;&#1091; &#1085;&#1072; +90&#176;
Rotate image 90 deg counter-clockwise	&#1055;&#1072;&#1074;&#1103;&#1088;&#1085;&#1091;&#1094;&#1100; &#1074;&#1099;&#1103;&#1074;&#1091; &#1085;&#1072; -90&#176;
Landscape picture enhancement mode	&#1056;&#1101;&#1078;&#1099;&#1084; &#1087;&#1072;&#1083;&#1103;&#1087;&#1096;&#1101;&#1085;&#1100;&#1085;&#1103; &#1074;&#1110;&#1076;&#1072;&#1088;&#1099;&#1089;&#1091;
Display image (EXIF) information	&#1055;&#1072;&#1082;&#1072;&#1079;&#1072;&#1094;&#1100; &#1110;&#1085;&#1092;&#1072;&#1088;&#1084;&#1072;&#1094;&#1099;&#1102; EXIF
Actual size of image	&#1057;&#1072;&#1087;&#1088;&#1072;&#1118;&#1076;&#1085;&#1099; &#1087;&#1072;&#1084;&#1077;&#1088; &#1074;&#1099;&#1103;&#1074;&#1099;
Toggle between screens (only for multi-monitor systems)	&#1055;&#1077;&#1088;&#1072;&#1082;&#1083;&#1102;&#1095;&#1099;&#1094;&#1094;&#1072; &#1084;&#1110;&#1078; &#1101;&#1082;&#1088;&#1072;&#1085;&#1072;&#1084;&#1110; (&#1091; &#1096;&#1084;&#1072;&#1090;&#1084;&#1072;&#1085;&#1110;&#1090;&#1086;&#1088;&#1085;&#1072;&#1081; &#1089;&#1110;&#1089;&#1090;&#1101;&#1084;&#1077;)
Enable/disable full screen mode	&#1055;&#1086;&#1118;&#1085;&#1072;&#1101;&#1082;&#1088;&#1072;&#1085;&#1085;&#1099; &#1088;&#1101;&#1078;&#1099;&#1084;
Full screen mode	&#1087;&#1086;&#1118;&#1085;&#1072;&#1101;&#1082;&#1088;&#1072;&#1085;&#1085;&#1099; &#1088;&#1101;&#1078;&#1099;&#1084;
Window mode	&#1074;&#1072;&#1082;&#1086;&#1085;&#1085;&#1099; &#1088;&#1101;&#1078;&#1099;&#1084;
Save as (in screen size/resolution)	&#1047;&#1072;&#1093;&#1072;&#1074;&#1072;&#1094;&#1100; &#1103;&#1082; (&#1072;&#1076;&#1087;&#1072;&#1074;&#1077;&#1076;&#1085;&#1072; &#1087;&#1072;&#1084;&#1077;&#1088;&#1091;/&#1088;&#1072;&#1079;&#1100;&#1076;&#1079;&#1077;&#1083;&#1100;&#1085;&#1072;&#1089;&#1100;&#1094;&#1110; &#1101;&#1082;&#1088;&#1072;&#1085;&#1091;)
Save processed image to JPEG file (screen size)	&#1047;&#1072;&#1093;&#1072;&#1074;&#1072;&#1094;&#1100; &#1072;&#1087;&#1088;&#1072;&#1094;&#1072;&#1074;&#1072;&#1085;&#1091;&#1102; &#1074;&#1099;&#1103;&#1074;&#1091; &#1103;&#1082; &#1092;&#1072;&#1081;&#1083; JPEG &#1087;&#1072;&#1084;&#1077;&#1088;&#1091; &#1101;&#1082;&#1088;&#1072;&#1085;&#1091;
Settings/Admin	&#1053;&#1072;&#1083;&#1072;&#1076;&#1082;&#1110;/&#1040;&#1076;&#1084;&#1110;&#1085;&#1110;&#1089;&#1090;&#1088;&#1072;&#1094;&#1099;&#1103;
Edit global settings...	&#1079;&#1100;&#1084;&#1103;&#1085;&#1110;&#1094;&#1100; &#1072;&#1075;&#1091;&#1083;&#1100;&#1085;&#1099;&#1103; &#1085;&#1072;&#1083;&#1072;&#1076;&#1082;&#1110;...
Edit user settings...	&#1079;&#1100;&#1084;&#1103;&#1085;&#1110;&#1094;&#1100; &#1085;&#1072;&#1083;&#1072;&#1076;&#1082;&#1110; &#1082;&#1072;&#1088;&#1099;&#1089;&#1090;&#1072;&#1083;&#1100;&#1085;&#1110;&#1082;&#1072;...
Backup parameter DB...	&#1079;&#1088;&#1072;&#1073;&#1110;&#1094;&#1100; &#1079;&#1072;&#1087;&#1072;&#1089;&#1085;&#1091;&#1102; &#1082;&#1086;&#1087;&#1110;&#1102; &#1073;&#1072;&#1079;&#1099; &#1079;&#1100;&#1074;&#1077;&#1089;&#1090;&#1072;&#1082;...
Restore parameter DB...	&#1072;&#1076;&#1085;&#1072;&#1074;&#1110;&#1094;&#1100; &#1073;&#1072;&#1079;&#1091; &#1079;&#1100;&#1074;&#1077;&#1089;&#1090;&#1072;&#1082; &#1079; &#1079;&#1072;&#1087;&#1072;&#1089;&#1085;&#1086;&#1081; &#1082;&#1086;&#1087;&#1110;&#1110;...
No user INI file exits yet. Create user INI file from INI file template?	&#1050;&#1072;&#1088;&#1099;&#1089;&#1090;&#1072;&#1083;&#1100;&#1085;&#1110;&#1094;&#1082;&#1072;&#1075;&#1072; INI-&#1092;&#1072;&#1081;&#1083;&#1072; &#1085;&#1103;&#1084;&#1072;. &#1057;&#1090;&#1074;&#1072;&#1088;&#1099;&#1094;&#1100; &#1103;&#1075;&#1086; &#1079; &#1096;&#1072;&#1073;&#1083;&#1086;&#1085;&#1091; INI-&#1092;&#1072;&#1081;&#1083;&#1072;?
Copying parameter DB to file '%s' failed. Reason: %s	&#1055;&#1072;&#1084;&#1099;&#1083;&#1082;&#1072; &#1087;&#1088;&#1099; &#1082;&#1072;&#1087;&#1110;&#1088;&#1072;&#1074;&#1072;&#1085;&#1100;&#1085;&#1110; &#1087;&#1072;&#1088;&#1072;&#1084;&#1077;&#1090;&#1088;&#1072; &#1073;&#1072;&#1079;&#1099; &#1079;&#1100;&#1074;&#1077;&#1089;&#1090;&#1072;&#1082; &#1091; &#1092;&#1072;&#1081;&#1083; '%s'. &#1055;&#1088;&#1099;&#1095;&#1099;&#1085;&#1072;: %s
Select parameter DB to restore	&#1042;&#1099;&#1073;&#1088;&#1072;&#1094;&#1100; &#1079; &#1073;&#1072;&#1079;&#1099; &#1079;&#1100;&#1074;&#1077;&#1089;&#1090;&#1072;&#1082; &#1087;&#1072;&#1088;&#1072;&#1084;&#1077;&#1090;&#1088; &#1076;&#1083;&#1103; &#1072;&#1076;&#1085;&#1072;&#1118;&#1083;&#1077;&#1085;&#1100;&#1085;&#1103;
Conflicting entries in Param DB	&#1050;&#1072;&#1085;&#1092;&#1083;&#1110;&#1082;&#1090; &#1087;&#1088;&#1099; &#1079;&#1072;&#1087;&#1110;&#1089;&#1077; &#1087;&#1072;&#1088;&#1072;&#1084;&#1077;&#1090;&#1088;&#1072; &#1118; &#1073;&#1072;&#1079;&#1091; &#1079;&#1100;&#1074;&#1077;&#1089;&#1090;&#1072;&#1082;
The imported param DB contains entries already present in active param DB.	&#1059; &#1110;&#1084;&#1087;&#1072;&#1088;&#1090;&#1072;&#1074;&#1072;&#1085;&#1072;&#1081; &#1073;&#1072;&#1079;&#1077; &#1079;&#1100;&#1074;&#1077;&#1089;&#1090;&#1072;&#1082; &#1087;&#1072;&#1088;&#1072;&#1084;&#1077;&#1090;&#1088;&#1072;&#1118; &#1105;&#1089;&#1100;&#1094;&#1100; &#1079;&#1072;&#1087;&#1110;&#1089;&#1099;, &#1087;&#1088;&#1099;&#1089;&#1091;&#1090;&#1085;&#1099;&#1103; &#1118; &#1076;&#1079;&#1077;&#1081;&#1089;&#1085;&#1072;&#1081;.
Shall existing entries be preserved (Yes) or be overriden by the imported entries (No)?	&#1047;&#1072;&#1093;&#1072;&#1074;&#1072;&#1094;&#1100; &#1087;&#1088;&#1099;&#1089;&#1091;&#1090;&#1085;&#1099;&#1103; &#1079;&#1072;&#1087;&#1110;&#1089;&#1099; (&#1058;&#1072;&#1082;) &#1094;&#1110; &#1079;&#1072;&#1084;&#1103;&#1085;&#1110;&#1094;&#1100; &#1110;&#1084;&#1087;&#1072;&#1088;&#1090;&#1072;&#1074;&#1072;&#1085;&#1099;&#1084;&#1110; (&#1053;&#1077;)?
Select file to display in 'File Open' dialog	&#1040;&#1073;&#1088;&#1072;&#1094;&#1100; &#1092;&#1072;&#1081;&#1083; &#1076;&#1083;&#1103; &#1087;&#1072;&#1082;&#1072;&#1079;&#1091; &#1118; &#1076;&#1099;&#1103;&#1083;&#1086;&#1075;&#1091; &#1072;&#1076;&#1082;&#1088;&#1099;&#1094;&#1100;&#1094;&#1103;
Crop Mode	&#1055;&#1072;&#1084;&#1077;&#1088;/&#1087;&#1088;&#1072;&#1087;&#1086;&#1088;&#1094;&#1099;&#1110;
Free	&#1072;&#1076;&#1074;&#1086;&#1083;&#1100;&#1085;&#1072;
Fixed size...	&#1074;&#1099;&#1079;&#1085;&#1072;&#1095;&#1099;&#1094;&#1100; &#1087;&#1072;&#1084;&#1077;&#1088;...
Set Fixed Crop Size	&#1055;&#1072;&#1084;&#1077;&#1088;&#1099; &#1087;&#1086;&#1083;&#1103;
Width	&#1064;&#1099;&#1088;&#1099;&#1085;&#1103;
Height	&#1042;&#1099;&#1096;&#1099;&#1085;&#1103;
Pixels	&#1055;&#1110;&#1082;&#1089;&#1077;&#1083;&#1099;
Screen Pixels	&#1055;&#1110;&#1082;&#1089;&#1077;&#1083;&#1099; &#1101;&#1082;&#1088;&#1072;&#1085;&#1072;
Image Pixels	&#1055;&#1110;&#1082;&#1089;&#1077;&#1083;&#1099; &#1074;&#1099;&#1103;&#1074;&#1099;
Set modification date	&#1042;&#1099;&#1089;&#1090;&#1072;&#1074;&#1110;&#1094;&#1100; &#1076;&#1072;&#1090;&#1091; &#1084;&#1072;&#1076;&#1099;&#1092;&#1110;&#1082;&#1072;&#1094;&#1099;&#1110; &#1072;&#1076;&#1087;&#1072;&#1074;&#1077;&#1076;&#1085;&#1072;
to current date	&#1073;&#1103;&#1075;&#1091;&#1095;&#1072;&#1084;&#1091; &#1095;&#1072;&#1089;&#1091;
to EXIF date	&#1079;&#1100;&#1074;&#1077;&#1089;&#1090;&#1082;&#1072;&#1084; EXIF
Mark image for toggling. Use %s to toggle between marked and current image	&#1055;&#1072;&#1079;&#1085;&#1072;&#1095;&#1099;&#1094;&#1100; &#1092;&#1072;&#1081;&#1083;. %s - &#1074;&#1103;&#1088;&#1085;&#1091;&#1094;&#1094;&#1072; &#1076;&#1072; &#1103;&#1075;&#1086;
Saturation	&#1053;&#1072;&#1089;&#1099;&#1095;&#1072;&#1085;&#1072;&#1089;&#1100;&#1094;&#1100;
Unsharp mask...	&#1053;&#1103;&#1074;&#1086;&#1089;&#1090;&#1088;&#1072;&#1103; &#1084;&#1072;&#1089;&#1082;&#1072;...
Apply Unsharp Mask	&#1053;&#1072;&#1083;&#1072;&#1076;&#1082;&#1072; &#1085;&#1103;&#1074;&#1086;&#1089;&#1090;&#1088;&#1072;&#1081; &#1084;&#1072;&#1089;&#1082;&#1110;
Radius	&#1056;&#1072;&#1076;&#1099;&#1102;&#1089;
Amount	&#1055;&#1072;&#1084;&#1077;&#1088;
Threshold	&#1055;&#1072;&#1088;&#1086;&#1075;
Apply	&#1047;&#1075;&#1086;&#1076;&#1072;
Cancel	&#1040;&#1076;&#1084;&#1077;&#1085;&#1072;
Keep processing parameters between images	&#1055;&#1088;&#1072;&#1075;&#1083;&#1103;&#1076; &#1085;&#1072;&#1089;&#1090;&#1091;&#1087;&#1085;&#1099;&#1093; &#1074;&#1099;&#1103;&#1074;&#1072;&#1118; &#1079; &#1072;&#1073;&#1088;&#1072;&#1085;&#1099;&#1084;&#1110; &#1087;&#1072;&#1088;&#1072;&#1084;&#1077;&#1090;&#1088;&#1072;&#1084;&#1110; &#1072;&#1087;&#1088;&#1072;&#1094;&#1086;&#1118;&#1082;&#1110;
Show histogram	&#1055;&#1072;&#1082;&#1072;&#1079;&#1072;&#1094;&#1100; &#1075;&#1110;&#1089;&#1090;&#1072;&#1075;&#1072;&#1088;&#1084;&#1091;
Hide histogram	&#1057;&#1093;&#1072;&#1074;&#1072;&#1094;&#1100; &#1075;&#1110;&#1089;&#1090;&#1072;&#1075;&#1072;&#1088;&#1084;&#1091;
Crop Selection Lossless...	&#1040;&#1073;&#1088;&#1101;&#1079;&#1072;&#1094;&#1100; &#1074;&#1099;&#1083;&#1091;&#1095;&#1072;&#1085;&#1072;&#1077;, &#1079;&#1072;&#1093;&#1072;&#1074;&#1072;&#1118;&#1096;&#1099; &#1103;&#1082;&#1072;&#1089;&#1100;&#1094;&#1100;...
Save cropped image	&#1047;&#1072;&#1093;&#1072;&#1074;&#1072;&#1094;&#1100; &#1072;&#1073;&#1088;&#1101;&#1079;&#1072;&#1085;&#1091;&#1102; &#1074;&#1099;&#1103;&#1074;&#1091;
Rotate image by user-defined angle	&#1055;&#1072;&#1074;&#1072;&#1088;&#1086;&#1090; &#1085;&#1072; &#1074;&#1099;&#1079;&#1085;&#1072;&#1095;&#1072;&#1085;&#1099; &#1074;&#1091;&#1075;&#1072;&#1083;
Rotate Image	&#1055;&#1072;&#1074;&#1072;&#1088;&#1086;&#1090;
Show grid lines	&#1057;&#1077;&#1090;&#1082;&#1072;
Auto crop rotated image (avoids black border)	&#1040;&#1118;&#1090;&#1072;&#1072;&#1073;&#1088;&#1101;&#1079;&#1082;&#1072; &#1087;&#1072;&#1074;&#1077;&#1088;&#1085;&#1091;&#1090;&#1072;&#1081; &#1074;&#1099;&#1103;&#1074;&#1099; (&#1087;&#1072;&#1079;&#1100;&#1073;&#1103;&#1075;&#1072;&#1094;&#1100; &#1095;&#1086;&#1088;&#1085;&#1099;&#1093; &#1087;&#1072;&#1083;&#1105;&#1118;)
Align image to horizontal or vertical line	&#1042;&#1099;&#1088;&#1072;&#1118;&#1085;&#1072;&#1094;&#1100; &#1072;&#1076;&#1085;&#1086;&#1089;&#1085;&#1072; &#1083;&#1110;&#1085;&#1110;&#1110;
Use the mouse to draw a line that shall be horizontal or vertical.	&#1050;&#1083;&#1110;&#1082; &#1110; &#1088;&#1091;&#1093; &#1084;&#1099;&#1096;&#1082;&#1110; &#1076;&#1083;&#1103; &#1087;&#1072;&#1079;&#1085;&#1072;&#1095;&#1101;&#1085;&#1100;&#1085;&#1103; &#1075;&#1072;&#1088;&#1099;&#1079;&#1072;&#1085;&#1090;&#1072;&#1083;&#1110; &#1094;&#1110; &#1074;&#1077;&#1088;&#1090;&#1099;&#1082;&#1072;&#1083;&#1110;
Rotate the image by dragging with the mouse.	&#1050;&#1083;&#1110;&#1082; &#1110; &#1088;&#1091;&#1093; &#1084;&#1099;&#1096;&#1082;&#1110; &#1076;&#1083;&#1103; &#1087;&#1072;&#1074;&#1072;&#1088;&#1086;&#1090;&#1091; &#1074;&#1099;&#1103;&#1074;&#1099;
The operation failed because not enough memory is available!	&#1055;&#1072;&#1084;&#1099;&#1083;&#1082;&#1072; &#1072;&#1087;&#1077;&#1088;&#1072;&#1094;&#1099;&#1110; &#1079;-&#1079;&#1072; &#1085;&#1077;&#1076;&#1072;&#1093;&#1086;&#1087;&#1091; &#1087;&#1072;&#1084;&#1103;&#1094;&#1110;!
to EXIF date (all files in folder)	&#1079;&#1100;&#1074;&#1077;&#1089;&#1090;&#1082;&#1072;&#1084; EXIF (&#1076;&#1083;&#1103; &#1118;&#1089;&#1110;&#1093; &#1092;&#1072;&#1081;&#1083;&#1072;&#1118; &#1091; &#1090;&#1101;&#1095;&#1094;&#1099;)
Number of JPEG files in folder: %d	&#1050;&#1086;&#1083;&#1100;&#1082;&#1072;&#1089;&#1094;&#1100; &#1092;&#1072;&#1081;&#1083;&#1072;&#1118; JPEG &#1091; &#1090;&#1101;&#1095;&#1094;&#1099;: %d
EXIF date successfully set on %d images, failed on %d images	&#1030;&#1085;&#1092;&#1072;&#1088;&#1084;&#1072;&#1094;&#1099;&#1103; EXIF &#1091;&#1076;&#1072;&#1083;&#1072; &#1076;&#1072;&#1076;&#1072;&#1076;&#1079;&#1077;&#1085;&#1072;&#1103; &#1118; %d &#1074;&#1099;&#1103;&#1074;&#1072;&#1118;, &#1085;&#1103;&#1118;&#1076;&#1072;&#1083;&#1072; &#1118; %d
Reason: Not enough memory available	&#1055;&#1088;&#1099;&#1095;&#1099;&#1085;&#1072; - &#1085;&#1077;&#1076;&#1072;&#1093;&#1086;&#1087; &#1087;&#1072;&#1084;&#1103;&#1094;&#1110;
Transform image	&#1058;&#1088;&#1072;&#1085;&#1089;&#1092;&#1072;&#1088;&#1084;&#1072;&#1094;&#1099;&#1103;
Rotate...	&#1087;&#1072;&#1074;&#1072;&#1088;&#1086;&#1090; &#1085;&#1072;...
Mirror horizontally	&#1083;&#1102;&#1089;&#1090;&#1088;&#1072;&#1085;&#1099; &#1075;&#1072;&#1088;&#1099;&#1079;&#1072;&#1085;&#1090;&#1072;&#1083;&#1100;&#1085;&#1099; &#1087;&#1072;&#1074;&#1072;&#1088;&#1086;&#1090;
Mirror vertically	&#1083;&#1102;&#1089;&#1090;&#1088;&#1072;&#1085;&#1099; &#1074;&#1077;&#1088;&#1090;&#1099;&#1082;&#1072;&#1083;&#1100;&#1085;&#1099; &#1087;&#1072;&#1074;&#1072;&#1088;&#1086;&#1090;
Random	&#1074;&#1099;&#1087;&#1072;&#1076;&#1082;&#1086;&#1074;&#1072;
Zoom mode (drag mouse to zoom)	&#1047;&#1100;&#1084;&#1077;&#1085;&#1072; &#1084;&#1072;&#1096;&#1090;&#1072;&#1073;&#1091; &#1088;&#1091;&#1093;&#1072;&#1084; &#1084;&#1099;&#1096;&#1082;&#1110;
Correct converging lines (perspective correction)	&#1050;&#1072;&#1088;&#1101;&#1082;&#1094;&#1099;&#1103; &#1089;&#1099;&#1093;&#1086;&#1076;&#1078;&#1072;&#1085;&#1100;&#1085;&#1103; (&#1087;&#1077;&#1088;&#1089;&#1100;&#1087;&#1077;&#1082;&#1090;&#1099;&#1074;&#1099;)
Perspective Correction	&#1047;&#1084;&#1077;&#1085;&#1072; &#1075;&#1077;&#1072;&#1084;&#1077;&#1090;&#1088;&#1099;&#1110;
Perspective correction...	&#1079;&#1100;&#1084;&#1077;&#1085;&#1072; &#1075;&#1077;&#1072;&#1084;&#1077;&#1090;&#1088;&#1099;&#1110;...
Auto crop corrected image (avoids black border)	&#1040;&#1118;&#1090;&#1072;&#1072;&#1073;&#1088;&#1101;&#1079;&#1082;&#1072; &#1089;&#1082;&#1072;&#1088;&#1101;&#1082;&#1090;&#1072;&#1074;&#1072;&#1085;&#1072;&#1081; &#1074;&#1099;&#1103;&#1074;&#1099; (&#1087;&#1072;&#1079;&#1100;&#1073;&#1103;&#1075;&#1072;&#1094;&#1100; &#1095;&#1086;&#1088;&#1085;&#1099;&#1093; &#1087;&#1072;&#1083;&#1105;&#1118;)
Click and drag the mouse vertically to correct image tilt.	&#1050;&#1083;&#1110;&#1082; &#1110; &#1074;&#1077;&#1088;&#1090;&#1099;&#1082;&#1072;&#1083;&#1100;&#1085;&#1099; &#1088;&#1091;&#1093; &#1084;&#1099;&#1096;&#1082;&#1110; &#1076;&#1083;&#1103; &#1082;&#1072;&#1088;&#1101;&#1082;&#1094;&#1099;&#1110; &#1087;&#1077;&#1088;&#1089;&#1100;&#1087;&#1077;&#1082;&#1090;&#1099;&#1074;&#1099;
Drag at the left or right border for asymmetric correction.	&#1050;&#1083;&#1110;&#1082; &#1110; &#1075;&#1072;&#1088;&#1099;&#1079;&#1072;&#1085;&#1090;&#1072;&#1083;&#1100;&#1085;&#1099; &#1088;&#1091;&#1093; &#1084;&#1099;&#1096;&#1082;&#1110; &#1076;&#1083;&#1103; &#1085;&#1077;&#1089;&#1110;&#1084;&#1077;&#1090;&#1088;&#1099;&#1095;&#1085;&#1072;&#1081; &#1090;&#1088;&#1072;&#1085;&#1089;&#1092;&#1072;&#1088;&#1084;&#1072;&#1094;&#1099;&#1110;
Fit window to image	&#1044;&#1072;&#1087;&#1072;&#1089;&#1072;&#1074;&#1072;&#1094;&#1100; &#1074;&#1072;&#1082;&#1085;&#1086; &#1076;&#1072; &#1074;&#1099;&#1103;&#1074;&#1099;
Keep aspect ratio on crop	&#1047;&#1072;&#1093;&#1072;&#1074;&#1072;&#1094;&#1100; &#1087;&#1088;&#1072;&#1087;&#1086;&#1088;&#1094;&#1099;&#1110; &#1087;&#1088;&#1099; &#1072;&#1073;&#1088;&#1101;&#1079;&#1094;&#1099;
No image loaded!	&#1042;&#1099;&#1103;&#1074;&#1072; &#1085;&#1077; &#1072;&#1073;&#1088;&#1072;&#1085;&#1072;&#1103;!
Right mouse button: Context menu	&#1055;&#1088;&#1072;&#1074;&#1072;&#1103; &#1082;&#1085;&#1086;&#1087;&#1082;&#1072; &#1084;&#1099;&#1096;&#1082;&#1110; &#8211; &#1082;&#1072;&#1085;&#1090;&#1101;&#1082;&#1089;&#1090;&#1085;&#1072;&#1077; &#1084;&#1077;&#1085;&#1102;

</file>

<file path=JPEGViewPortable/App/JPEGView/strings_cs.txt>&#65279;// This file must be encoded with UTF-8 (e.g. with Windows Notepad)
// Filename is 'strings_%languagecode%.txt' where %languagecode% is the ISO 639 language code e.g. 'fr' for French
// Format is: English string<tab>Translated string<newline>
// Czech traslation by Milos Koutny, mail:milos(dot)koutny(at)gmail(dot)com
Contrast	Kontrast
Brightness	Jas
Sharpen	Ostrost
Lighten Shadows	Zjasnit st&#237;ny
Darken Highlights	Sn&#237;&#382;it jasu u nejsv&#283;tlej&#353;&#237;ch m&#237;st
Deep Shadows	Hlubok&#233; st&#237;ny
Color Correction	Korekce barev
Contrast Correction	Korekce kontrastu
Parameter DB:	Parametry DB:
Save to	Ulo&#382;it jako
Remove from	Odstranit z
Rename:	P&#345;ejmenovat:
No file or folder name was provided as command line parameter!	Nebylo zad&#225;no jm&#233;no souboru nebo slo&#382;ky jako parametr p&#345;&#237;kazov&#233; &#345;&#225;dky!
To use JPEGView, associate JPG, JPEG and BMP files with JPEGView.	K sna&#382;&#353;&#237;mu u&#382;it&#237; JPEGView, asociovat JPG, JPEG a BMP soubory s JPEGView.
Press ESC to exit...	Ukon&#269;it ESC...
The file '%s' could not be read!	Soubor '%s' nemohl b&#253;t p&#345;e&#269;ten!
The file '%s' does not contain a list of file names!	Soubor '%s' neobsahuje seznam jmen soubor&#367;!
The directory '%s' does not contain any image files!	Slo&#382;ka '%s' neobsahuje &#382;&#225;dn&#233; soubory k zobrazen&#237;!
Press any key to search the subdirectories for image files.	Stisknout n&#283;jakou kl&#225;vesu na vyhled&#225;n&#237; slo&#382;ky s obr&#225;zky.
JPEGView Help	JPEGView N&#225;pov&#283;da
Current image	Tento obr&#225;zek
Close help text display / Close JPEGView	Uzav&#345;&#237;t n&#225;pov&#283;du / Uzav&#345;&#237;t JPEGView
Show/hide this help text	Zobrazit/skr&#253;t tuto n&#225;pov&#283;du
Show/hide picture information (EXIF data)	Zobrazit/skr&#253;t obrazov&#233; metadata (EXIF Data)
Show/hide file name	Zobrazit/skr&#253;t jm&#233;no souboru
Enable/disable high quality resampling	Povolit/zak&#225;zat zobrazen&#237; ve velmi vysok&#233; kvalit&#283;
Enable/disable keeping of geometry related (zoom/pan/rotation)	Povolit/zak&#225;zat uklad&#225;n&#237; nastaven&#237; geometrie (zv&#283;t&#353;en&#237;/posunut&#237;/oto&#269;en&#237;)
and image processing (brightness/contrast/sharpen) parameters between images	a zm&#283;n&#253; parametr&#367;(jas/kontrast/ost&#345;en&#237;) obrazu mezi obr&#225;zky
Enable/disable automatic contrast correction (histogram equalization)	Povolit/zak&#225;zat automatickou korekci kontrastu
Apply auto contrast correction using only visible section of image	Pou&#382;&#237;t automatickou korekci kontrastu jen na viditelnou sekci obr&#225;zku
Enable/disable automatic density correction (local brightness correction)	Povolit/zak&#225;zat automatickou korekci sytosti (lok&#225;ln&#237; korekce jasu) 
Increase/decrease lightening of shadows (LDC must be on)	Sn&#237;&#382;it/zv&#253;&#353;it jas st&#237;n&#367; (LDC mus&#237; b&#253;t povoleno)
Increase/decrease darkening of highlights (LDC must be on)	Sn&#237;&#382;it/zv&#253;&#353;it potla&#269;en&#237; jasu u nejsv&#283;tlej&#353;&#237;ch m&#237;st (LDC mus&#237; b&#253;t povoleno)
Loop through files in current folder	Cyklick&#233; prohl&#237;&#382;en&#237; soubor&#367; v aktu&#225;ln&#237; slo&#382;ce
Loop through files in current directory and all subfolders	Cyklick&#233; prohl&#237;&#382;en&#225; soubor&#367; v aktu&#225;ln&#237; slo&#382;ce a jejich podslo&#382;k&#225;ch
Loop through files in current directory and all sibling folders (folders on same level)	Cyklick&#233; prohl&#237;&#382;en&#237; soubor&#367; v aktu&#225;lni slo&#382;ce a slo&#382;k&#225;ch ve stejn&#233; &#250;rovni.
Maximize/restore to/from virtual desktop (only for multi-monitor systems)	Maximalizovat/Obnovit z virtu&#225;ln&#237; plochy (jen syst&#233;m s v&#237;ce monitory)
Copy screen to clipboard/ Copy processed full size image to clipboard	Kop&#237;rovat obrazovku/obraz v p&#367;vodn&#237;m rozli&#353;en&#237; do schr&#225;nky
Open new image or slideshow file	Otev&#345;&#237;t nov&#253; obr&#225;zek nebo prezentaci
Save processed image to JPEG file (original size)	Ulo&#382;it upraven&#253; soubor do JPEG souboru (origin&#225;ln&#237; rozm&#283;r)
Save (%s)/ delete (%s) image processing parameters in/from parameter DB	Ulo&#382;it (%s)/vymazat (%s) parametry &#250;prav obr&#225;zku do/z DB parametr&#367;
Sort images by creation date, resp. modification date, resp. file name	&#344;adit obr&#225;zky dle data po&#345;&#237;zen&#237;/data &#250;pravy/jm&#233;na souboru
Goto previous image	P&#345;esun na p&#345;edchoz&#237; obr&#225;zek
Goto next image	P&#345;esun na n&#225;sleduj&#237;c&#237; obr&#225;zek
PgUp or Left	PgUp nebo &#353;ipka vlevo
PgDn or Right	PgDn nebo &#353;ipka vpravo
Goto first/last image of current folder (using sort order as defined)	P&#345;ej&#237;t na prvn&#237;/posledn&#237; obr&#225;zek z aktu&#225;ln&#237; slo&#382;ky (dle zvolen&#233;ho &#345;azen&#237;)
Increase/decrease brightness	Zv&#253;&#353;it/sn&#237;&#382;it jas
Increase/decrease contrast	Zv&#253;&#353;it/sn&#237;&#382;it kontrast
Increase/decrease sharpness	Zv&#253;&#353;it/sn&#237;&#382;it ostrost
Increase/decrease auto color cast correction amount	Zv&#253;&#353;it/sn&#237;&#382;it stupe&#328; automatick&#233; korekce barev
Increase/decrease auto contrast correction amount	Zv&#253;&#353;it/sn&#237;&#382;it stupe&#328; automatick&#233; korekce kontrastu
Enable/disable landscape picture enhancement mode	Povolit/zak&#225;zat roz&#353;&#237;&#345;en&#253; m&#243;d pro vodorovn&#233; obr&#225;zky(orientace krajina)
Slide show with timeout of n seconds (ESC to stop)	Prezetovat s p&#345;est&#225;vkou n sekunt (ESC ukon&#269;en&#237;)
Set timeout to n/10 sec, respectively n/100 sec (Ctrl+Shift)	Nastavit p&#345;est&#225;vku na n/10 sekund, p&#345;&#237;p. n/100 sekund (Ctrl+Shift)
Rotate image and fit to screen	Rotovat a p&#345;izp&#367;sobit obr&#225;zek obrazovce
Fit image to screen	P&#345;izp&#367;sobit obr&#225;zek obrazovce
Zoom 1:1 (100 %)	Zobrazit 1:1 (100 %)
Zoom in (%s)/Zoom out (%s)	Zv&#283;t&#353;it (%s)/zmen&#353;it (%s)
Zoom in/out image	Zv&#283;t&#353;it/zmen&#353;it obr&#225;zek
Pan image	Posunout obr&#225;zek
Crop image	Zast&#345;ihnout obr&#225;zek
Next image	Dal&#353;&#237; obr&#225;zek
Previous image	P&#345;edchoz&#237; obr&#225;zek
up/down	&#352;ipka nahoru/dol&#367;
Mouse wheel	Kole&#269;ko my&#353;i
Left mouse & drag	Lev&#233; tla&#269;&#237;tko a posun my&#353;&#237;
Ctrl + Left mouse	Ctrl + lev&#233; tla&#269;&#237;tko my&#353;i
Forward mouse button	Tla&#269;&#237;tko my&#353;i kup&#345;edu
Back mouse button	Tla&#269;&#237;tko my&#353;i zp&#283;t
Delete current file on disk permanently	Trvale vymazat aktu&#225;ln&#237; soubor z disku
Rotate current file on disk lossless by 90 deg (W/H must be multiple of 16)	Oto&#269;it aktu&#225;ln&#237; obr&#225;zek (bezeztr&#225;tov&#283;) na disku o 90 stup&#328;&#367; (rozm&#283;ry mus&#237; b&#253;t n&#225;sobek 16) 
Rotate current file on disk lossless by 270 deg (W/H must be multiple of 16)	Oto&#269;it aktu&#225;ln&#237; obr&#225;zek (bezeztr&#225;tov&#283;) na disku o 270 stup&#328;&#367; (rozm&#283;ry mus&#237; b&#253;t n&#225;sobek 16)
The file is read-only!	Rozm&#283;r obr&#225;zku je jen k p&#345;e&#269;ten&#237;!
Can't rename file	Nelze p&#345;ejmenovat soubor
New name contains backslash character!	Nov&#233; jm&#233;no obsazuje znak zp&#283;tn&#233; lom&#237;tko (\) !
Renaming file failed!	P&#345;ejmenov&#225;n&#237; souboru selhalo!
Reason: 	D&#367;vod: 
on	zapnuto
off	vypnuto
Do you really want to save the following parameters as default to the INI file	Chcete skute&#269;n&#283; ulo&#382;it n&#225;sleduj&#237;c&#237; parametry jako v&#253;choz&#237; do INI souboru
Auto contrast and color correction: 	Automatick&#225; korekce kontrastu a barev: 
Local density correction: 	Lok&#225;ln&#237; korekce hustoty: 
Order files by: 	&#344;adi soubory podle: 
Creation date/time	Datum a &#269;as po&#345;&#237;zen&#237;
Last modification date/time	Datum a &#269;as posledn&#237; zm&#283;ny
File name	Jm&#233;no souboru
These values will override the values from the INI file located in the program folder of JPEGView!	Tyto hodnoty nahrad&#237; hodnoty z INI souboru v adres&#225;&#345;i JPEGView!
Confirm save default parameters	Potvr&#271;te ulo&#382;en&#237; v&#253;choz&#237;ch parametr&#367;
Images	Obr&#225;zky
All Files	V&#353;echny soubory
Parameter DB file '%s' could not be opened!	Parametrov&#253; DB soubor '%s'nelze otev&#345;&#237;t!
Parameter DB file '%s' is not valid (invalid header)!	Parametrov&#253; DB soubor '%s' nen&#237; platn&#253; (neplatn&#225; hlavi&#269;ka)!
Cannot write to parameter DB file '%s'!	Nelze zapsat do parametrov&#233;ho DB souboru '%s'!
Cannot read from parameter DB file '%s'!	Nelze &#269;&#237;st z DB souboru '%s'!
Cannot read parameter DB file '%s' because it is too large!	Nelze &#269;&#237;st z parametrov&#233;ho DB souboru '%s', proto&#382;e je p&#345;&#237;li&#353; velk&#253;!
The parameter DB file '%s' has been created by a newer version of JPEGView!	Parametrov&#253; DB soubor '%s' byl vytvo&#345;en nov&#283;j&#353;&#237; verz&#237; JPEGView!
The old parameter DB file '%s' could not be renamed during conversion to new format!	Star&#253; parametrov&#253; DB soubor '%s' nemohl b&#253;t p&#345;ejmenov&#225;n b&#283;hem konverze do nov&#283;j&#353;&#237;ho form&#225;tu!
Parameter DB error	Chyba parametr DB
Error saving file	Chyba ukl&#225;d&#225;n&#237; souboru
Error writing file to disk!	Chyba z&#225;pisu souboru na disk!
Confirm	Potvr&#271;te
Do you really want to permanently delete the file %filename%?	P&#345;ejete si skute&#269;n&#283; trvale vymazat soubor %filename%?
Rotate the following file lossless by 90 deg?\n%filename%	Oto&#269;it bezeztr&#225;tov&#283; o 90 stup&#328;&#367; soubor %filename% ?
Rotate the following file lossless by 270 deg?\n%filename%	Oto&#269;it bezeztr&#225;tov&#283; o 270 stup&#328;&#367; soubor %filename% ?
Open image...	Otev&#345;&#237;t obr&#225;zek...
Save processed image...	Ulo&#382;it upraven&#253; obr&#225;zek...
Reload image	Znovu na&#269;&#237;st obr&#225;zek
Copy to clipboard	Kop&#237;rovat do schr&#225;nky
Copy original size image	Kop&#237;rovat origin&#225;ln&#237; rozm&#283;r obr&#225;zku
Paste from clipboard	Vlo&#382;it ze schr&#225;nky
Batch rename/copy...	D&#225;vkov&#233; p&#345;ejmenov&#225;n&#237;/kop&#237;rov&#225;n&#237;
Show picture info (EXIF)	Uk&#225;zat informace of obr&#225;zku (EXIF)
Show filename	Uk&#225;zat n&#225;zev souboru
Navigation	Proch&#225;zen&#237;
Loop folder	Zacyklit slo&#382;ku
Loop recursively	Zacyklit nekone&#269;n&#283;
Loop siblings	Zacyklit v&#353;e na &#250;rovni slo&#382;ky
Display order	Zobraz t&#345;&#237;d&#283;n&#237;
Modification date	Datum zm&#283;ny
Creation date	Datum po&#345;&#237;zen&#237;
Play folder as slideshow/movie	P&#345;ehr&#225;t slo&#382;ku jako prezentaci/film
Slideshow	Prezentace s p&#345;est&#225;vkou n sekunt (ESC ukon&#269;en&#237;)
Movie	Film
Waiting time	&#268;ekac&#237; &#269;as
Stop slide show/movie	Zastavit prezentaci/flim
Rotate +90	Oto&#269;it +90
Rotate -90	Oto&#269;it -90
Rotate 180	Oto&#269;it 180
Auto correction	Auto korekce
Local density correction	Lok&#225;ln&#237; korekce hustoty: 
Keep parameters	Uchovat parametry
Set current parameters as default values...	Ulo&#382;it parametry do INI...
Save parameters to DB	Ulo&#382;it parametry to DB
Clear parameters from DB	Smazat parametry z DB
Zoom	M&#283;&#345;&#237;tko
Fit to screen	P&#345;izp&#367;sobit obrazovce
Fill with crop	Vyplnit se zast&#345;ihnut&#237;m
Span all screens	U&#382;&#237;t v&#353;echny obrazovky
Auto zoom mode	Automatick&#233; p&#345;izp&#367;soben&#237; rozli&#353;en&#237;
Fit to screen (no zoom)	P&#345;izp&#367;sobit obrazovce (bez zm&#283;ny rozli&#353;en&#237;)
Fill with crop (no zoom)	Vyplnit s ost&#345;i&#382;en&#237;m (bez zm&#283;ny rozli&#353;en&#237;)
Exit	Ukon&#269;it
Cyan-Red	Azurov&#225;(C)-&#268;erven&#225;(R)
Magenta-Green	Purpurov&#225;(M)-Zelen&#225;(G)
Yellow-Blue	&#381;lut&#225;(Y)-Modr&#225;(B)
C - R	C - R
M - G	M - G
Y - B	Y - B
Batch rename/copy of files	D&#225;vkov&#233; p&#345;ejmenov&#225;n&#237;/kop&#237;rov&#225;n&#237; soubor&#367;
Image files in folder	Soubory obr&#225;zk&#367; ve slo&#382;ce
Placeholders:	Z&#225;stupn&#233; znaky:
Number (consecutively numbered)	&#268;&#237;sla (postupn&#283; o&#269;&#237;slovan&#233;)
Number with N digits	&#268;&#237;slo s N &#269;&#237;slicemi
Extracted number from original file name	&#268;&#237;slo vyta&#382;en&#233; z p&#367;vodn&#237;ho n&#225;zvu souboru
Original file name (with extension)	P&#367;vodn&#237; n&#225;zev souboru (s p&#345;&#237;ponou)
Original file name (without extension)	P&#367;vodn&#237; n&#225;zev souboru (bez p&#345;&#237;pony)
Original file extension	P&#367;vodn&#237; p&#345;&#237;pona souboru
My Pictures' folder	Slo&#382;ka m&#233; obr&#225;zky
Day / Month / Year (as numbers)	Den / M&#283;s&#237;c / Rok (jako &#269;&#237;sla)
Year short form (2 digits)	Rok kr&#225;k&#225; forma (2 &#269;&#237;slice)
Month / Short form (text)	M&#283;s&#237;c / Kr&#225;tk&#225; forma (text)
Target folders that are not yet existing are created as needed.	C&#237;lov&#233; slo&#382;ky, neexestuj&#237;c&#237; budou vytvo&#345;eny dle pot&#345;eby.
Date placeholders use the modification date of the image.	Z&#225;stupn&#253; znak datumu se u&#382;&#237;v&#225; k zm&#283;n&#283; data obr&#225;zku.
Rename/copy images to:	P&#345;ejmenovat/kop&#237;rovat obr&#225;zky do:
Rename	P&#345;ejmenovat
Preview	N&#225;hled
Save as template	Ulo&#382;it jako vzor (template)
Close	Zav&#345;&#237;t
Old name	Star&#233; jm&#233;no
Date	Datum a &#269;as posledn&#237; zm&#283;ny
New name (>> : file gets copied)	Nov&#233; jm&#233;no (>> : file se zkoup&#237;ruje)
Select all	Vybrat v&#353;e
Select none	Zru&#353;it v&#253;b&#283;r
The file '%s' could not be %s.	Soubor '%s' nemohl b&#253;t %s.
copied	zkop&#237;rov&#225;n
renamed	p&#345;ejmenov&#225;n
Continue rename/copy?	Pokra&#269;ovat p&#345;ejmenov&#225;n&#237;/kop&#237;rov&#225;n&#237;?
Error during rename/copy	Chyba b&#283;hem p&#345;ejmenov&#225;n&#237;/kop&#237;rov&#225;n&#237;
%d file(s) renamed, %d file(s) copied, %d folder(s) created	%d soubor(y) p&#345;ejmenov&#225;n, %d soubor(y) zkop&#237;rov&#225;n, %d slo&#382;ka(y) vytvo&#345;ena
Crop Selection	Ost&#345;ihnout v&#253;b&#283;r
Copy Selection to Clipboard	Zkop&#237;rovat v&#253;b&#283;r do schr&#225;nky
Zoom to Selection	Zobrazit v&#253;b&#283;r
Pasting image from clipboard failed!	Vlo&#382;en&#237; obr&#225;zku ze schr&#225;nky selhalo
Image width:	&#352;&#237;&#345;ka obr&#225;zku:
Image height:	V&#253;&#353;ka obr&#225;zku:
Acquisition date:	Datum po&#345;&#237;zen&#237;:
Camera model:	Typ fotoapar&#225;tu:
Exposure time (s):	&#268;as expozice:
Exposure bias (EV):	Kompenzace expozice:
Flash fired:	U&#382;it blesk:
Focal length (mm):	Ohniskov&#225; vzd&#225;lenost (mm):
F-Number:	Clona-&#269;&#237;slo:
ISO Speed:	ISO rychlost:
Modification date:	&#268;as modifikace:
yes	ano
no	ne
Show navigation panel	Zobrazit ovl&#225;dac&#237; panel
Show/hide navigation panel	Zobrazit/skr&#253;t ovl&#225;dac&#237; panel
About JPEGView...	O JPEGView...
SIMD mode used:	SIMD m&#243;d:
Number of CPU cores used:	Po&#269;et u&#382;it&#253;ch jader CPU:
Licensed under the GNU general public license (GPL), see readme file for details:	Licencov&#225;no dle &#8222;GNU general public license (GPL)&#8220;,  podrobnosti obsahuje soubor readme:
Project home page:	Dom&#225;c&#237; str&#225;nka projektu:
Show first image in folder	Zobrazit prvn&#237; obr&#225;zek ve slo&#382;ce
Show previous image	Zobrazit p&#345;edchoz&#237; obr&#225;zek
Show next image	Zobrazit n&#225;sleduj&#237;c&#237; obr&#225;zek
Show last image in folder	Zobrazit posledn&#237; obr&#225;zek ve slo&#382;ce
Rotate image 90 deg clockwise	Oto&#269;it obr&#225;zek o 90 stup&#328;&#367; doprava (CW)
Rotate image 90 deg counter-clockwise	Oto&#269;it obr&#225;zek o 90 stup&#328;&#367; doleva (CCW)
Landscape picture enhancement mode	Vodorovn&#253; obr&#225;zek (krajina) ro&#353;&#237;&#345;en&#253; m&#243;d
Display image (EXIF) information	Zobrazit informace o obr&#225;zku (EXIF)
Actual size of image	Aktu&#225;ln&#237; rozm&#283;r obr&#225;zku
Toggle between screens (only for multi-monitor systems)	P&#345;epnut&#237; mezi obrazovkami (jen pro v&#237;ce monitorov&#233; syst&#233;my)
Enable/disable full screen mode	Povolit/zak&#225;zat celoobrazovkov&#253; m&#243;d
Full screen mode	Celoobrazovkov&#253; m&#243;d
Window mode	Zobrazen&#237; v okn&#283;
Save as (in screen size/resolution)	Ulo&#382;it jako (ve velikosti/rozli&#353;en&#237; obrazovky)
Save processed image to JPEG file (screen size)	Ulo&#382;it upraven&#253; obr&#225;zek do JPEG souboru (rozm&#283;r obrazovky)
Settings/Admin	Nastaven&#237;/Administr&#225;tor
Edit global settings...	Upravit glob&#225;ln&#237; nastaven&#237;...
Edit user settings...	Upravit u&#382;ivatelsk&#225; nastaven&#237;...
Backup parameter DB...	Z&#225;lohovat DB parametr&#367;...
Restore parameter DB...	Obnovit DB parametr&#367;
No user INI file exits yet. Create user INI file from INI file template?	U&#382;ivatelsk&#253; INI soubor zat&#237;m neexistuje. Vytvo&#345;it u&#382;ivatesk&#253; INI soubor z templatu INI souboru?
Copying parameter DB to file '%s' failed. Reason: %s	Kop&#237;rov&#225;n&#237; DB parametr&#367; do soubrou '%s' selhalo. D&#367;vod: %s
Select parameter DB to restore	Vybrat DB parametr&#367; DB k obnoven&#237;
Conflicting entries in Param DB	Konfilktn&#237; polo&#382;ky v DB parametr&#367;
The imported param DB contains entries already present in active param DB.	Importovan&#225; DB parametr&#367; obsahuje polo&#382;ky ji&#382; dostupn&#233; v aktivn&#237; DB.
Shall existing entries be preserved (Yes) or be overriden by the imported entries (No)?	Maj&#237; b&#253;t existuj&#237;c&#237; polo&#382;ky b&#253;t chr&#225;n&#283;n&#253; (Ano) nebo p&#345;eps&#225;ny importovan&#253;mi polo&#382;kami (Ne)?
Select file to display in 'File Open' dialog	Zvolit soubor k zobrazen&#237; file v 'Otev&#345;&#237;t sobour' nab&#237;dce.
Crop Mode	M&#243;d zast&#345;ih&#225;v&#225;n&#237;
Free	Volno
Fixed size...	Pevn&#225; velikost...
Set Fixed Crop Size	Nastavit pevnou velikost zast&#345;i&#382;en&#237;
Width	&#352;&#237;&#345;ka
Height	V&#253;&#353;ka
Pixels	Bod&#367;
Screen Pixels	Obrazovkov&#253;ch bod&#367;
Image Pixels	Obr&#225;zkov&#253;ch bod&#367;
Set modification date	Nastavit datum modifikace
to current date	na dne&#353;n&#237; datum
to EXIF date	na EXIF datum
Mark image for toggling. Use %s to toggle between marked and current image	Ozna&#269;it obr&#225;zek k &#250;prav&#225;m. %s p&#345;epnout mezi ozna&#269;en&#253;m a aktu&#225;ln&#237;m obr&#225;zkem.
Saturation	Nasycen&#237;
Unsharp mask...	Rozost&#345;it masku
Apply Unsharp Mask	Aplikovat rozost&#345;enou masku
Radius	Polom&#283;r
Amount	Rozsah
Threshold	Bod zlomu
Apply	Pou&#382;&#237;t
Cancel	Zru&#353;it
Keep processing parameters between images	Zachovat parametry &#250;prav mezi obr&#225;zky
Show histogram	Zobrazit histogram
Hide histogram	Skr&#253;t histogram
Crop Selection Lossless...	Zast&#345;ihnou v&#253;b&#283;r bezeztr&#225;tov&#283;
Save cropped image	Ulo&#382;it zast&#345;i&#382;en&#253; obr&#225;zek
Rotate image by user-defined angle	Oto&#269;it obr&#225;zek o u&#382;ivatelem zadan&#253; &#250;hel
Rotate Image	Oto&#269;it obr&#225;zek
Show grid lines	Uk&#225;zat &#269;&#225;ry m&#345;&#237;&#382;ky
Auto crop rotated image (avoids black border)	Automatick&#233; ost&#345;i&#382;en&#237; oto&#269;en&#233;ho obr&#225;zku (vylou&#269;en&#237; &#269;ern&#233;ho pozad&#237;)
Align image to horizontal or vertical line	Zarovnat obr&#225;zek k vodorovn&#233; nebo svisl&#233; lince
Use the mouse to draw a line that shall be horizontal or vertical.	U&#382;&#237;t my&#353; ke kreslen&#237; linky pro horizont&#225;ln&#237; nebo vertik&#225;ln&#237;mu zarovn&#225;n&#237;.
Rotate the image by dragging with the mouse.	Oto&#269;it obr&#225;zek pomoc&#237; ta&#382;en&#237; my&#353;&#237;.
The operation failed because not enough memory is available!	Operace selhala pro nedostatek pam&#283;ti k proveden&#237;!
to EXIF date (all files in folder)	EXIF datum (v&#353;echny soubory ve slo&#382;ce)
Number of JPEG files in folder: %d	Po&#269;et JPEG soubor&#367; ve slo&#382;ce: %d
EXIF date successfully set on %d images, failed on %d images	EXIF datum &#250;sp&#283;&#353;n&#283; nastaven u %d obr&#225;zk&#367;, selhal u %d obr&#225;zk&#367;
Reason: Not enough memory available	D&#367;vod: Nen&#237; dostupn&#225; dostate&#269;n&#225; pam&#283;&#357;
Transform image	Transformovat obraz
Rotate...	Rotovat...
Mirror horizontally	Zrcadlit vodorovn&#283;
Mirror vertically	Zrcadlit svisle
Random	N&#225;hodn&#283;
Zoom mode (drag mouse to zoom)	Zm&#283;na rozli&#353;en&#237; (t&#225;hnout my&#353;&#237; ke zm&#283;n&#283;) 
Correct converging lines (perspective correction)	Korekce konvergujic&#237;ch &#269;ar (pespektivn&#237; korekce)
Perspective Correction	Perspektivn&#237; korekce
Perspective correction...	Perspektivn&#237; korekce...
Auto crop corrected image (avoids black border)	Korigovat obraz automatick&#253;m ost&#345;&#237;&#382;en&#237;m (zabr&#225;nit &#269;ern&#233;mu pozad&#237;)
Click and drag the mouse vertically to correct image tilt.	Kliknout a t&#225;hnout my&#353;&#237; vertik&#225;ln&#283; pro korekci n&#225;klonu obrazu. 
Drag at the left or right border for asymmetric correction.	T&#225;hnout my&#353;&#237; na lev&#233;m nebo prav&#233;m pozad&#237; pro nesymetrickou korekci. 
Fit window to image	Upnout okno k obrazu
Keep aspect ratio on crop	Dr&#382;et pom&#283;r stran p&#345;i zast&#345;i&#382;en&#237;
Lossless JPEG transformations	Bezeztr&#225;tov&#233; JPEG transformace
Performing the lossless transformation failed!	Proveden&#237; bezeztr&#225;tov&#233; transformace selhalo!
Image width and height must be dividable by the JPEG block size (8 or 16) for lossless transformations!	&#352;&#237;&#345;ka i v&#253;&#353;ka obr&#225;zku mus&#237; b&#253;t d&#283;liteln&#225; rozm&#283;rem JPEG bloku (8 nebo 16) pro bezeztr&#225;tov&#233; transformace! 
Reading the JPEG file from disk failed	Chyba &#269;ten&#237; JPEG souboru z disku!
Writing the resulting JPEG file to disk failed	Chyba z&#225;pisu v&#253;sledn&#233;ho JPEG souboru na disk!
Performing the transformation failed	Chyba p&#345;i prov&#225;d&#283;n&#237; transformace!
The transformation can be applied if the image is trimmed to the next matching size but this will remove some border pixels.	Transformace mu&#382;e b&#253;t provedena jen s ost&#345;i&#382;en&#237;m obr&#225;zku na nejbli&#382;&#353;&#237; vhodn&#253; rozm&#283;r, to zp&#367;sob&#237; odstran&#283;n&#237; n&#283;kter&#253;ch bod&#367; na kraj&#237;ch. 
Trim the image and apply transformation? Trimming cannot be undone!	Ost&#345;ihnou obr&#225;zek a prov&#233;st transformaci? Ost&#345;i&#382;en&#237; nelze vr&#225;tit!
Note: Set the key 'TrimWithoutPromptLosslessJPEG=true' in the INI file to always trim without showing this message.	Pozn.:Nastaven&#237;m kl&#237;&#269;e 'TrimWithoutPromptLosslessJPEG=true' v INI souboru lze ost&#345;ihovat v&#353;e bez t&#233;to zpr&#225;vy.
Transition Effect	P&#345;echodov&#253; efekt	
None	&#381;&#225;dn&#253;
Blend	M&#237;ch&#225;n&#237;
Slide from right	Posun zprava	
Slide from left	Posun zleva 
Slide from top	Posun zhora
Slide from bottom	Posun zdola
Roll from right	Rolovat zprava
Roll from left	Rolovat zleve
Roll from top	Rolovat zhora
Roll from bottom	Rolovat zdola
Scroll from right	Odrolovat zprava
Scroll from left	Odrolovat zleva
Scroll from top	Odrolovat zhora
Scroll from bottom	Odrolovat zdola
Transition Speed	Rychlost p&#345;echody
Very fast	Velmi rychle
Fast	Rychle
Normal	Norm&#225;ln&#353;
Slow	Pomalu
Very slow	Velmi pomalu
Error	Chyba
Warning	Varov&#225;n&#237;
Error while writing the following registry key:	Chybe b&#283;hem z&#225;pisu n&#225;sleduj&#237;c&#237;ho kl&#237;&#269;e registru:
Set as default viewer...	Nastavit jako v&#253;choz&#237; prohl&#237;&#382;e&#269;...
Set JPEGView as default image viewer	Nastavit JPEGView jako v&#253;choz&#237; prohl&#237;&#382;e&#269;
JPEGView is registered as default viewer for the selected file formats.	JPEGView je nastaven jako v&#253;choz&#237; prohl&#237;&#382;e&#269; pro vybran&#233; souborov&#233; form&#225;ty.
Registration applies to the current user only.	Registrace plat&#237; pro pr&#225;v&#283; p&#345;ihl&#225;&#353;en&#233;ho u&#382;ivatele
Extension	P&#345;&#237;pona
File type	Typ souboru
The following file extensions cannot be unregistered because they have been registered in the 'local machine' registry area.	N&#225;sleduj&#237;c&#237; p&#345;&#237;pony sobor&#367; nemohou b&#253;t odregistrov&#225;ny proto&#382;e byly registrov&#225;ny v 'm&#237;stn&#237;m po&#269;&#237;ta&#269;i' registru.
Registering or unregistering file extensions in this registry area requires administration privileges and cannot be done in JPEGView.	Registrace a odregistrace p&#345;&#237;pon soubor&#367; v registru vy&#382;aduje administ&#225;torsk&#225; pr&#225;va a nem&#367;&#382;e b&#253;t provedena v JPEGView.
Press 'OK' to continue with registration or 'Cancel' to not modify any registrations.	Zvolet 'OK' pro pokra&#269;ov&#225;n&#237; registrace nebo 'Zru&#353;it' ke zm&#283;n&#283; registrace.
Unregistering not possible	Odregistrace nen&#237; mo&#382;n&#225;.
%s images	%s obr&#225;zky
%s images (processed by Window Imaging Component - WIC)	%s obr&#225;zky (zpracov&#225;ny Window Imaging Component - WIC)
%s camera raw images (embedded JPEGs only)	%s zrojov&#233; soubory z kamery (pouze zapouzd&#345;en&#253; JPEG)
The following image extensions are protected by the operating system.	N&#225;sleduj&#237;c&#237; p&#345;&#237;pony obr&#225;zk&#367; jsou chr&#225;n&#283;ny opera&#269;n&#237;m syst&#233;mem.
JPEGView can try to remove the restrictions automatically.	JPEGView m&#367;&#382;e zkusit odstranit omezen&#237; automaticky.
However this will fail if the current user has no administration privileges.	A&#269;koliv toto sel&#382;e pokud u&#382;ivatel nem&#225; pr&#225;va administr&#225;tora.
Insufficient rights to remove the restrictions. Continue?	Nedostate&#269;n&#225; pr&#225;va k odstran&#283;n&#237; omezen&#237;. Pokra&#269;ovat?
No image loaded!	Obr&#225;zek nena&#269;ten!
Right mouse button: Context menu	Prav&#233; tla&#269;&#237;tko my&#353;i: Kontextov&#233; menu

</file>

<file path=JPEGViewPortable/App/JPEGView/strings_de.txt>&#65279;// This file must be encoded with UTF-8 (e.g. with Windows Notepad)
// Filename is 'strings_%languagecode%.txt' where %languagecode% is the ISO 639 language code e.g. 'fr' for French
// Format is: English string<tab>Translated string<newline>
Contrast	Kontrast
Brightness	Helligkeit
Sharpen	Sch&#228;rfen
Lighten Shadows	Schatten aufhellen
Darken Highlights	Lichter abdunkeln
Deep Shadows	Tiefschatten
Color Correction	Farbkorrektur
Contrast Correction	Kontrastkorrektur
Parameter DB:	Parameter-DB:
Save to	Speichern
Remove from	Entfernen
Rename:	Umbenennen:
No file or folder name was provided as command line parameter!	Es wurde kein Datei- oder Ordnername als Kommandozeilenparameter angegeben!
To use JPEGView, associate JPG, JPEG and BMP files with JPEGView.	Um JPEGView zu verwenden, m&#252;ssen die Dateitypen JPG, JPEG und BMP mit JPEGView verkn&#252;pft werden.
Press ESC to exit...	ESC dr&#252;cken zum Beenden...
The file '%s' could not be read!	Die Datei '%s' kann nicht gelesen werden!
The file '%s' does not contain a list of file names!	Die Datei '%s' enth&#228;lt keine Liste von Dateinamen!
The directory '%s' does not contain any image files!	Der Ordner '%s' enth&#228;lt keine Bilddateien!
Press any key to search the subdirectories for image files.	Bitte eine Taste dr&#252;cken, um in Unterordnern nach Bilddateien zu suchen.
JPEGView Help	JPEGView-Hilfe
Current image	Aktuelles Bild
Close help text display / Close JPEGView	Hilfetextanzeige schliessen / JPEGView beenden
Show/hide this help text	Hilfetext anzeigen / schliessen
Show/hide picture information (EXIF data)	Bild-Informationen anzeigen (EXIF Daten)
Show/hide file name	Dateiname anzeigen / nicht anzeigen
Enable/disable high quality resampling	Hochwertiges Resampling einschalten/ausschalten
Enable/disable keeping of geometry related (zoom/pan/rotation)	Geometrieparameter (Zoom/Pan/Drehung) und Bildbearbeitungsparameter
and image processing (brightness/contrast/sharpen) parameters between images	(Helligkeit/Kontrast/usw) beim Bildwechsel beibehalten/zur&#252;cksetzen.
Enable/disable automatic contrast correction (histogram equalization)	Automatische Kontrastkorrektur einschalten / ausschalten (Histogrammequalisierung)
Apply auto contrast correction using only visible section of image	Auto-Kontrastkorrektur nur auf sichtbaren Bildausschnitt anwenden
Enable/disable automatic density correction (local brightness correction)	Automatische Helligkeitskorrektur ein- / ausschalten (LDC)
Increase/decrease lightening of shadows (LDC must be on)	Schatten st&#228;rker/schw&#228;cher aufhellen (LDC muss eingeschaltet sein)
Increase/decrease darkening of highlights (LDC must be on)	Lichter st&#228;rker/schw&#228;cher abdunkeln (LDC muss eingeschaltet sein)
Loop through files in current folder	Alle Dateien im aktuellen Ordner anzeigen
Loop through files in current directory and all subfolders	Alle Dateien im aktuellen Ordner und allen Unterordnern anzeigen
Loop through files in current directory and all sibling folders (folders on same level)	Alle Dateien im aktuellen Ordner und in Ordnern auf derselben Ebene anzeigen
Maximize/restore to/from virtual desktop (only for multi-monitor systems)	Anzeige auf alle Bildschirme ausdehnen / Ursprungsgr&#246;sse wiederherstellen
Copy screen to clipboard/ Copy processed full size image to clipboard	Bildschirmbild in Zwischenablage kopieren/ Bearbeitetes Bild in Originalgr&#246;sse kopieren
Open new image or slideshow file	Neues Bild, Ordner oder Bildliste f&#252;r Diaschau &#246;ffnen
Save processed image to JPEG file (original size)	Bearbeitetes Bild als JPEG-Datei speichern (Originalgr&#246;sse)
Save (%s)/ delete (%s) image processing parameters in/from parameter DB	Speichern (%s) der Bildparameter in die Parameter-DB, bzw. L&#246;schen (%s) der Parameter
Sort images by creation date, resp. modification date, resp. file name	Bilder nach Erstellungsdatum, &#196;nderungsdatum oder Dateinamen sortieren
Goto previous image	Voriges Bild anzeigen
Goto next image	N&#228;chstes Bild anzeigen
PgUp or Left	PgUp oder Pfeil links
PgDn or Right	PgDn oder Pfeil rechts
Goto first/last image of current folder (using sort order as defined)	Gehe zum ersten/letzten Bild im aktuellen Ordner (gem&#228;ss definierter Sortierreihenfolge)
Increase/decrease brightness	Helligkeit erh&#246;hen/verringern
Increase/decrease contrast	Kontrast erh&#246;hen/verringern
Increase/decrease sharpness	Sch&#228;rfe erh&#246;hen/verringern
Increase/decrease auto color cast correction amount	Farbkorrekturst&#228;rke erh&#246;hen/verringern
Increase/decrease auto contrast correction amount	Kontrastkorrekturst&#228;rke erh&#246;hen/verringern
Enable/disable landscape picture enhancement mode	Modus zur Optimierung von Landschaftsaufnahmen einschalten/ausschalten
Slide show with timeout of n seconds (ESC to stop)	Diaschau mit Intervall von n Sekunden (ESC Taste stoppt Diaschau)
Set timeout to n/10 sec, respectively n/100 sec (Ctrl+Shift)	Intervall auf n/10 Sekunden, bzw. n/100 Sekunden (Ctrl+Shift) verk&#252;rzen
Rotate image and fit to screen	Bild drehen und an Bildschirm anpassen
Fit image to screen	Bildgr&#246;sse an Bildschirm anpassen
Zoom 1:1 (100 %)	Zoom 1:1 (100 %)
Zoom in (%s)/Zoom out (%s)	Bild vergr&#246;ssern (%s)/verkleinern (%s)
Zoom in/out image	Bild vergr&#246;ssern/verkleinern (Zoom)
Pan image	Bildausschnitt verschieben (Pan)
Crop image	Bildausschnitt freistellen (Crop)
Next image	N&#228;chstes Bild anzeigen
Previous image	Voriges Bild anzeigen
up/down	Pfeil oben/unten
Mouse wheel	Mausrad
Left mouse & drag	Linke Maustaste & ziehen
Ctrl + Left mouse	Ctrl + Linke Maustaste
Forward mouse button	Vorw&#228;rts Maustaste
Back mouse button	Zur&#252;ck Maustaste
Delete current file on disk permanently	Aktuelle Bilddatei endg&#252;ltig l&#246;schen
Rotate current file on disk lossless by 90 deg (W/H must be multiple of 16)	Aktuelle Bilddatei verlustfrei um 90 Grad drehen (B/H muss durch 16 teilbar sein)
Rotate current file on disk lossless by 270 deg (W/H must be multiple of 16)	Aktuelle Bilddatei verlustfrei um 270 Grad drehen (B/H muss durch 16 teilbar sein)
The file is read-only!	Die Datei ist schreibgesch&#252;tzt!
Can't rename file	Datei kann nicht umbenannt werden
New name contains backslash character!	Der neue Dateiname darf kein Backslashzeichen (\) enthalten!
Renaming file failed!	Datei umbenennen fehlgeschlagen!
Reason: 	Ursache: 
on	ein
off	aus
Do you really want to save the following parameters as default to the INI file	Sollen diese Parameter wirklich als Standardparameter in der INI-Datei gespeichert werden
Auto contrast and color correction: 	Automatische Kontrast- und Farbkorrektur: 
Local density correction: 	Lokale Helligkeitskorrektur: 
Order files by: 	Dateien sortieren nach: 
Creation date/time	Erstellungsdatum
Last modification date/time	&#196;nderungsdatum
File name	Dateiname
These values will override the values from the INI file located in the program folder of JPEGView!	Diese Werte &#252;berschreiben die Werte aus der INI-Datei im Programmordner von JPEGView!
Confirm save default parameters	Standardparameter wirklich speichern?
Images	Bilddateien
All Files	Alle Dateien
Parameter DB file '%s' could not be opened!	Parameter-DB Datei '%s' kann nicht ge&#246;ffnet werden!
Parameter DB file '%s' is not valid (invalid header)!	Parameter-DB Datei '%s' ist ung&#252;ltig (ung&#252;ltiger Header)!
Cannot write to parameter DB file '%s'!	In die Parameter-DB Datei '%s' kann nicht geschrieben werden!
Cannot read from parameter DB file '%s'!	Von der Parameter-DB Datei '%s' kann nicht gelesen werden!
Cannot read parameter DB file '%s' because it is too large!	Die Parameter-DB Datei '%s' kann nicht gelesen werden weil sie zu gross ist!
The parameter DB file '%s' has been created by a newer version of JPEGView!	Die Parameter-DB Datei '%s' wurde von einer neueren Version von JPEGView erzeugt!
The old parameter DB file '%s' could not be renamed during conversion to new format!	Die alte Parameter-DB Datei '%s' konnte w&#228;hrend der Konvertierung ins neue Format nicht umbenannt werden!
Parameter DB error	Parameter-DB Fehler
Error saving file	Fehler beim Speichern
Error writing file to disk!	Die Datei kann nicht geschrieben werden!
Confirm	Best&#228;tigung
Do you really want to permanently delete the file %filename%?	Soll die Datei %filename% wirklich permanent gel&#246;scht werden?
Rotate the following file lossless by 90 deg?\n%filename%	Folgende Datei verlustfrei um 90 Grad drehen?\n%filename%
Rotate the following file lossless by 270 deg?\n%filename%	Folgende Datei verlustfrei um 270 Grad drehen?\n%filename%
Open image...	Bilddatei &#246;ffnen...
Save processed image...	Bearbeitetes Bild speichern...
Reload image	Bild neu laden
Copy to clipboard	In Zwischenablage kopieren
Copy original size image	Bild in Originalgr&#246;sse kopieren
Paste from clipboard	Aus Zwischenablage einf&#252;gen
Batch rename/copy...	Bildserie umbenennen/kopieren...
Show picture info (EXIF)	Bild-Info (EXIF) anzeigen
Show filename	Dateiname anzeigen
Navigation	Navigation
Loop folder	Ordner anzeigen
Loop recursively	Ordner mit Unterordnern anzeigen
Loop siblings	Ordner gleicher Tiefe anzeigen
Display order	Bilder anzeigen sortiert nach
Modification date	&#196;nderungsdatum
Creation date	Erstellungsdatum
Play folder as slideshow/movie	Ordner als Diaschau/Film abspielen
Slideshow	Diaschau
Movie	Film
Waiting time	Wartezeit
Stop slide show/movie	Diaschau/Film stoppen
Rotate +90	Drehen +90
Rotate -90	Drehen -90
Rotate 180	Drehen 180
Auto correction	Auto-Korrektur
Local density correction	Lokale Helligkeitskorrektur
Keep parameters	Parameter beibehalten
Set current parameters as default values...	Aktuelle Parameter als Standardwerte setzen...
Save parameters to DB	In Parameter-DB speichern
Clear parameters from DB	Aus Parameter-DB l&#246;schen
Zoom	Zoom
Fit to screen	Bildschirmgr&#246;sse
Fill with crop	Bildschirmgr&#246;sse (randlos)
Span all screens	Alle Bildschirme
Auto zoom mode	Auto-Zoom Modus
Fit to screen (no zoom)	Bildschirmgr&#246;sse (nie zoomen)
Fill with crop (no zoom)	Bildschirmgr&#246;sse (randlos, nie zoomen)
Exit	Beenden
Cyan-Red	Cyan-Rot
Magenta-Green	Magenta-Gr&#252;n
Yellow-Blue	Gelb-Blau
C - R	C - R
M - G	M - G
Y - B	Y - B
Batch rename/copy of files	Bildserie umbenennen/kopieren
Image files in folder	Bilddateien im Ordner
Placeholders:	Platzhalter:
Number (consecutively numbered)	Zahl (fortlaufend nummeriert)
Number with N digits	Zahl mit N Stellen
Extracted number from original file name	Zahl aus Originaldateiname
Original file name (with extension)	Originaldateiname (mit Erweiterung)
Original file name (without extension)	Originaldateiname (ohne Erweiterung)
Original file extension	Originaldateierweiterung
'My Pictures' folder	Ordner 'Eigene Bilder'
Day / Month / Year (as numbers)	Tag / Monat / Jahr (als Zahl)
Year short form (2 digits)	Jahr (Kurzform, 2 Ziffern)
Month / Short form (text)	Monat / Kurzform (Text)
Target folders that are not yet existing are created as needed.	Zielordner werden erstellt, falls sie noch nicht existieren.
Date placeholders use the modification date of the image.	Datumsplatzhalter verwenden das &#196;nderungsdatum der Bilder.
Rename/copy images to:	Bilder umbenennen/kopieren nach:
Rename	Umbenennen
Preview	Vorschau
Save as template	Als Vorlage speichern
Close	Schliessen
Old name	Alter Name
Date	Datum
New name (>> : file gets copied)	Neuer Name (>> : Datei wird kopiert)
Select all	Alle ausw&#228;hlen
Select none	Auswahl l&#246;schen
The file '%s' could not be %s.	Die Datei '%s' konnte nicht %s werden.
copied	kopiert
renamed	umbenannt
Continue rename/copy?	Umbenennen/Kopieren fortsetzen?
Error during rename/copy	Fehler beim Umbenennen/Kopieren
%d file(s) renamed, %d file(s) copied, %d folder(s) created	%d Datei(en) umbenannt, %d Datei(en) kopiert, %d Ordner erstellt
Crop Selection	Auswahl freistellen
Copy Selection to Clipboard	Auswahl in Zwischenablage kopieren
Zoom to Selection	Auf Auswahl einzoomen
Pasting image from clipboard failed!	Bild aus Zwischenablage kann nicht eingef&#252;gt werden!
Image width:	Bildbreite:
Image height:	Bildh&#246;he:
Acquisition date:	Aufnahmedatum:
Camera model:	Kameramodell:
Exposure time (s):	Belichtungszeit (s):
Exposure bias (EV):	Belichtungskorrektur (EV):
Flash fired:	Blitz:
Focal length (mm):	Brennweite (mm):
F-Number:	F-Nummer:
ISO Speed:	ISO-Wert:
Modification date:	&#196;nderungsdatum:
yes	ja
no	nein
Show navigation panel	Navigationsleiste anzeigen
Show/hide navigation panel	Navigationsleiste anzeigen/nicht anzeigen
About JPEGView...	&#220;ber JPEGView...
About JPEGView (64 bit version)...	&#220;ber JPEGView (64 Bit-Version)...
SIMD mode used:	Verwendeter SIMD Modus:
Number of CPU cores used:	Verwendete CPU Kerne:
Licensed under the GNU general public license (GPL), see readme file for details:	Lizenz: GNU General Public License (GPL), f&#252;r weitere Informationen siehe:
Project home page:	Projekt Home Page:
Show first image in folder	Erstes Bild im Ordner anzeigen
Show previous image	Vorheriges Bild anzeigen
Show next image	N&#228;chstes Bild anzeigen
Show last image in folder	Letztes Bild im Ordner anzeigen
Rotate image 90 deg clockwise	Bild im Uhrzeigersinn drehen
Rotate image 90 deg counter-clockwise	Bild gegen den Uhrzeigersinn drehen
Landscape picture enhancement mode	Modus f&#252;r Landschaftsbilder
Display image (EXIF) information	Bildinfo (EXIF) anzeigen
Actual size of image	Tats&#228;chliche Bildgr&#246;sse
Toggle between screens (only for multi-monitor systems)	Umschalten zwischen Bildschirmen
Enable/disable full screen mode	Vollbildmodus einschalten/ausschalten
Full screen mode	Vollbildmodus
Window mode	Fenstermodus
Save as (in screen size/resolution)	Speichern unter (in Bildschirmgr&#246;sse und -aufl&#246;sung)
Save processed image to JPEG file (screen size)	Bearbeitetes Bild als JPEG-Datei speichern (Bildschirmgr&#246;sse)
Settings/Admin	Einstellungen/Administration
Edit global settings...	Globale Einstellungen editieren...
Edit user settings...	Benutzereinstellungen editieren...
Backup parameter DB...	Parameter-DB sichern...
Restore parameter DB...	Parameter-DB wiederherstellen...
No user INI file exits yet. Create user INI file from INI file template?	Es existiert noch keine INI-Datei f&#252;r den Benutzer. INI-Datei aus Vorlage erstellen?
Copying parameter DB to file '%s' failed. Reason: %s	Kopieren der Parameter-DB in die Datei %s fehlgeschlagen! Grund: %s
Select parameter DB to restore	Parameter-DB f&#252;r Wiederherstellung ausw&#228;hlen
Conflicting entries in Param DB	Konflikt beim Importieren in Parameter-DB
The imported param DB contains entries already present in active param DB.	Die importierte Parameter-DB enth&#228;lt Eintr&#228;ge, welche bereits in der aktuellen DB enthalten sind.
Shall existing entries be preserved (Yes) or be overriden by the imported entries (No)?	Sollen existierende Eintr&#228;ge erhalten werden (Ja) oder sollen sie von den importierten Eintr&#228;gen &#252;berschrieben werden (Nein)?
Select file to display in 'File Open' dialog	Bilddatei ausw&#228;hlen im "Datei &#246;ffnen" Dialog
Crop Mode	Freistellen Modus
Free	Frei
Fixed size...	Feste Gr&#246;sse...
Set Fixed Crop Size	Feste Gr&#246;sse f&#252;r Freistellen setzen
Width	Breite
Height	H&#246;he
Pixels	Pixel
Screen Pixels	Bildschirm-Pixel
Image Pixels	Originalbild-Pixel
Set modification date	&#196;nderungsdatum setzen
to current date	auf aktuelles Datum
to EXIF date	auf EXIF Datum
Mark image for toggling. Use %s to toggle between marked and current image	Bild markieren f&#252;r Umschalten. %s schaltet auf markiertes Bild um
Saturation	S&#228;ttigung
Unsharp mask...	Unscharf maskieren...
Apply Unsharp Mask	Unscharf maskieren anwenden
Radius	Radius
Amount	St&#228;rke
Threshold	Schwellwert
Apply	Anwenden
Cancel	Abbrechen
Keep processing parameters between images	Eingestellte Parameter bei Bildwechsel beibehalten
Show histogram	Histogramm anzeigen
Hide histogram	Histogramm ausblenden
Crop Selection Lossless...	Auswahl verlustlos freistellen...
Save cropped image	Freigestelltes Bild speichern
Rotate image by user-defined angle	Bild um benutzerdefinierten Winkel drehen
Rotate Image	Bild drehen
Show grid lines	Gitterlinien anzeigen
Auto crop rotated image (avoids black border)	Gedrehtes Bild freistellen (verhindert schwarzen Rahmen)
Align image to horizontal or vertical line	Bild an horizontaler oder vertikaler Linie ausrichten
Use the mouse to draw a line that shall be horizontal or vertical.	Benutzen Sie die Maus, um eine Linie zu zeichnen, welche horizontal oder vertikal ausgerichtet sein soll.
Rotate the image by dragging with the mouse.	Drehen Sie das Bild durch Klicken und Ziehen mit der Maus.
The operation failed because not enough memory is available!	Die Operation ist fehlgeschlagen, da nicht genug Speicher verf&#252;gbar ist!
to EXIF date (all files in folder)	auf EXIF-Datum (alle Dateien im Ordner)
Number of JPEG files in folder: %d	Anzahl JPEG Bilder im Ordner: %d
EXIF date successfully set on %d images, failed on %d images	EXIF-Datum erfolgreich gesetzt auf %d Bildern, fehlgeschlagen auf %d Bildern
Reason: Not enough memory available	Ursache: Nicht genug Speicher verf&#252;gbar
Transform image	Bild transformieren
Rotate...	Drehen...
Mirror horizontally	Horizontal spiegeln
Mirror vertically	Vertikal spiegeln
Random	Zuf&#228;llig
Zoom mode (drag mouse to zoom)	Zoom-Modus (Zoomen mittels Maus ziehen)
Correct converging lines (perspective correction)	St&#252;rzende Linien korrigieren (Perspektiven-Korrektur)
Perspective Correction	Perspektiven-Korrektur
Perspective correction...	Perspektiven-Korrektur...
Auto crop corrected image (avoids black border)	Korrigiertes Bild freistellen (verhindert schwarzen Rahmen)
Click and drag the mouse vertically to correct image tilt.	Klicken und ziehen Sie die Maus vertikal um die Bildneigung zu &#228;ndern.
Drag at the left or right border for asymmetric correction.	Ziehen Sie am rechten oder linken Rand f&#252;r asymmetrische Korrektur.
Fit window to image	Fenstergr&#246;sse an Bild anpassen
Keep aspect ratio on crop	Seitenverh&#228;ltnis beim Freistellen beibehalten
Lossless JPEG transformations	Verlustfreie JPEG-Transformationen
Performing the lossless transformation failed!	Verlustfreie Transformation fehlgeschlagen!
Image width and height must be dividable by the JPEG block size (8 or 16) for lossless transformations!	Bildbreite und -h&#246;he muss f&#252;r verlustfreie JPEG-Transformationen durch die JPEG Blockgr&#246;sse (8 oder 16) teilbar sein!
Reading the JPEG file from disk failed	JPEG-Datei konnte nicht gelesen werden
Writing the resulting JPEG file to disk failed	Resultierende JPEG-Datei konnte nicht geschrieben werden
Performing the transformation failed	Die Ausf&#252;hrung der Transformation ist fehlgeschlagen
The transformation can be applied if the image is trimmed to the next matching size but this will remove some border pixels.	Die Transformation erfordert, dass Bildbreite und -h&#246;he durch 8 oder 16 (jeweilige Blockgr&#246;&#223;e) teilbar sind, daher muss das Bild um einige Randpixel beschnitten werden.
Trim the image and apply transformation? Trimming cannot be undone!	Bildr&#228;nder beschneiden und Transformation anwenden? Dies kann nicht r&#252;ckg&#228;ngig gemacht werden!
Note: Set the key 'TrimWithoutPromptLosslessJPEG=true' in the INI file to always trim without showing this message.	Hinweis: Der Schl&#252;ssel 'TrimWithoutPromptLosslessJPEG=true' in der INI-Datei bewirkt, dass das Bild immer beschnitten wird, ohne diese Meldung anzuzeigen.
Transition Effect	&#220;bergangseffekt
None	Keiner
Blend	&#220;berblenden
Slide from right	Rutschen von rechts
Slide from left	Rutschen von links
Slide from top	Rutschen von oben
Slide from bottom	Rutschen von unten
Roll from right	Rollen von rechts
Roll from left	Rollen von links
Roll from top	Rollen von oben
Roll from bottom	Rollen von unten
Scroll from right	Schieben von rechts
Scroll from left	Schieben von links
Scroll from top	Schieben von oben
Scroll from bottom	Schieben von unten
Transition Speed	&#220;bergangsgeschwindigkeit
Very fast	Sehr schnell
Fast	Schnell
Normal	Normal
Slow	Langsam
Very slow	Sehr langsam
Error	Fehler
Warning	Warnung
Error while writing the following registry key:	Fehler beim Schreiben des Registry-Schl&#252;ssels:
Set as default viewer...	Als Standard-Bildbetrachter festlegen...
Set JPEGView as default image viewer	JPEGView als Standard-Bildbetrachter festlegen
JPEGView is registered as default viewer for the selected file formats.	JPEGView ist als Standard-Bildbetrachter f&#252;r die folgenden Dateiformate festgelegt.
Registration applies to the current user only.	Die Registrierung gilt nur f&#252;r den aktuellen Benutzer!
Extension	Erweiterung
File type	Dateityp
The following file extensions cannot be unregistered because they have been registered in the 'local machine' registry area.	Die folgenden Dateierweiterungen k&#246;nnen nicht de-registriert werden, da sie im 'local machine' Registryzweig registriert wurden.
Registering or unregistering file extensions in this registry area requires administration privileges and cannot be done in JPEGView.	Registrieren/de-registrieren von Dateierweiterungen in diesem Registryzweig erfordert Administratorrechte und kann nicht in JPEGView gemacht werden.
Press 'OK' to continue with registration or 'Cancel' to not modify any registrations.	Dr&#252;cken Sie 'OK' um fortzufahren oder 'Abbrechen' um keine Registrierungen zu &#228;ndern.
Unregistering not possible	De-registrierung nicht m&#246;glich
%s images	%s Bilder
%s images (processed by Window Imaging Component - WIC)	%s Bilder (ge&#246;ffnet mit Windows Imaging Component - WIC)
%s camera raw images (embedded JPEGs only)	%s Kamera-Rohbilder (nur eingebettete JPEG Bilder)
The following image extensions are protected by the operating system.	Die folgenden Dateiendungen sind durch das Betriebssystem gesch&#252;tzt.
Insufficient rights to change the privilege (DACL) on the registry entry. Continue?	Ungen&#252;gende Rechte um die Berechtigung (DACL) des Registryeintrags zu &#228;ndern. Fortfahren?
No image loaded!	Kein Bild geladen!
Right mouse button: Context menu	Rechte Maustaste: Kontextmen&#252;
Windows 8 blocks JPEGView from changing the default program for these file endings.	Windows 8 gestattet nicht, dass JPEGView das Standardprogramm f&#252;r diese Dateierweiterungen &#228;ndert.
Use the 'Default Programs' configuration dialog from the operating system instead.	Benutzen Sie stattdessen den 'Standardprogramme' Konfigurationsdialog des Betriebssystems.
Alternatively, right click an image file of the given type in Windows Explorer and select 'Open with... > Choose default program'	Alternativ k&#246;nnen Sie auf eine Bilddatei des entsprechenden Typs im Windows Explorer rechtsklicken und '&#214;ffnen mit... > Standardprogramm festlegen' anw&#228;hlen.
User commands	Benutzerkommandos
Open image with	Bilddatei &#246;ffnen mit
Manage 'Open image with' menu...	Men&#252; 'Bilddatei &#246;ffnen mit' verwalten...
Menu entries:	Men&#252;eintr&#228;ge:
Title:	Titel:
Application:	Anwendung:
Shortcut key:	Tastenk&#252;rzel:
Browse...	Ausw&#228;hlen...
New	Neu
Delete	L&#246;schen
Modifier keys:	Umschalttasten:
Known keys:	Bekannte Tasten:
Combine keys with '+'	Tasten mit '+' kombinieren
Example:	Beispiel:
Shortcut Help	Tastenk&#252;rzel
[new entry]	[neuer Eintrag]
Applications	Anwendungen
Select application	Anwendung ausw&#228;hlen
Save	Speichern
Edit	Editieren
Upcounting	Aufsteigend
Downcounting	Absteigend
File size	Dateigr&#246;sse
Do you really want to delete the current image file on disk?	Soll die aktuelle Bilddatei wirklich gel&#246;scht werden?
Delete image file	Bilddatei l&#246;schen
Change size...	Gr&#246;sse &#228;ndern...
Resize Image	Bildgr&#246;sse &#228;ndern
OK	OK
New size:	Neue Gr&#246;sse:
New width:	Neue Breite:
New height:	Neue H&#246;he:
Filter:	Filter:
Box	Box
Lanczos/Bicubic	Lanczos/Bikubisch
Sharpen low	Sch&#228;rfen (wenig)
Sharpen medium	Sch&#228;rfen (mittel)
The new size is too large - width or height is larger than 65535 or total number of pixels is too large!	Die neue Bildgr&#246;sse ist zu gross - Breite oder H&#246;he ist gr&#246;sser als 65535 oder die Gesamtzahl der Bildpunkte ist zu gross!
JPEGView is a lean, fast and highly configurable viewer/editor for JPEG, BMP, PNG, WEBP, TGA, GIF and TIFF images with a minimal GUI.	JPEGView ist ein schlanker, schneller und hochgradig konfigurierbarer Betrachter und Editor f&#252;r JPEG, BMP, PNG, WEBP, TGA, GIF und TIFF Bilder mit einer minimalistischen Benutzeroberfl&#228;che.
Hour / Minute (as numbers)	Stunde / Minute (als Zahl)
Set as desktop wallpaper	Desktop-Hintergrundbild setzen
Use original image	Originalbild verwenden
Use processed image as displayed	Bearbeitetes Bild wie angezeigt verwenden
Reset	Zur&#252;cksetzen
Print image...	Bild drucken...
Print Image	Bild drucken
Print	Drucken
Select Printer...	Drucker ausw&#228;hlen...
Printer:	Drucker:
Paper:	Papier:
Source:	Quelle:
Orientation:	Format:
Portrait	Hochformat
Landscape	Querformat
Size:	Gr&#246;sse:
Fit to paper	An Papier anpassen
cm	cm
Scaling mode:	Skalierungsmodus:
Printer driver	Druckertreiber
Alignment:	Ausrichtung:
Margins:	R&#228;nder:
Left	Links
Right	Rechts
Top	Oben
Bottom	Unten
Fill paper with crop	Papier f&#252;llen (mit Abschneiden)
Update user settings...	Benutzereinstellungen aktualisieren...
Update user settings with new settings from settings template file?	Benutzereinstellungen mit neuen Einstellungen aus der Vorlagendatei aktualisieren?
All existing user settings will be preserved.	Alle existierenden Benutzereinstellungen bleiben unver&#228;ndert erhalten.
Location:	Aufnahmeort:
Altitude (m):	H&#246;he (m):
</file>

<file path=JPEGViewPortable/App/JPEGView/strings_el.txt>&#65279;// This file must be encoded with UTF-8 (e.g. with Windows Notepad)
// Filename is 'strings_%languagecode%.txt' where %languagecode% is the ISO 639 language code e.g. 'fr' for French
// Format is: English string<tab>Translated string<newline>
Contrast	&#922;&#959;&#957;&#964;&#961;&#940;&#963;&#964;
Brightness	&#934;&#969;&#964;&#949;&#953;&#957;&#972;&#964;&#951;&#964;&#945;
Sharpen	&#908;&#958;&#965;&#957;&#963;&#951;
Lighten Shadows	&#934;&#969;&#964;&#949;&#953;&#957;&#959;&#943; &#967;&#945;&#956;&#951;&#955;&#959;&#943; &#964;&#972;&#957;&#959;&#953;
Darken Highlights	&#931;&#954;&#959;&#964;&#949;&#953;&#957;&#959;&#943; &#951;&#968;&#951;&#955;&#959;&#943; &#964;&#972;&#957;&#959;&#953;
Deep Shadows	&#914;&#945;&#952;&#953;&#941;&#962; &#963;&#954;&#953;&#941;&#962;
Color Correction	&#916;&#953;&#972;&#961;&#952;&#969;&#963;&#951; &#967;&#961;&#974;&#956;&#945;&#964;&#959;&#962;
Contrast Correction	&#916;&#953;&#972;&#961;&#952;&#969;&#963;&#951; &#945;&#957;&#964;&#943;&#952;&#949;&#963;&#951;&#962;
Parameter DB:	Parameter DB:
Save to	&#913;&#960;&#959;&#952;&#942;&#954;&#949;&#965;&#963;&#951; &#963;&#949;
Remove from	&#913;&#960;&#959;&#956;&#940;&#954;&#961;&#965;&#957;&#963;&#951; &#945;&#960;&#972;
Rename:	&#924;&#949;&#964;&#959;&#957;&#972;&#956;&#945;&#963;&#949;:
No file or folder name was provided as command line parameter!	&#916;&#949;&#957; &#948;&#972;&#952;&#951;&#954;&#949; &#972;&#957;&#959;&#956;&#945; &#945;&#961;&#967;&#949;&#943;&#959;&#965; &#942; &#966;&#945;&#954;&#941;&#955;&#959;&#965; &#969;&#962; &#960;&#945;&#961;&#940;&#956;&#949;&#964;&#961;&#959;&#962; &#947;&#961;&#945;&#956;&#956;&#942;&#962; &#949;&#957;&#964;&#959;&#955;&#974;&#957;!
To use JPEGView, associate JPG, JPEG and BMP files with JPEGView.	&#915;&#953;&#945; &#957;&#945; &#967;&#961;&#951;&#963;&#953;&#956;&#959;&#960;&#959;&#953;&#942;&#963;&#949;&#953;&#962; &#964;&#959; JPEGView, &#963;&#965;&#963;&#967;&#941;&#964;&#953;&#963;&#949; &#945;&#961;&#967;&#949;&#943;&#945; JPG, JPEG und BMP &#956;&#949; &#964;&#959; JPEGView.
Press ESC to exit...	&#928;&#940;&#964;&#945; ESC &#947;&#953;&#945; &#941;&#958;&#959;&#948;&#959;...
The file '%s' could not be read!	&#932;&#959; &#945;&#961;&#967;&#949;&#943;&#959; '%s' &#948;&#949;&#957; &#948;&#953;&#945;&#946;&#940;&#963;&#964;&#951;&#954;&#949;!
The file '%s' does not contain a list of file names!	&#932;&#959; &#945;&#961;&#967;&#949;&#943;&#959; '%s' &#948;&#949;&#957; &#960;&#949;&#961;&#953;&#941;&#967;&#949;&#953; &#955;&#943;&#963;&#964;&#945; &#956;&#949; &#959;&#957;&#972;&#956;&#945;&#964;&#945; &#945;&#961;&#967;&#949;&#943;&#969;&#957;!
The directory '%s' does not contain any image files!	&#927; &#954;&#945;&#964;&#940;&#955;&#959;&#947;&#959;&#962; '%s' &#948;&#949;&#957; &#960;&#949;&#961;&#953;&#941;&#967;&#949;&#953; &#945;&#961;&#967;&#949;&#943;&#945; &#949;&#953;&#954;&#972;&#957;&#969;&#957;!
Press any key to search the subdirectories for image files.	&#928;&#940;&#964;&#945; &#972;&#960;&#959;&#953;&#959;&#948;&#942;&#960;&#959;&#964;&#949; &#954;&#959;&#965;&#956;&#960;&#943; &#947;&#953;&#945; &#941;&#961;&#949;&#965;&#957;&#945; &#965;&#960;&#959;&#966;&#945;&#954;&#941;&#955;&#969;&#957; &#947;&#953;&#945; &#945;&#961;&#967;&#949;&#943;&#945; &#949;&#953;&#954;&#972;&#957;&#969;&#957;.
JPEGView Help	&#914;&#959;&#942;&#952;&#949;&#953;&#945; &#947;&#953;&#945; &#964;&#959; JPEGView
Current image	&#928;&#945;&#961;&#959;&#973;&#963;&#945; &#949;&#953;&#954;&#972;&#957;&#945;
Close help text display / Close JPEGView	&#922;&#955;&#949;&#943;&#963;&#949; &#964;&#959; &#954;&#949;&#943;&#956;&#949;&#957;&#959; &#946;&#959;&#942;&#952;&#949;&#953;&#945;&#962; / &#922;&#955;&#949;&#943;&#963;&#949; &#964;&#959; JPEGView
Show/hide this help text	&#916;&#949;&#943;&#958;&#949;/&#945;&#960;&#972;&#954;&#961;&#965;&#968;&#949; &#945;&#965;&#964;&#972; &#964;&#959; &#954;&#949;&#943;&#956;&#949;&#957;&#959; &#946;&#959;&#942;&#952;&#949;&#953;&#945;&#962;
Show/hide picture information (EXIF data)	&#916;&#949;&#943;&#958;&#949;/&#945;&#960;&#972;&#954;&#961;&#965;&#968;&#949; &#960;&#955;&#951;&#961;&#959;&#966;&#959;&#961;&#943;&#949;&#962; &#949;&#953;&#954;&#972;&#957;&#945;&#962; (&#948;&#949;&#948;&#959;&#956;&#941;&#957;&#945; EXIF)
Show/hide file name	&#916;&#949;&#943;&#958;&#949;/&#945;&#960;&#972;&#954;&#961;&#965;&#968;&#949; &#972;&#957;&#959;&#956;&#945; &#945;&#961;&#967;&#949;&#943;&#959;&#965;
Enable/disable high quality resampling	&#913;&#960;/&#949;&#957;&#949;&#961;&#947;&#959;&#960;&#959;&#943;&#951;&#963;&#951; &#964;&#959;&#965; high quality resampling
Enable/disable keeping of geometry related (zoom/pan/rotation)	&#913;&#960;/&#949;&#957;&#949;&#961;&#947;&#959;&#960;&#959;&#943;&#951;&#963;&#951; &#947;&#949;&#969;&#956;&#949;&#964;&#961;&#953;&#954;&#974;&#957; &#960;&#945;&#961;&#945;&#956;&#941;&#964;&#961;&#969;&#957; (&#950;&#959;&#965;&#956;&#940;&#961;&#953;&#963;&#956;&#945;/&#960;&#945;&#957;&#940;&#961;&#953;&#963;&#956;&#945;/&#960;&#949;&#961;&#953;&#963;&#964;&#961;&#959;&#966;&#942;)
and image processing (brightness/contrast/sharpen) parameters between images	&#954;&#945;&#953; &#960;&#945;&#961;&#945;&#956;&#941;&#964;&#961;&#969;&#957; &#949;&#960;&#949;&#958;&#949;&#961;&#947;&#945;&#963;&#943;&#945;&#962; (&#966;&#969;&#964;&#949;&#953;&#957;&#972;&#964;&#951;&#964;&#945;/&#954;&#959;&#957;&#964;&#961;&#940;&#963;&#964;/&#959;&#958;&#973;&#964;&#951;&#964;&#945;) &#963;&#949; &#963;&#949;&#953;&#961;&#940; &#949;&#953;&#954;&#972;&#957;&#969;&#957;.
Enable/disable automatic contrast correction (histogram equalization)	&#913;&#960;/&#949;&#957;&#949;&#961;&#947;&#959;&#960;&#959;&#943;&#951;&#963;&#949; &#945;&#965;&#964;&#972;&#956;&#945;&#964;&#951; &#948;&#953;&#972;&#961;&#952;&#969;&#963;&#951; &#964;&#959;&#965; &#954;&#959;&#957;&#964;&#961;&#940;&#963;&#964; (&#953;&#963;&#959;&#963;&#964;&#940;&#952;&#956;&#953;&#963;&#951; &#953;&#963;&#964;&#959;&#947;&#961;&#940;&#956;&#956;&#945;&#964;&#959;&#962;)
Apply auto contrast correction using only visible section of image	&#917;&#966;&#940;&#961;&#956;&#959;&#963;&#949; &#945;&#965;&#964;&#972;&#956;&#945;&#964;&#951; &#948;&#953;&#972;&#961;&#952;&#969;&#963;&#951; &#964;&#959;&#965; &#954;&#959;&#957;&#964;&#961;&#940;&#963;&#964; &#956;&#949; &#946;&#940;&#963;&#951; &#964;&#959; &#959;&#961;&#945;&#964;&#972; &#956;&#941;&#961;&#959;&#962; &#964;&#951;&#962; &#949;&#953;&#954;&#972;&#957;&#945;&#962;
Enable/disable automatic density correction (local brightness correction)	&#913;&#960;/&#949;&#957;&#949;&#961;&#947;&#959;&#960;&#959;&#943;&#951;&#963;&#949; &#945;&#965;&#964;&#972;&#956;&#945;&#964;&#951; &#948;&#953;&#972;&#961;&#952;&#969;&#963;&#951; &#964;&#951;&#962; &#964;&#959;&#960;&#953;&#954;&#942;&#962; &#966;&#969;&#964;&#949;&#953;&#957;&#972;&#964;&#951;&#964;&#945;&#962; (LDC)
Increase/decrease lightening of shadows (LDC must be on)	&#913;&#973;&#958;&#951;&#963;&#951;/&#949;&#955;&#940;&#964;&#964;&#969;&#963;&#951; &#964;&#951; &#966;&#974;&#964;&#953;&#963;&#951; &#964;&#969;&#957; &#963;&#954;&#953;&#974;&#957; (&#964;&#959; LDC &#960;&#961;&#941;&#960;&#949;&#953; &#957;&#945; &#949;&#943;&#957;&#945;&#953; on)
Increase/decrease darkening of highlights (LDC must be on)	&#913;&#973;&#958;&#951;&#963;&#951;/&#949;&#955;&#940;&#964;&#964;&#969;&#963;&#951; &#964;&#959; &#963;&#954;&#959;&#973;&#961;&#949;&#956;&#945; &#964;&#969;&#957; &#966;&#969;&#964;&#949;&#953;&#957;&#974;&#957; &#956;&#949;&#961;&#974;&#957; (&#964;&#959; LDC &#960;&#961;&#941;&#960;&#949;&#953; &#957;&#945; &#949;&#943;&#957;&#945;&#953; on)
Loop through files in current folder	&#922;&#973;&#955;&#953;&#963;&#951; &#963;&#964;&#962; &#945;&#961;&#967;&#949;&#943;&#945; &#964;&#959;&#965; &#960;&#945;&#961;&#972;&#957;&#964;&#959;&#962; &#966;&#945;&#954;&#941;&#955;&#959;&#965;
Loop through files in current directory and all subfolders	&#922;&#973;&#955;&#953;&#963;&#951; &#963;&#964;&#945; &#945;&#961;&#967;&#949;&#943;&#945; &#964;&#959;&#965; &#960;&#945;&#961;&#972;&#957;&#964;&#959;&#962; &#966;&#945;&#954;&#941;&#955;&#959;&#965; &#954;&#945;&#953; &#972;&#955;&#969;&#957; &#964;&#969;&#957; &#965;&#960;&#959;&#966;&#945;&#954;&#941;&#955;&#969;&#957;
Loop through files in current directory and all sibling folders (folders on same level)	&#922;&#973;&#955;&#953;&#963;&#951; &#963;&#964;&#945; &#945;&#961;&#967;&#949;&#943;&#945; &#964;&#959;&#965; &#960;&#945;&#961;&#972;&#957;&#964;&#959;&#962; &#966;&#945;&#954;&#941;&#955;&#959;&#965; &#954;&#945;&#953; &#964;&#969;&#957; &#965;&#960;&#959;&#966;&#945;&#954;&#941;&#955;&#969;&#957; &#964;&#959;&#965; &#953;&#948;&#943;&#959;&#965; &#949;&#960;&#953;&#960;&#941;&#948;&#959;&#965;
Maximize/restore to/from virtual desktop (only for multi-monitor systems)	&#924;&#949;&#947;&#953;&#963;&#964;&#959;&#960;&#959;&#943;&#951;&#963;&#951;/&#949;&#960;&#945;&#957;&#945;&#966;&#959;&#961;&#940; &#960;&#961;&#959;&#962;/&#945;&#960;&#972; virtual desktop (&#947;&#953;&#945; &#963;&#965;&#963;&#964;&#942;&#956;&#945;&#964;&#945; multi-monitor)
Copy screen to clipboard/ Copy processed full size image to clipboard	&#913;&#957;&#964;&#941;&#947;&#961;&#945;&#968;&#949; &#964;&#951;&#957; &#959;&#952;&#972;&#957;&#951; &#963;&#964;&#959; &#928;&#961;&#972;&#967;&#949;&#953;&#961;&#959;/ &#913;&#957;&#964;&#941;&#947;&#961;&#945;&#968;&#949; &#964;&#951;&#957; &#949;&#960;&#949;&#958;&#949;&#961;&#947;&#945;&#963;&#956;&#941;&#957;&#951; &#949;&#953;&#954;&#972;&#957;&#945; &#959;&#955;&#972;&#954;&#955;&#951;&#961;&#951; &#963;&#964;&#959; &#928;&#961;&#972;&#967;&#949;&#953;&#961;&#959;
Open new image or slideshow file	&#902;&#957;&#959;&#953;&#958;&#949; &#957;&#941;&#945; &#949;&#953;&#954;&#972;&#957;&#945; &#942; &#945;&#961;&#967;&#949;&#943;&#959; slideshow
Save processed image to JPEG file (original size)	&#913;&#960;&#959;&#952;&#942;&#954;&#949;&#965;&#963;&#949; &#964;&#951;&#957; &#949;&#960;&#949;&#958;&#949;&#961;&#947;&#945;&#963;&#956;&#941;&#957;&#951; &#949;&#953;&#954;&#972;&#957;&#945; &#969;&#962; &#945;&#961;&#967;&#949;&#943;&#959; JPEG (&#945;&#961;&#967;&#953;&#954;&#972; &#956;&#941;&#947;&#949;&#952;&#959;&#962;)
Save (%s)/ delete (%s) image processing parameters in/from parameter DB	&#913;&#960;&#959;&#952;&#942;&#954;&#949;&#965;&#963;&#949; (%s) &#942; &#963;&#946;&#942;&#963;&#949; (%s) &#964;&#953;&#962; &#960;&#945;&#961;&#945;&#956;&#941;&#964;&#961;&#959;&#965;&#962; &#949;&#960;&#949;&#958;&#949;&#961;&#947;&#945;&#963;&#943;&#945;&#962; &#964;&#951;&#962; &#949;&#953;&#954;&#972;&#957;&#945;&#962; &#963;&#964;&#951; parameter DB
Sort images by creation date, resp. modification date, resp. file name	&#922;&#945;&#964;&#940;&#964;&#945;&#958;&#951; &#949;&#953;&#954;&#972;&#957;&#969;&#957; &#954;&#945;&#964;&#940; &#951;&#956;&#949;&#961;&#959;&#956;&#951;&#957;&#943;&#945; &#948;&#951;&#956;&#953;&#959;&#965;&#961;&#947;&#943;&#945;&#962; &#945;&#961;&#967;&#949;&#943;&#959;&#965;, &#951;&#956;. &#964;&#961;&#959;&#960;&#959;&#960;&#959;&#943;&#951;&#963;&#951;&#962;, &#972;&#957;&#959;&#956;&#945; &#945;&#961;&#967;&#949;&#943;&#959;&#965;
Goto previous image	&#928;&#942;&#947;&#945;&#953;&#957;&#949; &#963;&#964;&#951;&#957; &#960;&#961;&#959;&#951;&#947;&#959;&#973;&#956;&#949;&#957;&#951; &#949;&#953;&#954;&#972;&#957;&#945;
Goto next image	&#928;&#942;&#947;&#945;&#953;&#957;&#949; &#963;&#964;&#951;&#957; &#949;&#960;&#972;&#956;&#949;&#957;&#951; &#949;&#953;&#954;&#972;&#957;&#945;
PgUp or Left	&#922;&#959;&#965;&#956;&#960;&#943; PgUp &#942; &#945;&#961;&#953;&#963;&#964;&#949;&#961;&#972; &#946;&#941;&#955;&#959;&#962;
PgDn or Right	&#922;&#959;&#965;&#956;&#943; PgDn &#942; &#948;&#949;&#958;&#943; &#946;&#941;&#955;&#959;&#962;
Goto first/last image of current folder (using sort order as defined)	&#928;&#942;&#947;&#945;&#953;&#957;&#949; &#963;&#964;&#951;&#957; &#960;&#961;&#974;&#964;&#951;/&#964;&#949;&#955;&#949;&#965;&#964;&#945;&#943;&#945; &#949;&#953;&#954;&#972;&#957;&#945; &#964;&#959;&#965; &#964;&#961;&#941;&#967;&#959;&#957;&#964;&#959;&#962; &#966;&#945;&#954;&#941;&#955;&#959;&#965; (&#956;&#949; &#946;&#940;&#963;&#951; &#964;&#951;&#957; &#954;&#945;&#964;&#940;&#964;&#945;&#958;&#951; &#972;&#960;&#969;&#962; &#959;&#961;&#943;&#963;&#964;&#951;&#954;&#949;)
Increase/decrease brightness	&#913;&#973;&#958;&#951;&#963;&#951;/&#949;&#955;&#940;&#964;&#964;&#969;&#963;&#951; &#966;&#969;&#964;&#949;&#953;&#957;&#972;&#964;&#951;&#964;&#945;&#962;
Increase/decrease contrast	&#913;&#973;&#958;&#951;&#963;&#951;/&#949;&#955;&#940;&#964;&#964;&#969;&#963;&#951; &#964;&#959;&#965; &#954;&#959;&#957;&#964;&#961;&#940;&#963;&#964;
Increase/decrease sharpness	&#913;&#973;&#958;&#951;&#963;&#951;/&#949;&#955;&#940;&#964;&#964;&#969;&#963;&#951; &#959;&#958;&#973;&#964;&#951;&#964;&#945;&#962;
Increase/decrease auto color cast correction amount	&#913;&#973;&#958;&#951;&#963;&#951;/&#949;&#955;&#940;&#964;&#964;&#969;&#963;&#951; &#964;&#951;&#962; &#945;&#965;&#964;&#972;&#956;&#945;&#964;&#951;&#962; &#948;&#953;&#972;&#961;&#952;&#969;&#963;&#951;&#962; &#941;&#957;&#964;&#945;&#963;&#951;&#962; &#967;&#961;&#974;&#956;&#945;&#964;&#959;&#962;
Increase/decrease auto contrast correction amount	&#913;&#973;&#958;&#951;&#963;&#951;/&#949;&#955;&#940;&#964;&#964;&#969;&#963;&#951; &#964;&#951;&#962; &#945;&#965;&#964;&#972;&#956;&#945;&#964;&#951;&#962; &#948;&#953;&#972;&#961;&#952;&#969;&#963;&#951;&#962; &#964;&#959;&#965; &#954;&#959;&#957;&#964;&#961;&#940;&#963;&#964;
Enable/disable landscape picture enhancement mode	&#913;&#960;/&#949;&#957;&#949;&#961;&#947;&#959;&#960;&#959;&#943;&#951;&#963;&#951; &#964;&#951;&#962; &#949;&#960;&#953;&#955;&#959;&#947;&#942;&#962; &#948;&#953;&#972;&#961;&#952;&#969;&#963;&#951;&#962; &#964;&#959;&#965; landscape picture enhancement
Slide show with timeout of n seconds (ESC to stop)	Slideshow &#956;&#949; n &#948;&#949;&#965;&#964;&#949;&#961;&#972;&#955;&#949;&#960;&#964;&#945; &#948;&#953;&#940;&#956;&#949;&#963;&#959; (ESC &#947;&#953;&#945; &#963;&#964;&#945;&#956;&#940;&#964;&#951;&#956;&#945;)
Set timeout to n/10 sec, respectively n/100 sec (Ctrl+Shift)	&#916;&#953;&#940;&#956;&#949;&#963;&#959; timeout n/10 &#948;&#949;&#965;&#964;., &#945;&#957;&#964;&#953;&#963;&#964;&#959;&#943;&#967;&#969;&#962; n/100 &#948;&#949;&#965;&#964;. (Ctrl+Shift)
Rotate image and fit to screen	&#928;&#949;&#961;&#953;&#963;&#964;&#961;&#959;&#966;&#942; &#949;&#953;&#954;&#972;&#957;&#945;&#962; &#954;&#945;&#953; &#964;&#945;&#943;&#961;&#953;&#945;&#963;&#956;&#945; &#963;&#964;&#951;&#957; &#959;&#952;&#972;&#957;&#951;
Fit image to screen	&#932;&#945;&#943;&#961;&#953;&#945;&#963;&#956;&#945; &#956;&#949;&#947;&#941;&#952;&#959;&#965;&#962; &#963;&#964;&#951;&#957; &#959;&#952;&#972;&#957;&#951;
Zoom 1:1 (100 %)	&#918;&#959;&#965;&#956;&#940;&#961;&#953;&#963;&#956;&#945; 1:1 (100 %)
Zoom in (%s)/Zoom out (%s)	&#918;&#959;&#965;&#956;&#940;&#961;&#953;&#963;&#956;&#945; &#956;&#941;&#963;&#945; (%s)/&#941;&#958;&#969; (%s)
Zoom in/out image	&#918;&#959;&#965;&#956;&#940;&#961;&#953;&#963;&#956;&#945; &#956;&#941;&#963;&#945;/&#941;&#958;&#969;
Pan image	&#928;&#945;&#957;&#940;&#961;&#953;&#963;&#956;&#945; (Pan)
Crop image	&#922;&#961;&#959;&#960;&#940;&#961;&#953;&#963;&#956;&#945; (Crop)
Next image	&#916;&#949;&#943;&#958;&#949; &#949;&#960;&#972;&#956;&#949;&#957;&#951; &#949;&#953;&#954;&#972;&#957;&#945;
Previous image	&#916;&#949;&#943;&#958;&#949; &#960;&#961;&#959;&#951;&#947;&#959;&#973;&#956;&#949;&#957;&#951; &#949;&#953;&#954;&#972;&#957;&#945;
up/down	&#928;&#940;&#957;&#969;/&#954;&#940;&#964;&#969;
Mouse wheel	&#929;&#959;&#948;&#941;&#955;&#945; &#960;&#959;&#957;&#964;&#953;&#954;&#953;&#959;&#973;
Left mouse & drag	&#931;&#973;&#961;&#963;&#953;&#956;&#959; &#956;&#949; &#945;&#961;&#953;&#963;&#964;&#949;&#961;&#972; &#960;&#959;&#957;&#964;&#943;&#954;&#953;
Ctrl + Left mouse	Ctrl + &#945;&#961;&#953;&#963;&#964;&#949;&#961;&#972; &#960;&#959;&#957;&#964;&#943;&#954;&#953;
Forward mouse button	&#924;&#960;&#961;&#959;&#963;&#964;&#940; &#956;&#949; &#960;&#959;&#957;&#964;&#943;&#954;&#953;
Back mouse button	&#928;&#943;&#963;&#969; &#956;&#949; &#960;&#959;&#957;&#964;&#943;&#954;&#953;
Delete current file on disk permanently	&#931;&#946;&#942;&#963;&#949; &#964;&#959; &#945;&#961;&#967;&#949;&#943;&#959; &#956;&#972;&#957;&#953;&#956;&#945;
Rotate current file on disk lossless by 90 deg (W/H must be multiple of 16)	&#928;&#949;&#961;&#953;&#963;&#964;&#961;&#959;&#966;&#942; &#964;&#961;&#941;&#967;&#959;&#957;&#964;&#959;&#962; &#945;&#961;&#967;&#949;&#943;&#959;&#965; &#967;&#969;&#961;&#943;&#962; &#945;&#960;&#974;&#955;&#949;&#953;&#945; 90 &#956;&#959;&#943;&#961;&#949;&#962; (&#945;&#957;&#945;&#955;&#959;&#947;&#943;&#945; &#960;&#955;&#940;&#964;&#959;&#965;&#962;/&#973;&#968;&#959;&#965;&#962; &#960;&#961;&#941;&#960;&#949;&#953; &#957;&#945; &#949;&#943;&#957;&#945;&#953; &#960;&#959;&#955;&#955;&#945;&#960;&#955;&#940;&#963;&#953;&#959; &#964;&#959;&#965; 16)
Rotate current file on disk lossless by 270 deg (W/H must be multiple of 16)	&#928;&#949;&#961;&#953;&#963;&#964;&#961;&#959;&#966;&#942; &#964;&#961;&#941;&#967;&#959;&#957;&#964;&#959;&#962; &#945;&#961;&#967;&#949;&#943;&#959;&#965; &#967;&#969;&#961;&#943;&#962; &#945;&#960;&#974;&#955;&#949;&#953;&#945; 270 &#956;&#959;&#943;&#961;&#949;&#962; (&#945;&#957;&#945;&#955;&#959;&#947;&#943;&#945; &#960;&#955;&#940;&#964;&#959;&#965;&#962;/&#973;&#968;&#959;&#965;&#962; &#960;&#961;&#941;&#960;&#949;&#953; &#957;&#945; &#949;&#943;&#957;&#945;&#953; &#960;&#959;&#955;&#955;&#945;&#960;&#955;&#940;&#963;&#953;&#959; &#964;&#959;&#965; 16)
The file is read-only!	&#932;&#959; &#945;&#961;&#967;&#949;&#943;&#959; &#949;&#943;&#957;&#945;&#953; &#956;&#972;&#957;&#959;-&#947;&#953;&#945;-&#945;&#957;&#940;&#947;&#957;&#969;&#963;&#951;!
Can't rename file	&#919; &#956;&#949;&#964;&#959;&#957;&#959;&#956;&#945;&#963;&#943;&#945; &#948;&#949;&#957; &#941;&#947;&#953;&#957;&#949;
New name contains backslash character!	&#919; &#957;&#941;&#945; &#959;&#957;&#959;&#956;&#945;&#963;&#943;&#945; &#960;&#949;&#961;&#953;&#941;&#967;&#949;&#953; (\)!
Renaming file failed!	&#913;&#960;&#959;&#964;&#965;&#967;&#943;&#945; &#956;&#949;&#964;&#959;&#957;&#959;&#956;&#945;&#963;&#943;&#945;&#962; &#945;&#961;&#967;&#949;&#943;&#959;&#965;!
Reason: 	&#913;&#953;&#964;&#943;&#945;: 
on	on
off	off
Do you really want to save the following parameters as default to the INI file	&#920;&#941;&#955;&#949;&#953;&#962; &#957;&#945; &#945;&#960;&#959;&#952;&#951;&#954;&#949;&#973;&#963;&#949;&#953;&#962; &#964;&#953;&#962; &#945;&#954;&#972;&#955;&#959;&#965;&#952;&#949;&#962; &#960;&#945;&#961;&#945;&#956;&#941;&#964;&#961;&#959;&#965;&#962; &#969;&#962; &#960;&#961;&#959;&#949;&#960;&#953;&#955;&#959;&#947;&#942; &#963;&#964;&#959; &#945;&#961;&#967;&#949;&#943;&#959; INI
Auto contrast and color correction: 	&#913;&#965;&#964;&#972;&#956;&#945;&#964;&#951; &#948;&#953;&#972;&#961;&#952;&#969;&#963;&#951; &#954;&#959;&#957;&#964;&#961;&#940;&#963;&#964; &#954;&#945;&#953; &#967;&#961;&#974;&#956;&#945;&#964;&#959;&#962;: 
Local density correction: 	&#916;&#953;&#972;&#961;&#952;&#969;&#963;&#951; Local Density: 
Order files by: 	&#922;&#945;&#964;&#940;&#964;&#945;&#958;&#951; &#945;&#961;&#967;&#949;&#943;&#969;&#957; &#969;&#962;: 
Creation date/time	&#919;&#956;&#949;&#961;&#959;&#956;&#951;&#957;&#943;&#945; &#948;&#951;&#956;&#953;&#959;&#965;&#961;&#947;&#943;&#945;&#962;
Last modification date/time	&#919;&#956;&#949;&#961;&#959;&#956;&#951;&#957;&#943;&#945; &#964;&#949;&#955;&#949;&#965;&#964;&#945;&#943;&#945;&#962; &#964;&#961;&#959;&#960;&#959;&#960;&#959;&#943;&#951;&#963;&#951;&#962;
File name	&#908;&#957;&#959;&#956;&#945; &#945;&#961;&#967;&#949;&#943;&#959;&#965;
These values will override the values from the INI file located in the program folder of JPEGView!	&#913;&#965;&#964;&#941;&#962; &#959;&#953; &#964;&#953;&#956;&#941;&#962; &#952;&#945; &#949;&#947;&#947;&#961;&#945;&#966;&#959;&#973;&#957; &#963;&#964;&#951; &#952;&#941;&#963;&#951; &#964;&#969;&#957; &#964;&#953;&#956;&#974;&#957; &#963;&#964;&#959; &#945;&#961;&#967;&#949;&#943;&#959; &#921;&#925;&#921; &#963;&#964;&#959; &#966;&#940;&#954;&#949;&#955;&#959; &#964;&#959;&#965; JPEGView!
Confirm save default parameters	&#913;&#960;&#959;&#952;&#942;&#954;&#949;&#965;&#963;&#951; &#960;&#961;&#959;&#949;&#960;&#953;&#955;&#949;&#947;&#956;&#941;&#957;&#969;&#957; &#960;&#945;&#961;&#945;&#956;&#941;&#964;&#961;&#969;&#957;;
Images	&#917;&#953;&#954;&#972;&#957;&#949;&#962;
All Files	&#908;&#955;&#945; &#964;&#945; &#945;&#961;&#967;&#949;&#943;&#945;
Parameter DB file '%s' could not be opened!	&#919; &#914;&#916; &#960;&#945;&#961;&#945;&#956;&#941;&#964;&#961;&#969;&#957; '%s' &#948;&#949;&#957; &#945;&#957;&#959;&#943;&#967;&#964;&#951;&#954;&#949;!
Parameter DB file '%s' is not valid (invalid header)!	&#919; &#914;&#916; &#960;&#945;&#961;&#945;&#956;&#941;&#964;&#961;&#969;&#957; '%s' &#948;&#949;&#957; &#949;&#943;&#957;&#945;&#953; &#941;&#947;&#954;&#965;&#961;&#951; (invalid header)!
Cannot write to parameter DB file '%s'!	&#919; &#914;&#916; &#960;&#945;&#961;&#945;&#956;&#941;&#964;&#961;&#969;&#957; '%s' &#948;&#949;&#957; &#949;&#943;&#957;&#945;&#953; &#949;&#947;&#947;&#961;&#940;&#968;&#953;&#956;&#951;!
Cannot read from parameter DB file '%s'!	&#919; &#914;&#916; &#960;&#945;&#961;&#945;&#956;&#941;&#964;&#961;&#969;&#957; '%s' &#948;&#949;&#957; &#949;&#943;&#957;&#945;&#953; &#945;&#957;&#945;&#947;&#957;&#974;&#963;&#953;&#956;&#951;!
Cannot read parameter DB file '%s' because it is too large!	&#919; &#914;&#916; &#960;&#945;&#961;&#945;&#956;&#941;&#964;&#961;&#969;&#957; '%s' &#948;&#949;&#957; &#949;&#943;&#957;&#945;&#953; &#945;&#957;&#945;&#947;&#957;&#974;&#963;&#953;&#956;&#951; &#955;&#972;&#947;&#969; &#956;&#949;&#947;&#940;&#955;&#959;&#965; &#956;&#949;&#947;&#941;&#952;&#959;&#965;&#962;!
The parameter DB file '%s' has been created by a newer version of JPEGView!	&#919; &#914;&#916; &#960;&#945;&#961;&#945;&#956;&#941;&#964;&#961;&#969;&#957; '%s' &#941;&#947;&#953;&#957;&#949; &#956;&#949; &#957;&#949;&#972;&#964;&#949;&#961;&#951; &#941;&#954;&#948;&#959;&#963;&#951; &#964;&#959;&#965; JPEGView!
The old parameter DB file '%s' could not be renamed during conversion to new format!	&#919; &#960;&#945;&#955;&#953;&#940; &#914;&#916; &#960;&#945;&#961;&#945;&#956;&#941;&#964;&#961;&#969;&#957; '%s' &#948;&#949;&#957; &#956;&#949;&#964;&#959;&#957;&#959;&#956;&#940;&#963;&#964;&#951;&#954;&#949; &#954;&#945;&#964;&#940; &#964;&#951; &#956;&#949;&#964;&#945;&#964;&#961;&#959;&#960;&#942; &#963;&#964;&#959; &#957;&#941;&#959; &#966;&#959;&#961;&#956;&#940;!
Parameter DB error	&#931;&#966;&#940;&#955;&#956;&#945; &#963;&#964;&#951; Parameter DB
Error saving file	&#931;&#966;&#940;&#955;&#956;&#945; &#963;&#964;&#951;&#957; &#945;&#960;&#959;&#952;&#942;&#954;&#949;&#965;&#963;&#951; &#945;&#961;&#967;&#949;&#943;&#959;&#965;
Error writing file to disk!	&#931;&#966;&#940;&#955;&#956;&#945; &#963;&#964;&#951;&#957; &#949;&#947;&#947;&#961;&#945;&#966;&#942; &#963;&#964;&#959; &#948;&#943;&#963;&#954;&#959;!
Confirm	&#917;&#960;&#953;&#946;&#949;&#946;&#945;&#943;&#969;&#963;&#951;
Do you really want to permanently delete the file %filename%?	&#925;&#945; &#948;&#953;&#945;&#947;&#961;&#945;&#966;&#949;&#943; &#956;&#959;&#957;&#943;&#956;&#969;&#962; &#964;&#959; &#945;&#961;&#967;&#949;&#943;&#959; %filename%;
Rotate the following file lossless by 90 deg?\n%filename%	&#925;&#945; &#960;&#949;&#961;&#953;&#963;&#964;&#961;&#945;&#966;&#949;&#943; &#964;&#959; &#945;&#961;&#967;&#949;&#943;&#959; &#967;&#969;&#961;&#943;&#962; &#945;&#960;&#974;&#955;&#949;&#953;&#945; 90 &#956;&#959;&#943;&#961;&#949;&#962;; \n%filename%
Rotate the following file lossless by 270 deg?\n%filename%	&#925;&#945; &#960;&#949;&#961;&#953;&#963;&#964;&#961;&#945;&#966;&#949;&#943; &#964;&#959; &#945;&#961;&#967;&#949;&#943;&#959; &#967;&#969;&#961;&#943;&#962; &#945;&#960;&#974;&#955;&#949;&#953;&#945; 270 &#956;&#959;&#943;&#961;&#949;&#962;; \n%filename%
Open image...	&#902;&#957;&#959;&#953;&#947;&#956;&#945; &#949;&#953;&#954;&#972;&#957;&#945;&#962;...
Save processed image...	&#913;&#960;&#959;&#952;&#942;&#954;&#949;&#965;&#963;&#949; &#964;&#951;&#957; &#949;&#960;&#949;&#958;&#949;&#961;&#947;&#945;&#963;&#956;&#941;&#957;&#951; &#949;&#953;&#954;&#972;&#957;&#945;...
Reload image	&#913;&#957;&#945;&#957;&#941;&#969;&#963;&#951; &#949;&#953;&#954;&#972;&#957;&#945;&#962;
Copy to clipboard	&#913;&#957;&#964;&#953;&#947;&#961;&#945;&#966;&#942; &#963;&#964;&#959; &#928;&#961;&#972;&#967;&#949;&#953;&#961;&#959;
Copy original size image	&#913;&#957;&#964;&#953;&#947;&#961;&#945;&#966;&#942; &#949;&#953;&#954;&#972;&#957;&#945;&#962; &#945;&#961;&#967;&#953;&#954;&#959;&#973; &#956;&#949;&#947;&#940;&#952;&#959;&#965;&#962;
Paste from clipboard	&#917;&#960;&#953;&#954;&#972;&#955;&#955;&#951;&#963;&#951; &#945;&#960;&#972; &#964;&#959; &#928;&#961;&#972;&#967;&#949;&#953;&#961;&#959;
Batch rename/copy...	&#924;&#945;&#950;&#953;&#954;&#942; &#956;&#949;&#964;&#959;&#957;&#959;&#956;&#945;&#963;&#943;&#945;/&#945;&#957;&#964;&#953;&#947;&#961;&#945;&#966;&#942;...
Show picture info (EXIF)	&#916;&#949;&#943;&#958;&#949; &#960;&#955;&#951;&#961;&#959;&#966;&#959;&#961;&#943;&#949;&#962; &#949;&#953;&#954;&#972;&#957;&#945;&#962; (EXIF)
Show filename	&#916;&#949;&#943;&#958;&#949; &#972;&#957;&#959;&#956;&#945; &#945;&#961;&#967;&#949;&#943;&#959;&#965;
Navigation	&#928;&#955;&#959;&#942;&#947;&#951;&#963;&#951;
Loop folder	&#904;&#961;&#949;&#965;&#957;&#945; &#963;&#964;&#959; &#966;&#940;&#954;&#949;&#955;&#959;
Loop recursively	&#936;&#940;&#958;&#953;&#956;&#959; &#963;&#964;&#945; &#956;&#941;&#963;&#945; &#949;&#960;&#943;&#960;&#949;&#948;&#945;
Loop siblings	&#936;&#940;&#958;&#949; &#963;&#964;&#945; &#960;&#961;&#974;&#964;&#945; &#949;&#960;&#943;&#960;&#949;&#948;&#945;
Display order	&#922;&#945;&#964;&#940;&#964;&#945;&#958;&#951; &#963;&#964;&#953;&#962; &#960;&#961;&#959;&#946;&#945;&#955;&#972;&#956;&#949;&#957;&#949;&#962;
Modification date	&#919;&#956;&#949;&#961;&#959;&#956;&#951;&#957;&#943;&#945; &#964;&#961;&#959;&#960;&#959;&#960;&#959;&#943;&#951;&#963;&#951;&#962;
Creation date	&#919;&#956;&#949;&#961;&#959;&#956;&#951;&#957;&#943;&#945; &#948;&#951;&#956;&#953;&#959;&#965;&#961;&#947;&#943;&#945;&#962;
Play folder as slideshow/movie	&#928;&#945;&#943;&#958;&#949; &#964;&#959; &#966;&#940;&#954;&#949;&#955;&#959; &#963;&#945;&#957; slideshow/&#964;&#945;&#953;&#957;&#943;&#945;
Slideshow	Slideshow
Movie	&#932;&#945;&#953;&#957;&#943;&#945;
Waiting time	&#935;&#961;&#972;&#957;&#959;&#962; &#945;&#957;&#945;&#956;&#959;&#957;&#942;&#962;
Stop slide show/movie	&#931;&#964;&#945;&#956;&#940;&#964;&#945; &#964;&#959; slideshow/&#964;&#945;&#953;&#957;&#943;&#945;
Rotate +90	&#928;&#949;&#961;&#953;&#963;&#964;&#961;&#959;&#966;&#942; +90
Rotate -90	&#928;&#949;&#961;&#953;&#963;&#964;&#961;&#959;&#966;&#942; -90
Rotate 180	&#928;&#949;&#961;&#953;&#963;&#964;&#961;&#959;&#966;&#942; 180
Auto correction	&#913;&#965;&#964;&#972;&#956;&#945;&#964;&#951; &#948;&#953;&#972;&#961;&#952;&#969;&#963;&#951;
Local density correction	&#916;&#953;&#972;&#961;&#952;&#969;&#963;&#951; Local Density
Keep parameters	&#916;&#953;&#945;&#964;&#942;&#961;&#951;&#963;&#951; &#960;&#945;&#961;&#945;&#956;&#941;&#964;&#961;&#969;&#957;
Set current parameters as default values...	&#913;&#960;&#959;&#952;&#942;&#954;&#949;&#965;&#963;&#949; &#960;&#945;&#961;&#945;&#956;&#941;&#964;&#961;&#959;&#965;&#962; &#963;&#964;&#959; INI...
Save parameters to DB	&#913;&#960;&#959;&#952;&#942;&#954;&#949;&#965;&#963;&#949; &#960;&#945;&#961;&#945;&#956;&#941;&#964;&#961;&#959;&#965;&#962; &#963;&#964;&#951; &#914;&#916;
Clear parameters from DB	&#931;&#946;&#942;&#963;&#949; &#960;&#945;&#961;&#945;&#956;&#941;&#964;&#961;&#959;&#965;&#962; &#945;&#960;&#972; &#964;&#951; &#914;&#916;
Zoom	&#918;&#959;&#965;&#956;&#940;&#961;&#953;&#963;&#956;&#945;
Fit to screen	&#932;&#945;&#943;&#961;&#953;&#945;&#963;&#956;&#945; &#963;&#964;&#951;&#957; &#959;&#952;&#972;&#957;&#951;
Fill with crop	&#915;&#941;&#956;&#953;&#963;&#949; &#956;&#949; &#964;&#959; &#954;&#961;&#959;&#960;&#940;&#961;&#953;&#963;&#956;&#945;
Span all screens	&#902;&#957;&#959;&#953;&#958;&#949; &#972;&#955;&#949;&#962; &#964;&#953;&#962; &#959;&#952;&#972;&#957;&#949;&#962;
Auto zoom mode	&#913;&#965;&#964;&#972;&#956;&#945;&#964;&#959; &#950;&#959;&#965;&#956;&#940;&#961;&#953;&#963;&#956;&#945;
Fit to screen (no zoom)	&#932;&#945;&#943;&#961;&#953;&#945;&#963;&#949; &#963;&#949; &#959;&#952;&#972;&#957;&#951; (&#972;&#967;&#953; &#950;&#959;&#965;&#956;&#940;&#961;&#953;&#963;&#956;&#945;)
Fill with crop (no zoom)	&#915;&#941;&#956;&#953;&#963;&#949; &#956;&#949; &#954;&#961;&#959;&#960;&#940;&#961;&#953;&#963;&#956;&#945; (&#972;&#967;&#953; &#950;&#959;&#965;&#940;&#961;&#953;&#963;&#956;&#945;)
Exit	&#904;&#958;&#959;&#948;&#959;&#962;
Cyan-Red	&#922;&#965;&#940;&#957;-&#922;&#972;&#954;&#954;&#953;&#957;&#959;
Magenta-Green	&#924;&#945;&#964;&#950;&#941;&#957;&#964;&#945;-&#928;&#961;&#940;&#963;&#953;&#957;&#959;
Yellow-Blue	&#922;&#943;&#964;&#961;&#953;&#957;&#959;-&#924;&#960;&#955;&#949;
C - R	C - R
M - G	M - G
Y - B	Y - B
Batch rename/copy of files	&#924;&#945;&#950;&#953;&#954;&#942; &#956;&#949;&#964;&#959;&#957;&#959;&#956;&#945;&#963;&#943;&#945;/&#945;&#957;&#964;&#953;&#947;&#961;&#945;&#966;&#942; &#945;&#961;&#967;&#949;&#943;&#969;&#957;
Image files in folder	&#913;&#961;&#967;&#949;&#943;&#945; &#949;&#953;&#954;&#972;&#957;&#945;&#962; &#963;&#964;&#959; &#966;&#940;&#954;&#949;&#955;&#959;
Placeholders:	Placeholders:
Number (consecutively numbered)	&#913;&#961;&#953;&#952;&#956;&#972;&#962; (&#963;&#965;&#957;&#949;&#967;&#942;&#962; &#945;&#961;&#943;&#952;&#956;&#951;&#963;&#951;)
Number with N digits	&#913;&#961;&#953;&#952;&#956;&#972;&#962; &#956;&#949; N &#968;&#951;&#966;&#943;&#945;
Extracted number from original file name	&#913;&#961;&#953;&#952;&#956;&#972;&#962; &#960;&#959;&#965; &#949;&#958;&#942;&#967;&#952;&#951;&#954;&#949; &#945;&#960;&#972; &#964;&#959; &#945;&#961;&#967;&#953;&#954;&#972; &#945;&#961;&#967;&#949;&#943;&#959;
Original file name (with extension)	&#913;&#961;&#967;&#953;&#954;&#972; &#972;&#957;&#959;&#956;&#945; &#945;&#961;&#967;&#949;&#943;&#959;&#965; (&#956;&#949; &#949;&#960;&#941;&#954;&#964;&#945;&#963;&#951;)
Original file name (without extension)	&#913;&#961;&#967;&#953;&#954;&#972; &#972;&#957;&#959;&#956;&#945; &#945;&#961;&#967;&#949;&#943;&#959;&#965; (&#967;&#969;&#961;&#943;&#962; &#949;&#960;&#941;&#954;&#964;&#945;&#963;&#951;)
Original file extension	&#913;&#961;&#967;&#953;&#954;&#942; &#949;&#960;&#941;&#954;&#964;&#945;&#963;&#951; &#959;&#957;&#959;&#956;&#945;&#963;&#943;&#945;&#962; &#945;&#961;&#967;&#949;&#943;&#959;&#965;
'My Pictures' folder	&#934;&#940;&#954;&#949;&#955;&#959;&#962; '&#927;&#953; &#949;&#953;&#954;&#972;&#957;&#949;&#962; &#956;&#959;&#965;'
Day / Month / Year (as numbers)	&#919;&#956;&#941;&#961;&#945; / &#924;&#942;&#957;&#945;&#962; / &#904;&#964;&#959;&#962; (&#963;&#945;&#957; &#945;&#961;&#953;&#952;&#956;&#959;&#943;)
Year short form (2 digits)	&#904;&#964;&#959;&#962; &#963;&#973;&#957;&#964;&#959;&#956;&#959; (2 &#968;&#951;&#966;&#943;&#945;)
Month / Short form (text)	&#924;&#942;&#957;&#945;&#962; / &#963;&#973;&#957;&#964;&#959;&#956;&#959; (Text)
Target folders that are not yet existing are created as needed.	&#927;&#953; &#966;&#940;&#954;&#949;&#955;&#959;&#953; &#960;&#959;&#965; &#948;&#949;&#957; &#965;&#960;&#940;&#961;&#967;&#959;&#965;&#957; &#948;&#951;&#956;&#953;&#959;&#965;&#961;&#947;&#959;&#973;&#957;&#964;&#945;&#953; &#972;&#960;&#969;&#962; &#945;&#960;&#945;&#953;&#964;&#949;&#943;&#964;&#945;&#953;.
Date placeholders use the modification date of the image.	&#932;&#945; placeholders &#964;&#969;&#957; &#951;&#956;&#949;&#961;&#959;&#956;&#951;&#957;&#953;&#974;&#957; &#967;&#961;&#951;&#963;&#953;&#956;&#959;&#960;&#959;&#953;&#959;&#973;&#957; &#964;&#951;&#957; &#951;&#956;&#949;&#961;&#959;&#956;&#951;&#957;&#943;&#945; &#964;&#961;&#959;&#960;&#959;&#960;&#959;&#943;&#951;&#963;&#951;&#962; &#964;&#951;&#962; &#949;&#953;&#954;&#972;&#957;&#945;&#962;.
Rename/copy images to:	&#924;&#949;&#964;&#959;&#957;&#959;&#956;&#945;&#963;&#943;&#945;/&#945;&#957;&#964;&#959;&#947;&#961;&#945;&#966;&#942; &#949;&#953;&#954;&#972;&#957;&#969;&#957; &#963;&#949;:
Rename	&#924;&#949;&#964;&#959;&#957;&#959;&#956;&#945;&#963;&#943;&#945;
Preview	&#928;&#961;&#959;&#949;&#960;&#953;&#963;&#954;&#972;&#960;&#951;&#963;&#951;
Save as template	&#913;&#960;&#959;&#952;&#942;&#954;&#949;&#965;&#963;&#949; &#969;&#962; template
Close	&#922;&#955;&#949;&#943;&#963;&#949;
Old name	&#928;&#945;&#955;&#953;&#940; &#959;&#957;&#959;&#956;&#945;&#963;&#943;&#945;
Date	&#919;&#956;&#949;&#961;&#959;&#956;&#951;&#957;&#943;&#945;
New name (>> : file gets copied)	&#925;&#941;&#945; &#959;&#957;&#959;&#956;&#945;&#963;&#943;&#945; (>> : &#964;&#959; &#945;&#961;&#967;&#949;&#943;&#959; &#945;&#957;&#964;&#953;&#947;&#961;&#940;&#966;&#949;&#964;&#945;&#953;)
Select all	&#917;&#960;&#953;&#955;&#959;&#947;&#942; &#972;&#955;&#969;&#957;
Select none	&#913;&#960;&#959;&#949;&#960;&#953;&#955;&#959;&#947;&#942; &#972;&#955;&#969;&#957;
The file '%s' could not be %s.	&#932;&#959; &#945;&#961;&#967;&#949;&#943;&#959; '%s' &#948;&#949;&#957; &#956;&#960;&#972;&#961;&#949;&#963;&#949; &#957;&#945; %s.
copied	&#945;&#957;&#964;&#953;&#947;&#961;&#945;&#966;&#949;&#943;
renamed	&#956;&#949;&#964;&#959;&#957;&#959;&#956;&#945;&#963;&#964;&#949;&#943;
Continue rename/copy?	&#925;&#945; &#963;&#965;&#957;&#949;&#967;&#953;&#963;&#964;&#949;&#943; &#951; &#956;&#949;&#964;&#959;&#957;&#959;&#956;&#945;&#963;&#943;&#945;/&#945;&#957;&#964;&#953;&#947;&#961;&#945;&#966;&#942;;
Error during rename/copy	&#931;&#966;&#940;&#955;&#956;&#945; &#954;&#945;&#964;&#940; &#964;&#951; &#956;&#949;&#964;&#959;&#957;&#959;&#956;&#945;&#963;&#943;&#945;/&#945;&#957;&#964;&#959;&#947;&#961;&#945;&#966;&#942;
%d file(s) renamed, %d file(s) copied, %d folder(s) created	%d &#945;&#961;&#967;&#949;&#943;&#959;(&#945;) &#956;&#949;&#964;&#959;&#957;&#959;&#956;&#940;&#963;&#964;&#951;&#954;&#945;&#957;, %d &#945;&#961;&#967;&#949;&#943;&#945; &#945;&#957;&#964;&#959;&#947;&#961;&#940;&#966;&#951;&#954;&#945;&#957;, %d &#966;&#940;&#954;&#949;&#955;&#959;&#953; &#948;&#951;&#956;&#953;&#959;&#965;&#961;&#947;&#942;&#952;&#951;&#954;&#945;&#957;
Crop Selection	&#922;&#961;&#959;&#960;&#940;&#961;&#953;&#963;&#949; &#964;&#951;&#957; &#949;&#960;&#953;&#955;&#959;&#947;&#942;
Copy Selection to Clipboard	&#913;&#957;&#964;&#953;&#947;&#961;&#945;&#966;&#942; &#949;&#960;&#953;&#955;&#959;&#947;&#942;&#962; &#963;&#964;&#959; &#928;&#961;&#972;&#967;&#949;&#953;&#961;&#959;
Zoom to Selection	&#918;&#959;&#965;&#956;&#940;&#961;&#953;&#963;&#949; &#963;&#964;&#951;&#957; &#949;&#960;&#953;&#955;&#959;&#947;&#942;
Pasting image from clipboard failed!	&#919; &#949;&#960;&#953;&#954;&#972;&#955;&#955;&#951;&#963;&#951; &#945;&#960;&#972; &#964;&#959; &#928;&#961;&#972;&#967;&#949;&#953;&#961;&#959; &#945;&#960;&#941;&#964;&#965;&#963;&#949;!
Image width:	&#928;&#955;&#940;&#964;&#959;&#962; &#949;&#953;&#954;&#972;&#957;&#945;&#962;:
Image height:	&#910;&#968;&#959;&#962; &#949;&#953;&#954;&#972;&#957;&#945;&#962;:
Acquisition date:	&#919;&#956;&#949;&#961;&#959;&#956;&#951;&#957;&#943;&#945; &#955;&#942;&#968;&#951;&#962;:
Camera model:	&#924;&#959;&#957;&#964;&#949;&#955;&#959; &#956;&#951;&#967;&#945;&#957;&#942;&#962;:
Exposure time (s):	&#935;&#961;&#972;&#957;&#959;&#962; &#941;&#954;&#952;&#949;&#963;&#951;&#962; (s):
Exposure bias (EV):	&#916;&#953;&#972;&#961;&#952;&#969;&#963;&#951; &#941;&#954;&#952;&#949;&#963;&#951;&#962; (EV):
Flash fired:	&#934;&#955;&#945;&#962;:
Focal length (mm):	&#917;&#963;&#964;&#953;&#945;&#954;&#942; &#945;&#960;&#972;&#963;&#964;&#945;&#963;&#951; (mm):
F-Number:	F-&#945;&#961;&#953;&#952;&#956;&#972;&#962;:
ISO Speed:	ISO:
Modification date:	&#919;&#956;&#949;&#961;&#959;&#956;&#951;&#957;&#943;&#945; &#964;&#961;&#959;&#960;&#959;&#960;&#959;&#943;&#951;&#963;&#951;&#962;:
yes	&#957;&#945;&#953;
no	&#972;&#967;&#953;
Show navigation panel	&#916;&#949;&#943;&#958;&#949; &#964;&#959; &#960;&#940;&#957;&#949;&#955; &#960;&#949;&#961;&#953;&#942;&#947;&#951;&#963;&#951;&#962;
Show/hide navigation panel	&#928;&#961;&#959;&#946;&#959;&#955;&#942;/&#945;&#960;&#972;&#954;&#961;&#965;&#968;&#951; &#964;&#959;&#965; &#960;&#940;&#957;&#949;&#955; &#960;&#949;&#961;&#953;&#942;&#947;&#951;&#963;&#951;&#962;
About JPEGView...	&#915;&#953;&#945; &#964;&#959; JPEGView...
SIMD mode used:	&#935;&#961;&#942;&#963;&#951; SIMD mode:
Number of CPU cores used:	&#913;&#961;&#953;&#952;&#956;&#972;&#962; &#964;&#969;&#957; CPU:
Licensed under the GNU general public license (GPL), see readme file for details:	Licensed under the GNU general public license (GPL), see readme file for details:
Project home page:	&#913;&#961;&#967;&#953;&#954;&#942; &#963;&#949;&#955;&#943;&#948;&#945; &#964;&#959;&#965; &#960;&#961;&#972;&#964;&#950;&#949;&#954;&#964;:
Show first image in folder	&#916;&#949;&#943;&#958;&#949; &#964;&#951;&#957; &#960;&#961;&#974;&#964;&#951; &#949;&#953;&#954;&#972;&#957;&#945; &#963;&#964;&#959; &#966;&#940;&#954;&#949;&#955;&#959;
Show previous image	&#916;&#949;&#943;&#958;&#949; &#964;&#951;&#957; &#960;&#961;&#959;&#951;&#947;&#959;&#973;&#956;&#949;&#957;&#951; &#949;&#953;&#954;&#972;&#957;&#945;
Show next image	&#916;&#949;&#943;&#958;&#949; &#964;&#951;&#957; &#949;&#960;&#972;&#956;&#949;&#957;&#951; &#949;&#953;&#954;&#972;&#957;&#945;
Show last image in folder	&#916;&#949;&#943;&#958;&#949; &#964;&#951;&#957; &#964;&#949;&#955;&#949;&#965;&#964;&#945;&#943;&#949; &#949;&#953;&#954;&#972;&#957;&#945; &#963;&#964;&#959; &#966;&#940;&#954;&#949;&#955;&#959;
Rotate image 90 deg clockwise	&#928;&#949;&#961;&#953;&#963;&#964;&#961;&#959;&#966;&#942; &#949;&#953;&#954;&#972;&#957;&#945;&#962; 90 &#956;&#959;&#943;&#961;&#949;&#962; &#948;&#949;&#958;&#953;&#940;
Rotate image 90 deg counter-clockwise	&#928;&#949;&#961;&#953;&#963;&#964;&#961;&#959;&#966;&#942; &#949;&#953;&#954;&#972;&#957;&#945;&#962; 90 &#956;&#959;&#943;&#961;&#949;&#962; &#945;&#961;&#953;&#963;&#964;&#949;&#961;&#940;
Landscape picture enhancement mode	&#923;&#949;&#953;&#964;&#959;&#965;&#961;&#947;&#943;&#945; &#949;&#957;&#943;&#963;&#967;&#965;&#963;&#951;&#962; &#959;&#961;&#953;&#950;&#972;&#957;&#964;&#953;&#945;&#962; &#960;&#961;&#959;&#946;&#959;&#955;&#942;&#962;
Display image (EXIF) information	&#928;&#961;&#959;&#946;&#959;&#955;&#942; &#948;&#949;&#948;&#959;&#956;&#941;&#957;&#969;&#957; &#949;&#953;&#954;&#972;&#957;&#945;&#962; (EXIF)
Actual size of image	&#928;&#961;&#945;&#947;&#956;&#945;&#964;&#953;&#954;&#972; &#956;&#941;&#947;&#949;&#952;&#959;&#962;
Toggle between screens (only for multi-monitor systems)	&#917;&#957;&#945;&#955;&#955;&#945;&#947;&#942; &#959;&#952;&#959;&#957;&#974;&#957; (&#947;&#953;&#945; &#963;&#965;&#963;&#964;&#942;&#956;&#945;&#964;&#945; &#956;&#949; &#960;&#959;&#955;&#955;&#941;&#962; &#959;&#952;&#972;&#957;&#949;&#962;)
Enable/disable full screen mode	&#913;&#960;/&#949;&#957;&#949;&#961;&#947;&#959;&#960;&#959;&#943;&#951;&#963;&#951; &#960;&#961;&#959;&#946;&#959;&#955;&#942;&#962; &#960;&#955;&#942;&#961;&#959;&#965;&#962; &#959;&#952;&#972;&#957;&#951;&#962;
Full screen mode	&#928;&#955;&#942;&#961;&#951;&#962; &#959;&#952;&#972;&#957;&#951;
Window mode	&#928;&#961;&#959;&#946;&#959;&#955;&#951; &#963;&#949; &#960;&#945;&#961;&#940;&#952;&#965;&#961;&#959;
Save as (in screen size/resolution)	&#913;&#960;&#959;&#952;&#942;&#954;&#949;&#965;&#963;&#951; (&#963;&#949; &#945;&#957;&#940;&#955;&#965;&#963;&#951; &#959;&#952;&#972;&#957;&#951;&#962;)
Save processed image to JPEG file (screen size)	&#913;&#960;&#959;&#952;&#942;&#954;&#949;&#965;&#963;&#951; &#949;&#953;&#954;&#972;&#957;&#945;&#962; &#969;&#962; JPEG (&#963;&#949; &#945;&#957;&#940;&#955;&#965;&#963;&#951; &#959;&#952;&#972;&#957;&#951;&#962;)
Settings/Admin	&#929;&#965;&#952;&#956;&#943;&#963;&#949;&#953;&#962;/Admin
Edit global settings...	&#917;&#960;&#949;&#958;&#949;&#961;&#947;&#945;&#963;&#943;&#945; &#959;&#955;&#953;&#954;&#974;&#957; &#961;&#965;&#952;&#956;&#943;&#963;&#949;&#969;&#957;...
Edit user settings...	&#917;&#960;&#949;&#958;&#949;&#961;&#947;&#945;&#963;&#943;&#945; &#961;&#965;&#952;&#956;&#943;&#963;&#949;&#969;&#957; &#967;&#961;&#942;&#963;&#964;&#951;...
Backup parameter DB...	&#913;&#957;&#964;&#943;&#947;&#961;&#945;&#966;&#959; &#945;&#963;&#966;&#945;&#955;&#949;&#943;&#945;&#962; &#914;&#916; &#960;&#945;&#961;&#945;&#956;&#941;&#964;&#961;&#969;&#957;...
Restore parameter DB...	&#917;&#960;&#945;&#957;&#945;&#966;&#959;&#961;&#940; &#914;&#916; &#960;&#945;&#961;&#945;&#956;&#941;&#964;&#961;&#969;&#957;...
No user INI file exits yet. Create user INI file from INI file template?	&#916;&#949;&#957; &#965;&#960;&#940;&#961;&#967;&#949;&#953; &#945;&#961;&#967;&#949;&#943;&#959; INI &#947;&#953;&#945; &#964;&#959; &#967;&#961;&#942;&#963;&#964;&#951;. &#925;&#945; &#948;&#951;&#956;&#953;&#959;&#965;&#961;&#947;&#942;&#963;&#969; &#941;&#957;&#945; &#945;&#960;&#972; &#964;&#959; template?
Copying parameter DB to file '%s' failed. Reason: %s	&#919; &#945;&#957;&#964;&#953;&#947;&#961;&#945;&#966;&#942; &#964;&#951;&#962; &#914;&#916; &#960;&#945;&#961;&#945;&#956;&#941;&#964;&#961;&#969;&#957; &#963;&#964;&#959; &#945;&#961;&#967;&#949;&#943;&#959; %s &#945;&#960;&#941;&#964;&#965;&#967;&#949;! &#913;&#953;&#964;&#943;&#945;: %s
Select parameter DB to restore	&#917;&#960;&#941;&#955;&#949;&#958;&#949; &#914;&#916; &#960;&#945;&#961;&#945;&#956;&#941;&#964;&#961;&#969;&#957; &#947;&#953;&#945; &#949;&#960;&#945;&#957;&#945;&#966;&#959;&#961;&#940;
Conflicting entries in Param DB	&#917;&#947;&#947;&#961;&#945;&#966;&#941;&#962; &#960;&#959;&#965; &#963;&#965;&#947;&#954;&#961;&#959;&#973;&#959;&#957;&#964;&#945;&#953; &#963;&#964;&#951; &#914;&#916; &#960;&#945;&#961;&#945;&#956;&#941;&#964;&#961;&#969;&#957;
The imported param DB contains entries already present in active param DB.	&#919; &#949;&#953;&#963;&#945;&#947;&#972;&#956;&#949;&#957;&#951; &#914;&#916; &#960;&#945;&#961;&#945;&#956;&#941;&#964;&#961;&#969;&#957; &#960;&#949;&#961;&#953;&#941;&#967;&#949;&#953; &#949;&#947;&#947;&#961;&#945;&#966;&#941;&#962; &#960;&#959;&#965; &#942;&#948;&#951; &#965;&#960;&#940;&#961;&#967;&#959;&#965;&#957; &#963;&#964;&#951;&#957; &#949;&#957;&#949;&#961;&#947;&#972; &#914;&#916;.
Shall existing entries be preserved (Yes) or be overriden by the imported entries (No)?	&#925;&#945; &#948;&#953;&#945;&#964;&#951;&#961;&#951;&#952;&#959;&#973;&#957; &#959;&#953; &#965;&#960;&#940;&#961;&#967;&#959;&#965;&#963;&#949;&#962; &#949;&#947;&#947;&#961;&#945;&#966;&#941;&#962; (&#925;&#945;&#953;) &#942; &#957;&#945; &#949;&#947;&#947;&#961;&#945;&#966;&#959;&#973;&#957; &#956;&#949; &#964;&#953;&#962; &#957;&#941;&#949;&#962; (&#908;&#967;&#953;)?
Select file to display in 'File Open' dialog	&#917;&#960;&#953;&#955;&#959;&#947;&#942; &#945;&#961;&#967;&#949;&#943;&#959; &#947;&#953;&#945; &#960;&#961;&#959;&#946;&#959;&#955;&#942; &#963;&#964;&#959; &#948;&#953;&#940;&#955;&#959;&#947;&#959; '&#902;&#957;&#959;&#953;&#947;&#956;&#945; &#913;&#961;&#967;&#949;&#943;&#959;&#965;'
Crop Mode	&#923;&#949;&#953;&#964;&#959;&#965;&#961;&#947;&#943;&#945; &#954;&#961;&#959;&#960;&#945;&#961;&#943;&#963;&#956;&#945;&#964;&#959;&#962;
Free	&#917;&#955;&#949;&#973;&#952;&#949;&#961;&#959;
Fixed size...	&#931;&#965;&#947;&#954;&#949;&#954;&#961;&#953;&#956;&#941;&#957;&#959; &#956;&#941;&#947;&#949;&#952;&#959;&#962;...
Set Fixed Crop Size	&#927;&#961;&#953;&#963;&#956;&#972;&#962; &#963;&#965;&#947;&#954;&#949;&#954;&#961;&#953;&#956;&#941;&#957;&#959;&#965; &#956;&#949;&#947;&#941;&#952;&#959;&#965;&#962; &#954;&#961;&#959;&#960;&#945;&#961;&#943;&#963;&#956;&#945;&#964;&#959;&#962;
Width	&#928;&#955;&#940;&#964;&#959;&#962;
Height	&#910;&#968;&#959;&#962;
Pixels	&#917;&#953;&#954;&#959;&#957;&#959;&#963;&#964;&#959;&#953;&#967;&#949;&#943;&#945;
Screen Pixels	&#917;&#953;&#954;&#959;&#957;&#959;&#963;&#964;&#959;&#953;&#967;&#949;&#943;&#945; &#959;&#952;&#972;&#957;&#951;&#962;
Image Pixels	&#917;&#953;&#954;&#959;&#957;&#959;&#963;&#964;&#959;&#953;&#967;&#949;&#943;&#945; &#949;&#953;&#954;&#972;&#957;&#945;&#962;
Set modification date	&#927;&#961;&#953;&#963;&#956;&#972;&#962; &#951;&#956;&#949;&#961;&#959;&#956;&#951;&#957;&#943;&#945;&#962; &#964;&#961;&#959;&#960;&#959;&#960;&#959;&#943;&#951;&#963;&#951;&#962;
to current date	&#963;&#964;&#951;&#957; &#964;&#961;&#941;&#967;&#959;&#965;&#963;&#945; &#951;&#956;&#949;&#961;&#959;&#956;&#951;&#957;&#943;&#945;
to EXIF date	&#963;&#964;&#951;&#957; &#951;&#956;&#949;&#961;&#959;&#956;&#951;&#957;&#943;&#945; &#945;&#960;&#972; &#964;&#959; EXIF
Mark image for toggling. Use %s to toggle between marked and current image	&#924;&#945;&#961;&#954;&#940;&#961;&#953;&#963;&#956;&#945; &#949;&#953;&#954;&#972;&#957;&#945;&#962; &#947;&#953;&#945; &#949;&#957;&#945;&#955;&#955;&#945;&#947;&#942;. &#924;&#949; %s &#947;&#953;&#945; &#949;&#957;&#945;&#955;&#955;&#945;&#947;&#942; &#956;&#949;&#964;&#945;&#958;&#973; &#956;&#945;&#961;&#954;&#945;&#961;&#953;&#963;&#956;&#941;&#957;&#951;&#962; &#954;&#945;&#953; &#964;&#961;&#941;&#967;&#959;&#965;&#963;&#945;&#962; &#949;&#953;&#954;&#972;&#957;&#945;&#962;
Saturation	&#922;&#959;&#961;&#949;&#963;&#956;&#972;&#962;
Unsharp mask...	Unsharp mask...
Apply Unsharp Mask	&#917;&#966;&#945;&#961;&#956;&#959;&#947;&#942; &#964;&#959;&#965; Unsharp mask
Radius	&#913;&#954;&#964;&#943;&#957;&#945;
Amount	&#928;&#959;&#963;&#959;&#963;&#964;&#972;
Threshold	&#922;&#945;&#964;&#974;&#966;&#955;&#953;
Apply	&#917;&#966;&#945;&#961;&#956;&#959;&#947;&#942;
Cancel	&#913;&#954;&#973;&#961;&#969;&#963;&#951;
Keep processing parameters between images	&#916;&#953;&#945;&#964;&#942;&#961;&#951;&#963;&#951; &#960;&#945;&#961;&#945;&#956;&#941;&#964;&#961;&#969;&#957; &#949;&#960;&#949;&#958;&#949;&#961;&#947;&#945;&#963;&#943;&#945;&#962; &#956;&#949;&#964;&#945;&#958;&#973; &#949;&#953;&#954;&#972;&#957;&#969;&#957;
Show histogram	&#928;&#961;&#959;&#946;&#959;&#955;&#942; &#953;&#963;&#964;&#959;&#947;&#961;&#940;&#956;&#956;&#945;&#964;&#959;&#962;
Hide histogram	&#913;&#960;&#972;&#954;&#961;&#965;&#968;&#951; &#953;&#963;&#964;&#959;&#947;&#961;&#940;&#956;&#956;&#945;&#964;&#959;&#962;
Crop Selection Lossless...	&#922;&#961;&#959;&#960;&#940;&#961;&#953;&#963;&#956;&#945; &#949;&#960;&#953;&#955;&#959;&#947;&#942;&#962; &#967;&#969;&#961;&#943;&#962; &#945;&#960;&#974;&#955;&#949;&#953;&#945;...
Save cropped image	&#913;&#960;&#959;&#952;&#942;&#954;&#949;&#965;&#963;&#949; &#954;&#961;&#959;&#960;&#945;&#961;&#953;&#963;&#956;&#941;&#957;&#951; &#949;&#953;&#954;&#972;&#957;&#945;
Rotate image by user-defined angle	&#928;&#949;&#961;&#953;&#963;&#964;&#961;&#959;&#966;&#942; &#949;&#953;&#954;&#972;&#957;&#945;&#962; &#954;&#945;&#964;&#940; &#964;&#951; &#947;&#969;&#957;&#943;&#945; &#960;&#959;&#965; &#941;&#967;&#949;&#953; &#959;&#961;&#953;&#963;&#964;&#949;&#943;
Rotate Image	&#928;&#949;&#961;&#953;&#963;&#964;&#961;&#959;&#966;&#942; &#949;&#953;&#954;&#972;&#957;&#945;&#962;
Show grid lines	&#917;&#956;&#966;&#940;&#957;&#953;&#963;&#951; &#960;&#955;&#941;&#947;&#956;&#945;&#964;&#959;&#962;
Auto crop rotated image (avoids black border)	&#913;&#965;&#964;&#972;&#956;&#945;&#964;&#959; &#954;&#961;&#959;&#960;&#940;&#961;&#953;&#963;&#956;&#945; &#960;&#949;&#961;&#953;&#963;&#964;&#961;&#945;&#956;&#956;&#941;&#957;&#951;&#962; &#949;&#953;&#954;&#972;&#957;&#945;&#962; (&#945;&#960;&#959;&#966;&#965;&#947;&#942; &#964;&#959;&#965; &#956;&#945;&#973;&#961;&#959;&#965; &#960;&#949;&#961;&#953;&#952;&#969;&#961;&#943;&#959;&#965;)
Align image to horizontal or vertical line	&#931;&#964;&#959;&#943;&#967;&#953;&#963;&#951; &#949;&#953;&#954;&#972;&#957;&#945;&#962; &#963;&#964;&#951;&#957; &#959;&#961;&#953;&#950;&#972;&#957;&#964;&#953;&#945; &#942; &#954;&#940;&#952;&#949;&#964;&#951; &#947;&#961;&#945;&#956;&#956;&#942;
Use the mouse to draw a line that shall be horizontal or vertical.	&#924;&#949; &#964;&#959; &#960;&#959;&#957;&#964;&#943;&#954;&#953; &#964;&#961;&#940;&#946;&#945; &#956;&#953;&#945; &#947;&#961;&#945;&#956;&#956;&#942; &#960;&#959;&#965; &#952;&#945; &#949;&#943;&#957;&#945;&#953; &#959;&#961;&#953;&#950;&#972;&#957;&#964;&#953;&#945; &#942; &#954;&#940;&#952;&#949;&#964;&#951;.
Rotate the image by dragging with the mouse.	&#928;&#949;&#961;&#953;&#963;&#964;&#961;&#959;&#966;&#942; &#949;&#953;&#954;&#972;&#957;&#945;&#962; &#956;&#949; &#964;&#961;&#940;&#946;&#951;&#947;&#956;&#945; &#956;&#949; &#964;&#959; &#960;&#959;&#957;&#964;&#943;&#954;&#953;.
The operation failed because not enough memory is available!	&#913;&#960;&#959;&#964;&#965;&#967;&#943;&#945; &#955;&#972;&#947;&#969; &#960;&#949;&#961;&#953;&#959;&#961;&#953;&#963;&#956;&#941;&#957;&#951;&#962; &#956;&#957;&#942;&#956;&#951;&#962; &#964;&#959;&#965; &#963;&#965;&#963;&#964;&#942;&#956;&#945;&#964;&#959;&#962;!
to EXIF date (all files in folder)	&#963;&#964;&#945; &#948;&#949;&#948;&#959;&#956;&#941;&#957;&#945; EXIF (&#972;&#955;&#945; &#964;&#945; &#945;&#961;&#967;&#949;&#943;&#945; &#963;&#964;&#959; &#966;&#940;&#954;&#949;&#955;&#959;)
Number of JPEG files in folder: %d	&#913;&#961;&#953;&#952;&#956;&#972;&#962; &#945;&#961;&#967;&#949;&#943;&#969;&#957; JPEG &#963;&#964;&#959; &#966;&#940;&#954;&#949;&#955;&#959;: %d
EXIF date successfully set on %d images, failed on %d images	EXIF &#948;&#949;&#948;&#959;&#956;&#941;&#957;&#945; &#956;&#960;&#942;&#954;&#945;&#957; &#963;&#949; %d &#949;&#953;&#954;&#972;&#957;&#949;&#962;, &#945;&#960;&#941;&#964;&#965;&#967;&#945;&#957; &#963;&#949; %d &#949;&#953;&#954;&#972;&#957;&#949;&#962;
Reason: Not enough memory available	&#913;&#953;&#964;&#943;&#945;: &#916;&#949;&#957; &#965;&#960;&#940;&#961;&#967;&#949;&#953; &#945;&#961;&#954;&#949;&#964;&#942; &#956;&#957;&#942;&#956;&#951; &#948;&#953;&#945;&#952;&#941;&#963;&#953;&#956;&#951;
Transform image	&#924;&#949;&#964;&#945;&#963;&#967;&#951;&#956;&#945;&#964;&#953;&#963;&#956;&#972;&#962; &#949;&#953;&#954;&#972;&#957;&#945;&#962;
Rotate...	&#928;&#949;&#961;&#953;&#963;&#964;&#961;&#959;&#966;&#942;...
Mirror horizontally	&#922;&#945;&#964;&#959;&#960;&#964;&#961;&#953;&#954;&#940; &#959;&#961;&#953;&#950;&#959;&#957;&#964;&#943;&#969;&#962;
Mirror vertically	&#922;&#945;&#964;&#959;&#960;&#964;&#961;&#953;&#954;&#940; &#954;&#945;&#952;&#941;&#964;&#969;&#962;
Transition Effect	&#917;&#966;&#941; &#956;&#949;&#964;&#940;&#946;&#945;&#963;&#951;&#962;
None	&#922;&#945;&#957;&#941;&#957;&#945;
Blend	&#924;&#943;&#958;&#951; &#949;&#953;&#954;&#972;&#957;&#969;&#957;
Slide from right	&#917;&#943;&#963;&#959;&#948;&#959;&#962; &#945;&#960;&#972; &#948;&#949;&#958;&#953;&#940;
Slide from left	&#917;&#943;&#963;&#959;&#948;&#959;&#962; &#945;&#960;&#972; &#945;&#961;&#953;&#963;&#964;&#949;&#961;&#940;
Slide from top	&#917;&#943;&#963;&#959;&#948;&#959;&#962; &#945;&#960;&#972; &#949;&#960;&#940;&#957;&#969;
Slide from bottom	&#917;&#943;&#963;&#959;&#948;&#959;&#962; &#945;&#960;&#972; &#954;&#940;&#964;&#969;
Roll from right	&#917;&#954;&#964;&#973;&#955;&#953;&#958;&#951; &#945;&#960;&#972; &#948;&#949;&#958;&#953;&#940;
Roll from left	&#917;&#954;&#964;&#973;&#955;&#953;&#958;&#951; &#945;&#960;&#972; &#945;&#961;&#953;&#963;&#964;&#949;&#961;&#940;
Roll from top	&#917;&#954;&#964;&#973;&#955;&#953;&#958;&#951; &#945;&#960;&#972; &#949;&#960;&#940;&#957;&#969;
Roll from bottom	&#917;&#954;&#964;&#973;&#955;&#953;&#958;&#951; &#945;&#960;&#972; &#954;&#940;&#964;&#969;
Scroll from right	&#922;&#943;&#957;&#951;&#963;&#951; &#945;&#960;&#972; &#948;&#949;&#958;&#953;&#940;
Scroll from left	&#922;&#943;&#957;&#951;&#963;&#951; &#945;&#960;&#972; &#945;&#961;&#953;&#963;&#964;&#949;&#961;&#940;
Scroll from top	&#922;&#943;&#957;&#951;&#963;&#951; &#945;&#960;&#972; &#949;&#960;&#940;&#957;&#969;
Scroll from bottom	&#922;&#943;&#957;&#951;&#963;&#951; &#945;&#960;&#972; &#954;&#940;&#964;&#969;
Transition Speed	&#932;&#945;&#967;&#973;&#964;&#951;&#964;&#945; &#956;&#949;&#964;&#940;&#946;&#945;&#963;&#951;&#962;
Very fast	&#928;&#959;&#955;&#973; &#947;&#961;&#942;&#947;&#959;&#961;&#945;
Fast	&#915;&#961;&#942;&#947;&#959;&#961;&#945;
Normal	&#922;&#945;&#957;&#959;&#957;&#953;&#954;&#940;
Slow	&#913;&#961;&#947;&#940;
Very slow	&#928;&#959;&#955;&#973; &#945;&#961;&#947;&#940;
Error	&#931;&#966;&#940;&#955;&#956;&#945;
Warning	&#928;&#961;&#959;&#949;&#953;&#948;&#959;&#960;&#959;&#943;&#951;&#963;&#951;
Error while writing the following registry key:	&#931;&#966;&#940;&#955;&#956;&#945; &#954;&#945;&#964;&#940; &#964;&#951;&#957; &#949;&#947;&#947;&#961;&#945;&#966;&#942; &#964;&#959;&#965; &#945;&#954;&#972;&#955;&#959;&#965;&#952;&#959;&#965; &#922;&#955;&#949;&#953;&#948;&#953;&#959;&#973; &#924;&#951;&#964;&#961;&#974;&#959;&#965;:
Set as default viewer...	&#908;&#961;&#953;&#963;&#949; &#969;&#962; &#960;&#961;&#959;&#949;&#960;&#953;&#955;&#949;&#947;&#956;&#941;&#957;&#959; &#928;&#961;&#959;&#946;&#959;&#955;&#941;&#945;...
Set JPEGView as default image viewer	&#908;&#961;&#953;&#963;&#949; &#964;&#959; JPEGVIEW &#969;&#962; &#960;&#961;&#959;&#949;&#960;&#953;&#955;&#949;&#947;&#956;&#941;&#957;&#959; &#928;&#961;&#959;&#946;&#959;&#955;&#941;&#945; &#917;&#953;&#954;&#972;&#957;&#969;&#957;...
JPEGView is registered as default viewer for the selected file formats.	&#932;&#959; JPEGVIEW &#941;&#967;&#949;&#953; &#959;&#961;&#953;&#963;&#964;&#949;&#943; &#969;&#962; &#960;&#961;&#959;&#949;&#960;&#953;&#955;&#949;&#947;&#956;&#941;&#957;&#959;&#962; &#928;&#961;&#959;&#946;&#959;&#955;&#941;&#945;&#962; &#947;&#953;&#945; &#964;&#953;&#962; &#949;&#960;&#953;&#955;&#949;&#947;&#956;&#941;&#957;&#949;&#962; &#956;&#959;&#961;&#966;&#941;&#962; &#945;&#961;&#967;&#949;&#943;&#969;&#957;.
Registration applies to the current user only.	&#919; &#954;&#945;&#964;&#945;&#967;&#974;&#961;&#951;&#963;&#951; &#953;&#963;&#967;&#973;&#949;&#953; &#956;&#972;&#957;&#959; &#947;&#953;&#945; &#964;&#959;&#957; &#964;&#961;&#941;&#967;&#959;&#957;&#964;&#945; &#967;&#961;&#942;&#963;&#964;&#951;.
Extension	&#928;&#961;&#959;&#941;&#954;&#964;&#945;&#963;&#951; &#955;&#959;&#947;&#953;&#963;&#956;&#953;&#954;&#959;&#973;
File type	&#932;&#973;&#960;&#959;&#962; &#945;&#961;&#967;&#949;&#943;&#969;&#957;
The following file extensions cannot be unregistered because they have been registered in the 'local machine' registry area.	&#927;&#953; &#945;&#954;&#972;&#955;&#959;&#965;&#952;&#949;&#962; &#928;&#961;&#959;&#949;&#954;&#964;&#940;&#963;&#949;&#953;&#962; &#913;&#961;&#967;&#949;&#943;&#969;&#957; &#948;&#949;&#957; &#956;&#960;&#959;&#961;&#959;&#973;&#957; &#957;&#945; &#945;&#966;&#945;&#953;&#961;&#949;&#952;&#959;&#973;&#957; &#949;&#960;&#949;&#953;&#948;&#942; &#941;&#967;&#959;&#965;&#957; &#954;&#945;&#964;&#945;&#967;&#969;&#961;&#951;&#952;&#949;&#943; &#963;&#964;&#951;&#957; &#928;&#949;&#961;&#953;&#959;&#967;&#942; &#924;&#951;&#964;&#961;&#974;&#959;&#965; 'local machine'.
Registering or unregistering file extensions in this registry area requires administration privileges and cannot be done in JPEGView.	&#919; &#954;&#945;&#964;&#945;&#967;&#974;&#961;&#951;&#963;&#951;/&#945;&#960;&#959;&#954;&#945;&#964;&#945;&#967;&#974;&#961;&#951;&#963;&#951; &#928;&#961;&#959;&#949;&#954;&#964;&#940;&#963;&#949;&#969;&#957; &#913;&#961;&#967;&#949;&#943;&#969;&#957; &#963;&#949; &#945;&#965;&#964;&#942; &#964;&#951;&#957; &#928;&#949;&#961;&#953;&#959;&#967;&#942; &#924;&#951;&#964;&#961;&#974;&#959;&#965; &#945;&#960;&#945;&#953;&#964;&#949;&#943; &#916;&#953;&#954;&#945;&#953;&#974;&#956;&#945;&#964;&#945; &#916;&#953;&#945;&#967;&#949;&#943;&#961;&#953;&#963;&#951;&#962; &#954;&#945;&#953; &#948;&#949;&#957; &#956;&#960;&#959;&#961;&#949;&#943; &#957;&#945; &#947;&#943;&#957;&#949;&#953; &#963;&#964;&#959; JPEGVIEW.
Press 'OK' to continue with registration or 'Cancel' to not modify any registrations.	&#928;&#940;&#964;&#945; '&#927;&#922;' &#947;&#953;&#945; &#963;&#965;&#957;&#941;&#967;&#949;&#953;&#945; &#964;&#951;&#962; &#954;&#945;&#964;&#945;&#967;&#974;&#961;&#951;&#963;&#951;&#962; &#942; '&#902;&#954;&#965;&#961;&#959;' &#947;&#953;&#945; &#956;&#951;-&#964;&#961;&#959;&#960;&#959;&#960;&#959;&#943;&#951;&#963;&#951; &#954;&#945;&#964;&#945;&#967;&#969;&#961;&#942;&#963;&#949;&#969;&#957;.
Unregistering not possible	&#919; &#945;&#960;&#959;&#954;&#945;&#964;&#945;&#967;&#974;&#961;&#951;&#963;&#951; &#948;&#949;&#957; &#949;&#943;&#957;&#945;&#953; &#948;&#965;&#957;&#945;&#964;&#942;.
%s images	&#949;&#953;&#954;&#972;&#957;&#949;&#962;
%s images (processed by Window Imaging Component - WIC)	&#949;&#953;&#954;&#972;&#957;&#949;&#962; (&#949;&#960;&#949;&#958;&#949;&#961;&#947;&#945;&#963;&#943;&#945; &#956;&#949; Window Imaging Component - WIC)
%s camera raw images (embedded JPEGs only)	&#949;&#953;&#954;&#972;&#957;&#949;&#962; CAMERA RAW (&#956;&#972;&#957;&#959; embedded JPEGs)
The following image extensions are protected by the operating system.	&#927;&#953; &#945;&#954;&#972;&#955;&#959;&#965;&#952;&#949;&#962; &#928;&#961;&#959;&#949;&#954;&#964;&#940;&#963;&#949;&#953;&#962; &#913;&#961;&#967;&#949;&#943;&#969;&#957; &#960;&#961;&#959;&#963;&#964;&#945;&#964;&#949;&#973;&#959;&#957;&#964;&#945;&#953; &#945;&#960;&#972; &#964;&#959; &#923;&#949;&#953;&#964;&#959;&#965;&#961;&#947;&#953;&#954;&#972; &#931;&#973;&#963;&#964;&#951;&#956;&#945;.
JPEGView can try to remove the restrictions automatically.	&#932;&#959; JPEGVIEW &#956;&#960;&#959;&#961;&#949;&#943; &#957;&#945; &#960;&#961;&#959;&#963;&#960;&#945;&#952;&#942;&#963;&#949;&#953; &#957;&#945; &#945;&#966;&#945;&#953;&#961;&#941;&#963;&#949;&#953; &#964;&#959;&#965;&#962; &#960;&#949;&#961;&#953;&#959;&#961;&#953;&#963;&#956;&#959;&#973;&#962; &#945;&#965;&#964;&#972;&#956;&#945;&#964;&#945;.
However this will fail if the current user has no administration privileges.	&#937;&#963;&#964;&#972;&#963;&#959; &#945;&#965;&#964;&#972; &#952;&#945; &#945;&#960;&#959;&#964;&#973;&#967;&#949;&#953; &#949;&#940;&#957; &#959; &#960;&#945;&#961;&#974;&#957; &#967;&#961;&#942;&#963;&#964;&#951;&#962; &#948;&#949;&#957; &#941;&#967;&#949;&#953; &#916;&#953;&#954;&#945;&#953;&#974;&#956;&#945;&#964;&#945; &#916;&#953;&#945;&#967;&#949;&#943;&#961;&#953;&#963;&#951;&#962;.
Insufficient rights to remove the restrictions. Continue?	&#924;&#951; &#949;&#960;&#945;&#961;&#954;&#942; &#916;&#953;&#954;&#945;&#953;&#974;&#956;&#945;&#964;&#945; &#947;&#953;&#945; &#945;&#966;&#945;&#943;&#961;&#949;&#963;&#951; &#960;&#949;&#961;&#953;&#959;&#961;&#953;&#963;&#956;&#974;&#957;. &#925;&#945; &#963;&#965;&#957;&#949;&#967;&#943;&#963;&#969;;

</file>

<file path=JPEGViewPortable/App/JPEGView/strings_es-ar.txt>&#65279;// This file must be encoded with UTF-8 (e.g. with Windows Notepad)
// Filename is 'strings_%languagecode%.txt' where %languagecode% is the ISO 639 language code e.g. 'fr' for French
// Format is: English string<tab>Translated string<newline>
// Translation made by ThecaTTony (thecattony@users.sourceforge.net - thecattony@thecattony.com.ar) 
Contrast	Contraste
Brightness	Brillo
Sharpen	Nitidez
Lighten Shadows	Sombras leves 
Darken Highlights	Sombras medias
Deep Shadows	Sombras profundas
Color Correction	Correcci&#243;n de colores
Contrast Correction	Correcci&#243;n de contraste
Parameter DB:	Par&#225;metros BD:
Save to	Guardar como
Remove from	Remover desde
Rename:	Renombrar:
No file or folder name was provided as command line parameter!	&#161;Ning&#250;n nombre de archivo o carpeta fue pasado como par&#225;metro de la l&#237;nea de comandos!
To use JPEGView, associate JPG, JPEG and BMP files with JPEGView.	Para usar JPEGView, asocie las extensiones JPG, JPEG y BMP con JPEGView.
Press ESC to exit...	Presione ESC para salir...
The file '%s' could not be read!	&#161;El archivo '%s' no se pudo leer!
The file '%s' does not contain a list of file names!	&#161;El archivo '%s' no contiene una lista de nombres de archivo!
The directory '%s' does not contain any image files!	&#161;El directorio '%s' no contiene im&#225;genes!
Press any key to search the subdirectories for image files.	Presione cualquier tecla para buscar im&#225;genes en los subdirectorios.
JPEGView Help	Ayuda de JPEGView
Current image	Imagen actual
Close help text display / Close JPEGView	Cerrar texto de ayuda / Cerrar JPEGView
Show/hide this help text	Mostrar/esconder este texto de ayuda
Show/hide picture information (EXIF data)	Mostrar/esconder informaci&#243;n sobre la imagen (datos EXIF)
Show/hide file name	Mostrar/esconder nombre de archivo
Enable/disable high quality resampling	Habilitar/deshabilitar remuestreo de alta calidad
Enable/disable keeping of geometry related (zoom/pan/rotation)	Habilitar/deshabilitar mantener la relaci&#243;n de aspecto (Zoom/Paneo/Rotaci&#243;n)
and image processing (brightness/contrast/sharpen) parameters between images	y par&#225;metros de procesamiento entre im&#225;genes (brillo/contraste/nitidez)
Enable/disable automatic contrast correction (histogram equalization)	Habilitar/deshabilitar correcci&#243;n autom&#225;tica de contraste (ecualizaci&#243;n de histograma)
Apply auto contrast correction using only visible section of image	Aplicar correcci&#243;n autom&#225;tica de contraste usando s&#243;lo la secci&#243;n visible de la imagen
Enable/disable automatic density correction (local brightness correction)	Habilitar/deshabilitar correcci&#243;n autom&#225;tica de densidad (correcci&#243;n de brillo local)
Increase/decrease lightening of shadows (LDC must be on)	Incrementar/decrementar iluminaci&#243;n de sombras (LDC debe estar activo)
Increase/decrease darkening of highlights (LDC must be on)	Incrementar/decrementar oscurecimiento de luces (LDC debe estar activo)
Loop through files in current folder	Ciclar en los archivos de la carpeta actual
Loop through files in current directory and all subfolders	Ciclar en los archivos de la carpeta actual y de todos las subcarpetas
Loop through files in current directory and all sibling folders (folders on same level)	Ciclar en los archivos de la carpeta actual y hermanas (carpetas del mismo nivel)
Maximize/restore to/from virtual desktop (only for multi-monitor systems)	Maximizar/restaurar a/desde escritorio virtual (s&#243;lo para sistemas multi-monitor)
Copy screen to clipboard/ Copy processed full size image to clipboard	Copiar pantalla al portapapeles/ Copiar imagen procesada de tama&#241;o completo al portapapeles
Open new image or slideshow file	Abrir nueva imagen o archivo de diapositivas
Save processed image to JPEG file (original size)	Guardar imagen procesada en archivo JPEG (tama&#241;o original)
Save (%s)/ delete (%s) image processing parameters in/from parameter DB	Guardar (%s)/ borrar (%s) par&#225;metros de procesado de im&#225;genes en/desde par&#225;metros de BD
Sort images by creation date, resp. modification date, resp. file name	Ordenar im&#225;genes por fecha de creaci&#243;n, resp. fecha de modificaci&#243;n, resp. nombre de archivo
Goto previous image	Ir a la imagen anterior
Goto next image	Ir a la imagen siguiente
PgUp or Left	AvPag o izquierda
PgDn or Right	RePag o derecha
Goto first/last image of current folder (using sort order as defined)	Ir a primer/&#250;ltima imagen de la carpeta actual (usando el ordenamiento definido)
Increase/decrease brightness	Incrementar/decrementar brillo
Increase/decrease contrast		Incrementar/decrementar contraste
Increase/decrease sharpness	Incrementar/decrementar nitidez
Increase/decrease auto color cast correction amount	Incrementar/decrementar cantidad de autocorreci&#243;n de colores
Increase/decrease auto contrast correction amount	Incrementar/decrementar cantidad de autocorreci&#243;n de contraste
Enable/disable landscape picture enhancement mode	Habilitar/deshabilitar modo de mejora de foto de paisaje
Slide show with timeout of n seconds (ESC to stop)	Presentaci&#243;n con intervalos de n segundos (ESC para detener)
Set timeout to n/10 sec, respectively n/100 sec (Ctrl+Shift)	Establecer tiempo de salida a  n/10 seg, respectivamente n/100 sec (Ctrl+Shift)
Rotate image and fit to screen	Rotar imagen y acomodar a la pantalla
Fit image to screen	Acomodar imagen a la pantalla
Zoom 1:1 (100 %)	Zoom 1:1 (100 %)
Zoom in (%s)/Zoom out (%s)	Acercar (%s)/alejar (%s)
Zoom in/out image	Acercar/alejar imagen
Pan image	Panear imagen
Crop image	Cortar bordes de imagen
Next image	Imagen siguiente
Previous image	Imagen anterior
up/down	Arriba/abajo
Mouse wheel	Rueda del rat&#243;n
Left mouse & drag	Bot&#243;n izquierdo y arrastrar
Ctrl + Left mouse	Ctrl + bot&#243;n izquierdo
Forward mouse button	Fwd mouse button
Back mouse button	Back mouse button
Delete current file on disk permanently	Borrar archivo permanentemente del disco
Rotate current file on disk lossless by 90 deg (W/H must be multiple of 16)	Rotar archivo actual 90&#176; en el disco sin p&#233;rdida (ancho/alto deben ser m&#250;ltiplo de 16)
Rotate current file on disk lossless by 270 deg (W/H must be multiple of 16)	Rotar archivo actual 270&#176; en el disco sin p&#233;rdida (ancho/alto deben ser m&#250;ltiplo de 16)
The file is read-only!	&#161;El archivo es de s&#243;lo lectura!
Can't rename file	No se puede renombrar el archivo
New name contains backslash character!	&#161;El nuevo nombre contiene una barra invertida!
Renaming file failed!	&#161;El renombrado del archivo fall&#243;!
Reason: 	Raz&#243;n: 
on	activado
off	desact.
Do you really want to save the following parameters as default to the INI file	Realmente quiere guardar los siguientes par&#225;metros como defecto en el archivo INI
Auto contrast and color correction: 	Autocorrecci&#243;n de contraste y color: 
Local density correction: 	Correcci&#243;n de densidad local: 
Order files by: 	Ordenar archivos por: 
Creation date/time	Hora/fecha de creaci&#243;n
Last modification date/time	Hora/fecha de &#250;ltima modificaci&#243;n
File name	Nombre de archivo
These values will override the values from the INI file located in the program folder of JPEGView!	&#161;Estos valores sobrescribir&#225;n los valores del archivo INI en la carpeta de JPEGView!
Confirm save default parameters	Confirma guardar par&#225;metros por defecto
Images	Im&#225;genes
All Files	Todos los archivos
Parameter DB file '%s' could not be opened!	&#161;El archivo de par&#225;metros de BD '%s' no se pudo abrir!
Parameter DB file '%s' is not valid (invalid header)!	&#161;El archivo de par&#225;metros de BD '%s' no es v&#225;lido (cabecera inv&#225;lida)!
Cannot write to parameter DB file '%s'!	&#161;No se puede escribir al archivo de par&#225;metros de BD '%s'!
Cannot read from parameter DB file '%s'!	&#161;No se puede leer el archivo de par&#225;metros de BD '%s'!
Cannot read parameter DB file '%s' because it is too large!	&#161;No se puede leer el archivo de par&#225;metros de BD '%s' porque es muy grande!
The parameter DB file '%s' has been created by a newer version of JPEGView!	&#161;El archivo de par&#225;metros de BD '%s' ha sido creado por una versi&#243;n m&#225;s nueva de JPEGView!
The old parameter DB file '%s' could not be renamed during conversion to new format!	&#161;El antiguo archivo de par&#225;metros de BD '%s' no se pudo renombrar durante la conversi&#243;n al nuevo formato!
Parameter DB error	Error de par&#225;metros BD
Error saving file	Error guardando archivo
Error writing file to disk!	&#161;Error escribiendo archivo al disco!
Confirm	Confirmar
Do you really want to permanently delete the file %filename%?	&#191;Realmente quiere borrar permanentemente el archivo %filename%?
Rotate the following file lossless by 90 deg?\n%filename%	Rotar 90&#176; sin p&#233;rdidas el siguiente archivo?\n%filename%
Rotate the following file lossless by 270 deg?\n%filename%	Rotar 270&#176; sin p&#233;rdidas el siguiente archivo?\n%filename%
Open image...	Abrir imagen...
Save processed image...	Guardar imagen procesada...
Reload image	Recargar imagen
Copy to clipboard	Copiar al portapapeles
Copy original size image	Copiar imagen en tama&#241;o original
Paste from clipboard	Pegar desde el portapapeles
Batch rename/copy...	Copiar/renombrar por lotes...
Show picture info (EXIF)	Mostrar informaci&#243;n de la imagen (EXIF)
Show filename	Mostrar nombre de archivo
Navigation	Navegaci&#243;n
Loop folder	Ciclar carpeta
Loop recursively	Ciclar recursivamente
Loop siblings	Ciclar en carpetas de mismo nivel
Display order	Orden
Modification date	Fecha de modificaci&#243;n
Creation date	Fecha de creaci&#243;n
Play folder as slideshow/movie	Ejecutar carpeta como presentaci&#243;n/pel&#237;cula
Slideshow	Presentaci&#243;n
Movie	Pel&#237;cula
Waiting time	Tiempo de espera
Stop slide show/movie	Detener presentaci&#243;n/pel&#237;cula
Rotate +90	Rotar 90&#176; en sentido horario
Rotate -90	Rotar 90&#176; en sentido antihorario
Rotate 180	Rotar 180&#176;
Auto correction	Autocorrecci&#243;n
Local density correction	Correcci&#243;n de densidad local
Keep parameters	Mantener par&#225;metros
Set current parameters as default values...	Guardar par&#225;metros a INI...
Save parameters to DB	Guardar par&#225;metros a BD
Clear parameters from DB	Limpiar par&#225;metros de BD
Zoom	Zoom
Fit to screen	Ajustar todas las imagenes a la pantalla
Fill with crop	Ajustar todas las imagenes con bordes cortados
Span all screens	Extender a todas las pantallas
Auto zoom mode	Modo de autozoom
Fit to screen (no zoom)	Ajustar a la pantalla (sin zoom)
Fill with crop (no zoom)	Ajustar con bordes cortados (sin zoom)
Exit	Salir
Cyan-Red	Cyan-Rojo
Magenta-Green	Magenta-Verde
Yellow-Blue	Amarillo-Azul
C - R	Cy - Ro
M - G	Ma - Ve
Y - B	Am - Az
Batch rename/copy of files	Renombrado/copia de archivos por lotes
Image files in folder	Archivos de im&#225;genes en la carpeta
Placeholders:	Banderas de reemplazo:
Number (consecutively numbered)	N&#250;mero (consecutivamente enumerados)
Number with N digits	N&#250;mero con N d&#237;gitos
Extracted number from original file name	N&#250;mero extra&#237;do del nombre original del archivo
Original file name (with extension)	Nombre original del archivo (con extensi&#243;n)
Original file name (without extension)	Nombre original del archivo (sin extensi&#243;n)
Original file extension	Extensi&#243;n del archivo original
'My Pictures' folder	Carpeta 'Mis im&#225;genes'
Day / Month / Year (as numbers)	D&#237;a / Mes / A&#241;o (num&#233;ricos)
Year short form (2 digits)	A&#241;o en forma corta (2 d&#237;gitos)
Month / Short form (text)	Mes / forma corta (texto)
Target folders that are not yet existing are created as needed.	Las carpetas de destino que no existan ser&#225;n creadas cuando se necesiten.
Date placeholders use the modification date of the image.	Las banderas de reemplazo de fechas usan la fecha de modificaci&#243;n de la imagen.
Rename/copy images to:	Renombrar/copiar im&#225;genes a:
Rename	Renombrar
Preview	Previsualizar
Save as template	Guardar como plantilla
Close	Cerrar
Old name	Nombre antiguo
Date	Fecha
New name (>> : file gets copied)	Nuevo nombre (>> : el archivo es copiado)
Select all	Seleccionar todo
Select none	Seleccionar nada
The file '%s' could not be %s.	El archivo '%s' no pudo ser %s.
copied	copiado
renamed	renombrado
Continue rename/copy?	Continuar renombrado/copiando?
Error during rename/copy	Error durante renombrado/copia
%d file(s) renamed, %d file(s) copied, %d folder(s) created	%d archivo(s) renombrado(s), %d archivo(s) copiado(s), %d carpeta(s) creada(s)
Crop Selection	Cortar bordes de Selecci&#243;n
Copy Selection to Clipboard	Copiar selecci&#243;n al portapapeles
Zoom to Selection	Zoom a selecci&#243;n
Pasting image from clipboard failed!	&#161;Fall&#243; el pegado de la imagen del portapapeles!
Image width:	Ancho de imagen:
Image height:	Alto de imagen:
Acquisition date:	Fecha de adquisici&#243;n:
Camera model:	Modelo de c&#225;mara:
Exposure time (s):	Tiempo de exposici&#243;n (s):
Exposure bias (EV):	Bias de exposici&#243;n (EV):
Flash fired:	Flash disparado:
Focal length (mm):	Longitud focal (mm):
F-Number:	Relaci&#243;n focal:
ISO Speed:	Velocidad ISO:
Modification date:	Fecha de modificaci&#243;n:
yes	si
no	no
Show navigation panel	Mostrar panel de navegaci&#243;n
Show/hide navigation panel	Mostrar/ocultar panel de navegaci&#243;n
About JPEGView...	Acerca de JPEGView...
SIMD mode used:	Modo SIMD usado:
Number of CPU cores used:	N&#250;mero de n&#250;cleos de CPU usados:
Licensed under the GNU general public license (GPL), see readme file for details:	Licenciado bajo la Licencia P&#250;blica General de GNU (GPL), vea el archivo readme para detalles:
Project home page:	P&#225;gina principal del proyecto:
Show first image in folder	Mostrar primer imagen de la carpeta
Show previous image	Mostrar imagen anterior
Show next image	Mostrar imagen siguiente
Show last image in folder	Mostrar &#250;ltima imagen de la carpeta
Rotate image 90 deg clockwise	Rotar imagen 90&#176; sentido horario
Rotate image 90 deg counter-clockwise	Rotar imagen 90&#176; sentido antihorario
Landscape picture enhancement mode	Modo de mejora de imagen de paisajes
Display image (EXIF) information	Mostrar informaci&#243;n (EXIF) de la imagen
Toggle between screens (only for multi-monitor systems)	Cambiar entre pantallas (s&#243;lo para sistemas multi-monitor)
Enable/disable full screen mode	Habilitar/deshabilitar modo pantalla completa
Full screen mode	Modo pantalla completa
Window mode	Modo ventana
Actual size of image	Tama&#241;o actual de la imagen
Save as (in screen size/resolution)	Guardar como (con el tama&#241;o/resoluci&#243;n de la pantalla)
Save processed image to JPEG file (screen size)	Guardar imagen procesada como archivo JPEG(con el tama&#241;o/resoluci&#243;n de la pantalla)
Settings/Admin	Preferencias/Administraci&#243;n
Edit global settings...	Editar preferencias globales...
Edit user settings...	Editar preferencias de usuario...
Backup parameter DB...	Hacer respaldo de BD de parametros...
Restore parameter DB...	Restaurar BD de parametros...
No user INI file exits yet. Create user INI file from INI file template?	No existe todavia el fichero INI de usuario. Crearlo fichero INI de usuario desde la plantilla de fichero INI?
Copying parameter DB to file '%s' failed. Reason: %s	La copia de la BD de parametros en el fichero '%s' fall&#243;. Raz&#243;n: %s
Select parameter DB to restore	Seleccionar BD de parametros a restaurar
Conflicting entries in Param DB	Registros conflictivos en BD de parametros
The imported param DB contains entries already present in active param DB.	La BD de parametros importada contiene registros que ya estan presentes en la BD de parametros activa.
Shall existing entries be preserved (Yes) or be overriden by the imported entries (No)?	&#191;Conservar los registros existentes (Si) o sobreescribirlos por los registros importados (No)?
Select file to display in 'File Open' dialog	Seleccionar archivo que aparecera en el cuadro de dialogo 'Abrir archivo'
Crop Mode	Modo de bordes cortados
Free	Libre
Fixed size...	Tama&#241;o fijo
Set Fixed Crop Size	Establecer tama&#241;o de corte de bordes fijo
Width	Ancho
Height	Alto
Pixels	Pixeles
Screen Pixels	Pixeles de la pantalla
Image Pixels	Pixeles de la imagen
Set modification date	Establecer fecha de modificaci&#243;n
to current date	a la fecha actual
to EXIF date	a la fecha del EXIF
Mark image for toggling. Use %s to toggle between marked and current image
Saturation	Saturaci&#243;n
Unsharp mask...	M&#225;scara de desenfoque
Apply Unsharp Mask	Aplicar m&#225;scara de desenfoque
Radius	Radio
Amount	Cantidad
Threshold	Umbral
Apply	Aplicar
Cancel	Cancelar
Keep processing parameters between images	Mantener par&#225;metros de procesamiento entre imagenes
Show histogram	Mostrar histograma
Hide histogram	Esconder histograma
Crop Selection Lossless...	Crop Selection Lossless...
Save cropped image	Guardar imagen sin bordes
Rotate image by user-defined angle	Rotar imagen en un angulo definido por el usuario
Rotate Image	Rotar imagen
Show grid lines	Mostrar cuadricula
Auto crop rotated image (avoids black border)	Eliminar automaticamente bordes en la imagen rotada (evita bordes negros)
Align image to horizontal or vertical line	Alinear imagen a una linea horizontal o vertical
Use the mouse to draw a line that shall be horizontal or vertical.	Usar el raton para dibujar una linea que sera horizontal o vertical.
Rotate the image by dragging with the mouse.	Rotar imagen arrastrando el raton.
The operation failed because not enough memory is available!	&#161;La operacion fallo porque no habia suficiente memoria disponible!
to EXIF date (all files in folder)	a fecha EXIF (todos los archivos en la carpeta)
Number of JPEG files in folder: %d	Numero de archivos JPEG en la carpeta: %d
EXIF date successfully set on %d images, failed on %d images	Fecha EXIF establecida correctamente en %d imagenes, fallado en %d imagenes
Reason: Not enough memory available	Razon: No hay suficiente memoria disponible
Transform image	Transformar imagen
Rotate...	Rotar...
Mirror horizontally	Reflejo Horizontal
Mirror vertically	Reflejo Vertical

</file>

<file path=JPEGViewPortable/App/JPEGView/strings_es.txt>&#65279;// This file must be encoded with UTF-8 (E.g. with Windows Notepad)
// Filename is 'strings_%languagecode%.txt' where %languagecode% is the ISO 639 language code e.g. 'es' for Spanish
// Format is: English string<tab>Translated string<newline>
Contrast	Contraste
Brightness	Brillo
Sharpen	Nitidez
Lighten Shadows	Sombras leves 
Darken Highlights	Sombras medias
Deep Shadows	Sombras profundas
Color Correction	Correcci&#243;n de Colores
Contrast Correction	Correcci&#243;n de Contraste
Parameter DB:	Par&#225;metros BD:
Save to	Guardar como
Remove from	Eliminar de
Rename:	Renombrar:
No file or folder name was provided as command line parameter!	&#161;Ning&#250;n archivo o carpeta fue pasado como par&#225;metro de la l&#237;nea de comandos!
To use JPEGView, associate JPG, JPEG and BMP files with JPEGView.	Para usar JPEGView, asocie las extensiones JPG, JPEG y BMP con JPEGView.
Press ESC to exit...	Presione ESC para salir...
The file '%s' could not be read!	&#161;El archivo '%s' no se pudo leer!
The file '%s' does not contain a list of file names!	&#161;El archivo '%s' no contiene una lista de nombres de archivo!
The directory '%s' does not contain any image files!	&#161;El directorio '%s' no contiene im&#225;genes!
Press any key to search the subdirectories for image files.	Presione cualquier tecla para buscar im&#225;genes en los subdirectorios.
JPEGView Help	Ayuda de JPEGView
Current image	Imagen actual
Close help text display / Close JPEGView	Cerrar texto de ayuda / Cerrar JPEGView
Show/hide this help text	Mostrar/Esconder este texto de ayuda
Show/hide picture information (EXIF data)	Mostrar/Esconder informaci&#243;n sobre la imagen (Datos EXIF)
Show/hide file name	Mostrar/Esconder nombre de archivo
Enable/disable high quality resampling	Habilitar/Deshabilitar muestreo de alta calidad
Enable/disable keeping of geometry related (zoom/pan/rotation)	Habilitar/Deshabilitar mantener relaci&#243;n de aspecto (Aumento/Pan/Rotaci&#243;n)
and image processing (brightness/contrast/sharpen) parameters between images	y par&#225;metros de procesamiento entre im&#225;genes (Brillo/contraste/nitidez)
Enable/disable automatic contrast correction (histogram equalization)	Habilitar/Deshabilitar correcci&#243;n autom&#225;tica de contraste (Ecualizaci&#243;n de histograma)
Apply auto contrast correction using only visible section of image	Aplicar correcci&#243;n autom&#225;tica de contraste usando s&#243;lo la secci&#243;n visible de la imagen
Enable/disable automatic density correction (local brightness correction)	Habilitar/Deshabilitar Correcci&#243;n autom&#225;tica de densidad (Correcci&#243;n de brillo local)
Increase/decrease lightening of shadows (LDC must be on)	Aumentar/disminuir iluminaci&#243;n de sombras (LDC debe estar activo)
Increase/decrease darkening of highlights (LDC must be on)	Aumentar/disminuir oscurecimiento de luces (LDC debe estar activo)
Loop through files in current folder	Ciclar en los archivos de la carpeta actual
Loop through files in current directory and all subfolders	Ciclar en los archivos de la carpeta actual y de todos las subcarpetas
Loop through files in current directory and all sibling folders (folders on same level)	Ciclar en los archivos de la carpeta actual y hermanas (Carpetas del mismo nivel)
Maximize/restore to/from virtual desktop (only for multi-monitor systems)	Maximizar/restaurar a/desde escritorio virtual (S&#243;lo para sistemas multi-monitores)
Copy screen to clipboard/ Copy processed full size image to clipboard	Copiar pantalla al portapapeles/Copiar imagen procesada de tama&#241;o completo al portapapeles
Open new image or slideshow file	Abrir nueva imagen o archivo de presentaci&#243;n
Save processed image to JPEG file (original size)	Guardar imagen procesada en archivo JPEG (Tama&#241;o original)
Save (%s)/ delete (%s) image processing parameters in/from parameter DB	Guardar (%s)/ borrar (%s) par&#225;metros de procesado de im&#225;genes en/desde par&#225;metros de BD
Sort images by creation date, resp. modification date, resp. file name	Ordenar im&#225;genes por fecha de creaci&#243;n, resp. fecha de modificaci&#243;n, resp. nombre de archivo
Goto previous image	Ir a la imagen anterior
Goto next image	Ir a la imagen siguiente
PgUp or Left	P&#225;g. Arriba o Izquierda
PgDn or Right	P&#225;g. Abajo o Derecha
Goto first/last image of current folder (using sort order as defined)	Ir a la primera/&#250;ltima imagen de la carpeta actual (Usando el ordenamiento definido)
Increase/decrease brightness	Aumentar/disminuir brillo
Increase/decrease contrast	Aumentar/Disminuir contraste
Increase/decrease sharpness	Aumentar/Disminuir nitidez
Increase/decrease auto color cast correction amount	Aumentar/Disminuir Cantidad de auto correcci&#243;n de colores
Increase/decrease auto contrast correction amount	Aumentar/Disminuir Cantidad de auto correcci&#243;n de contraste
Enable/disable landscape picture enhancement mode	Habilitar/Deshabilitar modo de mejora para foto de paisaje
Slide show with timeout of n seconds (ESC to stop)	Presentaci&#243;n con intervalos de n segundos (ESC para detener)
Set timeout to n/10 sec, respectively n/100 sec (Ctrl+Shift)	Establecer intervalo a n/10 seg., respectivamente n/100 seg. (Ctrl+Shift)
Rotate image and fit to screen	Rotar imagen y ajustar a la pantalla
Fit image to screen	Ajustar imagen a la pantalla
Zoom 1:1 (100 %)	Aumento 1:1 (100 %)
Zoom in (%s)/Zoom out (%s)	Acercar (%s)/Alejar (%s) imagen
Zoom in/out image	Acercar/Alejar imagen
Pan image	Pan imagen
Crop image	Cortar bordes de imagen
Next image	Imagen Siguiente
Previous image	Imagen Anterior
up/down	arriba/abajo
Mouse wheel	Rueda del rat&#243;n
Left mouse & drag	Bot&#243;n izquierdo y arrastrar
Ctrl + Left mouse	Ctrl + bot&#243;n izquierdo
Forward mouse button	Bot&#243;n "Avanzar" del rat&#243;n
Back mouse button	Bot&#243;n "Atr&#225;s" del rat&#243;n
Delete current file on disk permanently	Borrar archivo actual permanentemente
Rotate current file on disk lossless by 90 deg (W/H must be multiple of 16)	Rotar archivo actual 90&#176; en el disco sin p&#233;rdida (Ancho/Alto deben ser m&#250;ltiplo de 16)
Rotate current file on disk lossless by 270 deg (W/H must be multiple of 16)	Rotar archivo actual 270&#176; en el disco sin p&#233;rdida (Ancho/Alto deben ser m&#250;ltiplo de 16)
The file is read-only!	&#161;El archivo es de s&#243;lo lectura!
Can't rename file	No se puede renombrar el archivo
New name contains backslash character!	&#161;El nuevo nombre contiene una barra invertida!
Renaming file failed!	&#161;El renombrado del archivo fall&#243;!
Reason: 	Raz&#243;n: 
on	Activo
off	Inactivo
Do you really want to save the following parameters as default to the INI file	&#191;Realmente quiere guardar los siguientes par&#225;metros como por defecto en el archivo INI?
Auto contrast and color correction: 	Auto correcci&#243;n de contraste y color: 
Local density correction: 	Correcci&#243;n de densidad Local: 
Order files by: 	Ordenar archivos por: 
Creation date/time	Hora/Fecha de creaci&#243;n
Last modification date/time	Hora/Fecha de &#250;ltima modificaci&#243;n
File name	Nombre de archivo
These values will override the values from the INI file located in the program folder of JPEGView!	&#161;Estos valores sobrescribir&#225;n los valores del archivo INI en la carpeta de JPEGView!
Confirm save default parameters	Confirme el guardar de los par&#225;metros por defecto
Images	Im&#225;genes
All Files	Todos los archivos
Parameter DB file '%s' could not be opened!	&#161;El archivo de par&#225;metros de BD '%s' no se pudo abrir!
Parameter DB file '%s' is not valid (invalid header)!	&#161;El archivo de par&#225;metros de BD '%s' no es v&#225;lido (Cabecera inv&#225;lida)!
Cannot write to parameter DB file '%s'!	 &#161;No se puede escribir al archivo de par&#225;metros de BD '%s'!
Cannot read from parameter DB file '%s'!	&#161;No se puede leer el archivo de par&#225;metros de BD '%s'!
Cannot read parameter DB file '%s' because it is too large!	&#161;No se puede leer el archivo de par&#225;metros de BD '%s' porque es muy grande!
The parameter DB file '%s' has been created by a newer version of JPEGView!	&#161;El archivo de par&#225;metros de BD '%s' ha sido creado por una versi&#243;n m&#225;s reciente de JPEGView!
The old parameter DB file '%s' could not be renamed during conversion to new format!	&#161;El antiguo archivo de par&#225;metros de BD '%s' no se pudo renombrar durante la conversi&#243;n al nuevo formato!
Parameter DB error	Error de par&#225;metros BD
Error saving file	Error guardando archivo
Error writing file to disk!	&#161;Error escribiendo el archivo al disco!
Confirm	Confirmar
Do you really want to permanently delete the file %filename%?	&#191;Realmente quiere borrar permanentemente el archivo %filename%?
Rotate the following file lossless by 90 deg?\n%filename%	&#191;Rotar 90&#176; sin p&#233;rdidas el siguiente archivo?\n%filename%
Rotate the following file lossless by 270 deg?\n%filename%	&#191;Rotar 270&#176; sin p&#233;rdidas el siguiente archivo?\n%filename%
Open image...	Abrir imagen...
Save processed image...	Guardar imagen procesada...
Reload image	Recargar imagen
Copy to clipboard	Copiar al portapapeles
Copy original size image	Copiar imagen en su tama&#241;o original.
Paste from clipboard	Pegar desde el portapapeles
Batch rename/copy...	Copiar/renombrar por lotes ("Batch")...
Show picture info (EXIF)	Mostrar informaci&#243;n de la imagen (EXIF)
Show filename	Mostrar nombre de archivo
Navigation	Navegaci&#243;n
Loop folder	Ciclar carpeta
Loop recursively	Ciclar recursivamente
Loop siblings	Ciclar en carpetas hermanas
Display order	Orden de visualizaci&#243;n
Modification date	Fecha de modificaci&#243;n
Creation date	Fecha de creaci&#243;n
Play folder as slideshow/movie	Reproducir carpeta como presentaci&#243;n/pel&#237;cula
Slideshow	Presentaci&#243;n
Movie	Pel&#237;cula
Waiting time	Tiempo de espera
Stop slide show/movie	Detener Presentaci&#243;n/Pel&#237;cula
Rotate +90	Rotar +90
Rotate -90	Rotar -90
Rotate 180	Rotar 180
Auto correction	Auto correcci&#243;n
Local density correction	Correcci&#243;n de densidad local
Keep parameters	Mantener par&#225;metros
Set current parameters as default values...	Guardar par&#225;metros actuales como por defecto...
Save parameters to DB	Guardar par&#225;metros a BD
Clear parameters from DB	Limpiar par&#225;metros de BD
Zoom	Aumento
Fit to screen	Ajustar a la pantalla
Fill with crop	Llenar con bordes cortados
Span all screens	Extender a todas las pantallas
Auto zoom mode	Modo de Auto-Aumento
Fit to screen (no zoom)	Ajustar a la pantalla (Sin aumento)
Fill with crop (no zoom)	Llenar con bordes cortados (Sin aumento)
Exit	Salir
Cyan-Red	Cyan-Rojo
Magenta-Green	Magenta-Verde
Yellow-Blue	Amarillo-Azul
C - R	C - R
M - G	M - V
Y - B	Am - Az
Batch rename/copy of files	Renombrado/copia de archivos por lotes
Image files in folder	Archivos de im&#225;genes en la carpeta
Placeholders:	Banderas de reemplazo:
Number (consecutively numbered)	N&#250;mero (Enumerados consecutivamente)
Number with N digits	N&#250;mero con N d&#237;gitos
Extracted number from original file name	N&#250;mero extra&#237;do del nombre original del archivo
Original file name (with extension)	Nombre original del archivo (Con extensi&#243;n)
Original file name (without extension)	Nombre original del archivo (Sin extensi&#243;n)
Original file extension	Extensi&#243;n original del archivo 
'My Pictures' folder	Carpeta 'Mis im&#225;genes'
Day / Month / Year (as numbers)	D&#237;a / Mes / A&#241;o (Num&#233;ricos)
Year short form (2 digits)	A&#241;o en forma corta (2 d&#237;gitos)
Month / Short form (text)	Mes / forma corta (Texto)
Target folders that are not yet existing are created as needed.	Las carpetas de destino que no existan ser&#225;n creadas si es necesario.
Date placeholders use the modification date of the image.	Las banderas de reemplazo de fechas usan la fecha de modificaci&#243;n de la imagen.
Rename/copy images to:	Renombrar/copiar im&#225;genes a:
Rename	Renombrar
Preview	Pre visualizar
Save as template	Guardar como plantilla
Close	Cerrar
Old name	Nombre Antiguo
Date	Fecha
New name (>> : file gets copied)	Nuevo nombre (>> : el archivo es copiado)
Select all	Seleccionar todo
Select none	Seleccionar nada
The file '%s' could not be %s.	El archivo '%s' no pudo ser %s.
copied	copiado
renamed	renombrado
Continue rename/copy?	&#191;Continuar renombrar/copiar?
Error during rename/copy	Error durante renombrado/copia
%d file(s) renamed, %d file(s) copied, %d folder(s) created	%d archivo(s) renombrado(s), %d archivo(s) copiado(s), %d carpeta(s) creada(s)
Crop Selection	Cortar bordes de la selecci&#243;n
Copy Selection to Clipboard	Copiar la selecci&#243;n al portapapeles
Zoom to Selection	Aumento en la Selecci&#243;n
Pasting image from clipboard failed!	&#161;El pegar la imagen desde el portapapeles fall&#243;!
Image width:	Ancho de imagen:
Image height:	Alto de imagen:
Acquisition date:	Fecha de adquisici&#243;n:
Camera model:	Modelo de c&#225;mara:
Exposure time (s):	Tiempo de exposici&#243;n (s):
Exposure bias (EV):	Bias de exposici&#243;n (EV):
Flash fired:	Flash disparado:
Focal length (mm):	Longitud focal (MM):
F-Number:	N&#250;mero F:
ISO Speed:	Velocidad ISO:
Modification date:	Fecha de modificaci&#243;n:
yes	si
no	no
Show navigation panel	Mostrar panel de navegaci&#243;n
Show/hide navigation panel	Mostrar/ocultar panel de navegaci&#243;n
About JPEGView...	Acerca de JPEGView...
About JPEGView (64 bit version)...	Acerca JPEGView (Versi&#243;n 64 Bit)...
SIMD mode used:	Modo SIMD usado:
Number of CPU cores used:	N&#250;mero de n&#250;cleos de CPU usados:
Licensed under the GNU general public license (GPL), see readme file for details:	Licenciado bajo la Licencia P&#250;blica General de GNU (GPL), vea el archivo readme para mas detalles:
Project home page:	P&#225;gina de Red del proyecto:
Show first image in folder	Mostrar primera imagen de la carpeta
Show previous image	Mostrar imagen anterior
Show next image	Mostrar siguiente imagen
Show last image in folder	Mostrar &#250;ltima imagen de la carpeta
Rotate image 90 deg clockwise	Rotar imagen 90 grados sentido del reloj
Rotate image 90 deg counter-clockwise	Rotar imagen 90 grados sentido contra reloj
Landscape picture enhancement mode	Modo de mejora de imagen de paisajes
Display image (EXIF) information	Mostrar informaci&#243;n (EXIF) de la imagen
Actual size of image	Tama&#241;o actual de la imagen
Toggle between screens (only for multi-monitor systems)	Alternar entre pantallas (S&#243;lo para sistemas multi-monitores)
Enable/disable full screen mode	Habilitar/deshabilitar modo pantalla completa
Full screen mode	Modo pantalla completa
Window mode	Modo ventana
Save as (in screen size/resolution)	Guardar como (Con el tama&#241;o/resoluci&#243;n de la pantalla)
Save processed image to JPEG file (screen size)	Guardar imagen procesada como archivo JPEG(Con el Tama&#241;o/Resoluci&#243;n de la pantalla)
Settings/Admin	Preferencias/Administraci&#243;n
Edit global settings...	Editar preferencias globales...
Edit user settings...	Editar preferencias de usuario...
Backup parameter DB...	Hacer respaldo de BD de par&#225;metros...
Restore parameter DB...	Restaurar BD de par&#225;metros...
No user INI file exits yet. Create user INI file from INI file template?	No existe todav&#237;a el archivo INI de usuario. &#191;Crear archivo INI de usuario desde la plantilla de archivo INI?
Copying parameter DB to file '%s' failed. Reason: %s	La copia de la BD de par&#225;metros en el archivo '%s' fall&#243;. Raz&#243;n: %s
Select parameter DB to restore	Seleccionar BD de par&#225;metros a restaurar
Conflicting entries in Param DB	Registros conflictivos en BD de par&#225;metros
The imported param DB contains entries already present in active param DB.	La BD de par&#225;metros importada contiene registros que ya est&#225;n presentes en la BD de par&#225;metros activa.
Shall existing entries be preserved (Yes) or be overriden by the imported entries (No)?	&#191;Conservar los registros existentes (Si) o sobrescribirlos por los registros importados (No)?
Select file to display in 'File Open' dialog	Seleccionar archivo que aparecer&#225; en el cuadro de dialogo 'Abrir archivo'
Crop Mode	Modo de bordes cortados
Free	Libre
Fixed size...	Tama&#241;o fijo
Set Fixed Crop Size	Establecer tama&#241;o de corte de bordes fijo
Width	Ancho
Height	Alto
Pixels	P&#237;xeles
Screen Pixels	P&#237;xeles de la pantalla
Image Pixels	P&#237;xeles de la imagen
Set modification date	Establecer fecha de modificaci&#243;n
to current date	A la fecha actual
to EXIF date	A la fecha del EXIF
Mark image for toggling. Use %s to toggle between marked and current image  Marcar imagen para intercambio. Use %s intercambiar entre la imagen marcada y la actual.
Saturation	Saturaci&#243;n
Unsharp mask...	 M&#225;scara de desenfoque
Apply Unsharp Mask	Aplicar m&#225;scara de desenfoque
Radius	Radio
Amount	Cantidad
Threshold	Umbral
Apply	Aplicar
Cancel	Cancelar
Keep processing parameters between images	Mantener par&#225;metros de procesamiento entre im&#225;genes
Show histogram	Mostrar histograma
Hide histogram	Esconder histograma
Crop Selection Lossless...	Memos P&#233;rdidas en Selecci&#243;n Bordes...
Save cropped image	Guardar imagen sin bordes
Rotate image by user-defined angle	Rotar imagen en un &#225;ngulo definido por el usuario
Rotate Image	Rotar imagen
Show grid lines	Mostrar cuadriculado
Auto crop rotated image (avoids black border)	Eliminar autom&#225;ticamente bordes en la imagen rotada (Evita bordes negros)
Align image to horizontal or vertical line	Alinear imagen a una l&#237;nea horizontal o vertical
Use the mouse to draw a line that shall be horizontal or vertical.	Usar el rat&#243;n para dibujar una l&#237;nea que ser&#225; horizontal o vertical.
Rotate the image by dragging with the mouse.	Rotar imagen arrastrando el rat&#243;n.
The operation failed because not enough memory is available!	&#161;La operaci&#243;n fall&#243; porque no hab&#237;a suficiente memoria disponible!
to EXIF date (all files in folder)	A fecha EXIF (Todos los archivos en la carpeta)
Number of JPEG files in folder: %d	Numero de archivos JPEG en la carpeta: %d
EXIF date successfully set on %d images, failed on %d images	Fecha EXIF establecida correctamente en %d im&#225;genes, fallado en %d im&#225;genes
Reason: Not enough memory available	Raz&#243;n: No hay suficiente memoria disponible
Transform image	Transformar imagen
Rotate...	Rotar...
Mirror horizontally	Reflejo Horizontal
Mirror vertically	Reflejo Vertical
Random	Azar
Zoom mode (drag mouse to zoom)	El modo de Aumento (Arrastre del rat&#243;n para ampliar)
Correct converging lines (perspective correction)	Corregir las l&#237;neas convergentes (Correcci&#243;n de la perspectiva)
Perspective Correction	Correcci&#243;n de la perspectiva
Perspective correction...	Correcci&#243;n de la perspectiva...
Auto crop corrected image (avoids black border)	Auto corregir bordes de imagen (Evita bordes negros)
Click and drag the mouse vertically to correct image tilt.	Pulse y arrastre el rat&#243;n verticalmente para corregir el &#225;ngulo de la imagen.
Drag at the left or right border for asymmetric correction.	Arrastre al borde derecho o Izq.  para correcci&#243;n asim&#233;trica.
Fit window to image	Ajustar la ventana a la imagen
Keep aspect ratio on crop	Mantener el radio del aspecto en bordes
Lossless JPEG transformations	Transformaciones JPEG sin perdidas
Performing the lossless transformation failed!	&#161;Ejecutar transformaci&#243;n sin perdidas fall&#243;!
Image width and height must be dividable by the JPEG block size (8 or 16) for lossless transformations!	&#161;El ancho y altura de la imagen JPEG debe ser divisible por bloques de tama&#241;o de (8 o 16) para transformaciones sin perdida!
Reading the JPEG file from disk failed	Leer el archivo JPEG del disco fall&#243;
Writing the resulting JPEG file to disk failed	Grabar el resultado del archivo JPEG al disco fall&#243;
Performing the transformation failed	Ejecutar la transformaci&#243;n fall&#243;
The transformation can be applied if the image is trimmed to the next matching size but this will remove some border pixels.	La transformaci&#243;n se puede aplicar si la imagen se recorta al pr&#243;ximo tama&#241;o a la par pero esto remover&#225; algunos p&#237;xeles del borde.
Trim the image and apply transformation? Trimming cannot be undone!	&#191;Recortar la imagen y aplicar la transformaci&#243;n? &#161;El recortar no se puede deshacer!
Note: Set the key 'TrimWithoutPromptLosslessJPEG=true' in the INI file to always trim without showing this message.	Atenci&#243;n: Establezca 'TrimWithoutPromptLosslessJPEG=true' en el archivo .INI, para siempre recortar sin mostrar este mensaje.
Transition Effect	Efecto de Transici&#243;n
None	Ninguna
Blend	Mezclar
Slide from right	Deslizar desde la derecha
Slide from left	Deslizar desde la izquierda
Slide from top	Deslizar desde arriba
Slide from bottom	Deslizar desde abajo
Roll from right	Enrollar desde la derecha
Roll from left	Enrollar desde izquierda 
Roll from top	Enrollar desde arriba
Roll from bottom	Enrollar desde abajo
Scroll from right	Rodar desde la derecha
Scroll from left	Rodar desde la izquierda
Scroll from top	Rodar desde arriba
Scroll from bottom	Rodar desde abajo
Transition Speed	Velocidad de Transici&#243;n
Very fast	Bien r&#225;pido
Fast	R&#225;pido
Normal	Normal
Slow	Lento
Very slow	Bien lento
Error	Error
Warning	Atenci&#243;n
Error while writing the following registry key:	Error al insertar entrada de registro:
Set as default viewer...	Establecer como visor por defecto...
Set JPEGView as default image viewer	Establecer JPEGView como visor de im&#225;genes por defecto
JPEGView is registered as default viewer for the selected file formats.	JPEGView es registrado como visor por defecto para los archivos de los formatos selectos.
Registration applies to the current user only.	&#161;El registro aplica solo al usuario actual!
Extension	Extensi&#243;n
File type	Tipo de archivo
The following file extensions cannot be unregistered because they have been registered in the 'local machine' registry area.	Las siguientes extensiones de archivos no se peden desregistrar por que se han registrado en &#225;rea del registro de 'local machine'.
Registering or unregistering file extensions in this registry area requires administration privileges and cannot be done in JPEGView.	Registrar o desgistrar extensiones de archivos en esta &#225;rea requiere derechos de y no puede hacerse con JPEGView.
Press 'OK' to continue with registration or 'Cancel' to not modify any registrations.	Presione  'Aceptar' para continuar con la registraci&#243;n o 'Cancelar' para no modificar alg&#250;n registro.
Unregistering not possible	Desregistrar no es posible
%s images	%s Im&#225;genes
%s images (processed by Window Imaging Component - WIC)	%s Im&#225;genes (Procesadas por Windows Imaging Component - WIC)
%s camera raw images (embedded JPEGs only)	%s Im&#225;genes de C&#225;mara crudas (Solo grabadas en JPEGs)
The following image extensions are protected by the operating system.	Las siguientes extensiones de im&#225;genes est&#225;n protegidas por el Sistema Operativo.
Insufficient rights to change the privilege (DACL) on the registry entry. Continue?	Insuficiente privilegios (DACL) para cambiar la entrada en el registro. &#191;Continuo?
No image loaded!	&#161;Ninguna imagen cargada!
Right mouse button: Context menu	Bot&#243;n derecho de rat&#243;n: Men&#250; de Contexto
Windows 8 blocks JPEGView from changing the default program for these file endings.	Windows 8 evita a JPEGView de cambiar los programas por defecto de estos terminales.
Use the 'Default Programs' configuration dialog from the operating system instead.	Use el dialogo de configuraci&#243;n 'Los programas por defecto' del sistema operativo en vez.
Alternatively, right click an image file of the given type in Windows Explorer and select 'Open with... > Choose default program'	Alternativamente, de un pulsado derecho en un archivo de imagen de alg&#250;n tipo dado en el Explorador de Windows Explorer y elegir 'Abrir con... > Escoja el programa por defecto'
User commands	Comandos de Usuario
Open image with	Abrir imagen con
Manage 'Open image with' menu...	Manejar 'Abrir imagen con' Men&#250;...
Menu entries:	Entrada de Men&#250;:
Title:	T&#237;tulo:
Application:	Aplicaci&#243;n:
Shortcut key:	Tecla Atajo:
Browse...	Buscar...
New	Nuevo
Delete	Eliminar
Modifier keys:	Modificar Teclas:
Known keys:	Teclas Conocidas:
Combine keys with '+'	Combine tecla con '+'
Example:	Ejemplo:
Shortcut Help	Atajo Ayuda
[new entry]	[Nueva Entrada]
Applications	Aplicaciones
Select application	Seleccione Aplicaci&#243;n
Save	Guardar
Edit	Editar
Upcounting	Contando Mas
Downcounting	Contando Menos
File size	Tama&#241;o de Archivo
Do you really want to delete the current image file on disk?	&#191;Realmente desea eliminar la imagen actual en el disco?
Delete image file	Eliminar Imagen
Change size...	Cambiar Tama&#241;o...
Resize Image	Ajustar Imagen
OK	Aceptar
New size:	Nuevo Tama&#241;o:
New width:	Nuevo Ancho:
New height:	Nuevo Alto:
Filter:	Filtro:
Box	Caja
Lanczos/Bicubic	Lanczos/Bic&#250;bico
Sharpen low	Contraste (Bajo)
Sharpen medium	Contraste= (Medio)
The new size is too large - width or height is larger than 65535 or total number of pixels is too large!	&#161;El nuevo tama&#241;o es muy grande - Ancho o Alto es mas de 65535 o el total de p&#237;xeles es muy grande!
JPEGView is a lean, fast and highly configurable viewer/editor for JPEG, BMP, PNG, WEBP, TGA, GIF and TIFF images with a minimal GUI.	JPEGView es esbelto, r&#225;pido y altamente configurable para Ver/Editar im&#225;genes JPEG, BMP, PNG, WEBP, TGA, GIF y TIFF con un m&#237;nimo de GUI.
Hour / Minute (as numbers)	Hora / Minutos (Como n&#250;meros)
Reset	Restablecer
Set as desktop wallpaper	Establecer como pantalla
Use original image	Use la imagen original
Use processed image as displayed	Use la imagen procesada como se muestra
Print image...	Imprimir imagen...
Print	Imprimir
Select Printer...	Indicar Impresor...
Printer:	Impresor:
Paper:	Papel:
Source:	Origen:
Orientation:	Formato:
Portrait	Retrato
Landscape	Paisaje
Size:	Tama&#241;o:
Fit to paper	Caber en el papel
cm	CM
Scaling mode:	Modo escalado:
Printer driver	Dispositivo
Alignment:	Alineamiento:
Margins:	M&#225;rgenes:
Left	Izquierdo
Right	Derecho
Top	Arriba
Bottom	Abajo
Fill paper with crop	Llenar Papel con margen
Location:	Localidad:
Altitude (m):	Altitud (m):
</file>

<file path=JPEGViewPortable/App/JPEGView/strings_eu.txt>&#65279;// This file must be encoded with UTF-8 (e.g. with Windows Notepad)
// Filename is 'strings_%languagecode%.txt' where %languagecode% is the ISO 639 language code e.g. 'fr' for French
// Format is: English string<tab>Translated string<newline>
Contrast	Zuribeltztasuna
Brightness	Dizdira
Sharpen	Garbitasuna
Lighten Shadows	Itzal arinak
Darken Highlights	Itzal ertainak
Deep Shadows	Itzal sakonak
Color Correction	Margo Zuzenketa
Contrast Correction	Zuribeltztasun Zuzenketa
Parameter DB:	BD Parametroak:
Save to	Gorde hemen
Remove from	Kendu hemendik
Rename:	Berrizendatu:
No file or folder name was provided as command line parameter!	Ez da agiriri edo agiritegi izenik eman komando lerro parametro bezala!
To use JPEGView, associate JPG, JPEG and BMP files with JPEGView.	JPEGIkusgailua erabiltzeko, elkartu JPG, JPEG eta BMP agiriak JPEGIkusgailuarekin.
Press ESC to exit...	Sakatu ESC irtetzeko...
The file '%s' could not be read!	'%s' agiria ezin da irakurri!
The file '%s' does not contain a list of file names!	'%s' agirak ez du agiri izenen zerradarik!
The directory '%s' does not contain any image files!	'%s' zuzenbideak ez du irudi agiririk!
Press any key to search the subdirectories for image files.	Sakatu edozein tekla azpizuzenbideetan irudi agiriak biltzeko.
JPEGView Help	JPEGIkusgailu Laguntza
Current image	Oraingo irudia
Close help text display / Close JPEGView	Itxi laguntza idazki erakuspena / Itxi JPEGIkusgailua
Show/hide this help text	Erakutsi/Ezkutatu laguntza idazki hau
Show/hide picture information (EXIF data)	Erakutsi/Ezkutatu irudiaren argibideak (EXIF datuak)
Show/hide file name	Erakutsi/Ezkutatu agiriaren izena
Enable/disable high quality resampling	Gaitu/Ezgaitu ontasun handiko birlaginketa
Enable/disable keeping of geometry related (zoom/pan/rotation)	Gaitu/Ezgaitu geometriari heustea (Zooma/Pan/Itzulikapena)
and image processing (brightness/contrast/sharpen) parameters between images	eta irudi prozesatzea (dizdira/zuribeltztasuna/garbitasuna)
Enable/disable automatic contrast correction (histogram equalization)	Gaitu/Ezgaitu berezgaitasunezko zuribeltztasun zuzenketa (histograma ekualizazioa)
Apply auto contrast correction using only visible section of image	Ezarri berezgaitasunezko zuribeltztasun zuzenketa irudiaren atal ikusgarria bakarrik erabiliz
Enable/disable automatic density correction (local brightness correction)	Gaitu/Ezgaitu berezgaitasunezko dentsitate zuzenketa (tokiko dizdira zuzenketa)
Increase/decrease lightening of shadows (LDC must be on)	Gehitu/Gutxitu itzalen argipena (LDC eraginda egon behar da)
Increase/decrease darkening of highlights (LDC must be on)	Gehitu/Gutxitu nabarmenen ilunpena (LDC eraginda egon behar da)
Loop through files in current folder	Bigiztatu agirien artean oraingo agiritegian
Loop through files in current directory and all subfolders	Bigiztatu agirien artean oraingo zuzenbidean eta azpizuzenbide guztietan
Loop through files in current directory and all sibling folders (folders on same level)	Bigiztatu agirien artean oraingo zuzenbidean eta agiritegi kidetu guztietan (maila bereko agiritegiak)
Maximize/restore to/from virtual desktop (only for multi-monitor systems)	Handitu/Leheneratu mahaigain birtualera/-tik (monitore-anitzeko sistematan bakarrik)
Copy screen to clipboard/ Copy processed full size image to clipboard	Kopiatu ikusleihoa gakora/ Kopiatu prozesatutako irudia neurri osoan gakora
Open new image or slideshow file	Ireki irudi berri bat edo aurkezpen agiria
Save processed image to JPEG file (original size)	Gorde prozesatutako irudia JPEG agiri batean (jatorrizko neurria)
Save (%s)/ delete (%s) image processing parameters in/from parameter DB	Gorde (%s)/ Ezabatu (%s) irudi prozesapen parametroak DB parametroeta-n/-tik
Sort images by creation date, resp. modification date, resp. file name	Antolatu irudiak sortze egun, aldaketa egun, agiri izen arabera
Goto previous image	Joan aurreko irudira
Goto next image	Joan hurrengo irudira
PgUp or Left	OrrGor edo Ezker
PgDn or Right	OrrBeh edo Eskuin
Goto first/last image of current folder (using sort order as defined)	Joan lehen/azken irudira oraingo agiritegian (zehaztutako antolakuntza hurrenkera jarraituz)
Increase/decrease brightness	Gehitu/Gutxitu dizdira
Increase/decrease contrast	Gehitu/Gutxitu zuribeltztasuna
Increase/decrease sharpness	Gehitu/Gutxitu garbitasuna
Increase/decrease auto color cast correction amount	Gehitu/Gutxitu berez margo zuzenketa kopurua 
Increase/decrease auto contrast correction amount	Gehitu/Gutxitu berez zuribeltztasun zuzenketa kopurua
Enable/disable landscape picture enhancement mode	Gaitu/Ezgaitu etzaneko argazki hobekuntza modua
Slide show with timeout of n seconds (ESC to stop)	Argazki aurkezpen tartea n segundu (ESC gelditzeko)
Set timeout to n/10 sec, respectively n/100 sec (Ctrl+Shift)	Ezarri tartea n/10 seg-tan, edo n/100 seg (Ktrl+Aldatu)
Rotate image and fit to screen	Itzulikatu irudia eta finkatu ikusleihoan
Fit image to screen	Finkatu irudia ikusleihoan
Zoom 1:1 (100 %)	Zooma 1:1 (100 %)
Zoom in (%s)/Zoom out (%s)	Hurbildu (%s)/Hurrundu (%s) 
Zoom in/out image	Hurbildu/Hurrundu irudia
Pan image	Pan irudia
Crop image	Moztu irudia
Next image	Hurrengo irudia
Previous image	Aurreko irudia
up/down	gora/behera
Mouse wheel	Sagu gurpila
Left mouse & drag	Saguaren ezker botoia eta arrastatu
Ctrl + Left mouse	Ktrl + saguaren ezker botoia
Forward mouse button	Saguaren aurrera botoia
Back mouse button	Saguaren atzera botoia
Delete current file on disk permanently	Ezabatu oraingo agiria diskatik betirako
Rotate current file on disk lossless by 90 deg (W/H must be multiple of 16)	Itzulikatu oraingo agiria diskan 90&#176; galeragabe (Zab./Gar. 16-ren biderki izan behar dute)
Rotate current file on disk lossless by 270 deg (W/H must be multiple of 16)	Itzulikatu oraingo agiria diskan 270&#176; galeragabe (Zab./Gar. 16-ren biderki izan behar dute)
The file is read-only!	Agiria irakurtzeko-bakarrik da!
Can't rename file	Ezin da agiria berrizendatu
New name contains backslash character!	Izen berriak ezkerbarra du!
Renaming file failed!	Hutsegitea agiria berrizendatzerakoan!
Reason: 	Zergaitia:
on	eraginda
off	etenda
Do you really want to save the following parameters as default to the INI file	Egitan nahi duzu hurrengo parametroak berezkotzat bezala gordetzea INI agirian
Auto contrast and color correction: 	Zuribeltztasun eta margo berez zuzenketa:
Local density correction: 	Tokiko dentsitate zuzenketa:
Order files by: 	Antolatu agiriak honela:
Creation date/time	Sortze eguna/ordua
Last modification date/time	Azken aldaketa eguna/ordua
File name	Agiri izena
These values will override the values from the INI file located in the program folder of JPEGView!	Balio hauek ezeztatu egingo dituzte JPEGIkusgailu programaren agiritegiko INI agiriko balioak!
Confirm save default parameters	Baieztatu berezko parametroak gordetzea
Images	Irudiak
All Files	Agiri denak
Parameter DB file '%s' could not be opened!	'%s' parametro DB agiria ezin da ireki!
Parameter DB file '%s' is not valid (invalid header)!	'%s' parametro DB agiria ez da baliozkoa (idazburu baliogabea)!
Cannot write to parameter DB file '%s'!	Ezinezkoa idaztea '%s' parametro DB agirira!
Cannot read from parameter DB file '%s'!	Ezinezkoa irakurtzea '%s' parametro DB agiritik!
Cannot read parameter DB file '%s' because it is too large!	'%s'parametro DB agiria ezin da irakurri handiegia delako!
The parameter DB file '%s' has been created by a newer version of JPEGView!	'%s' parametro DB agiria JPEGIKusgailu bertsio berriago batek sortua da!
The old parameter DB file '%s' could not be renamed during conversion to new format!	'%s' parametro DB zaharra ezin izan da berrizendatu heuskarri berrira bihurtzerakoan!
Parameter DB error	BD parametro akatsa
Error saving file	Akatsa agiria gordetzerakoan
Error writing file to disk!	Akatsa agiria diskan idazterakoan!
Confirm	Baieztatu
Do you really want to permanently delete the file %filename%?	Egitan nahi duzu ezabatzea %filename% agiria betirako?
Rotate the following file lossless by 90 deg?\n%filename%	Itzulikatu hurrengo agiria 90&#176; galeragabe?\n%filename%
Rotate the following file lossless by 270 deg?\n%filename%	Itzulikatu hurrengo agiria 270&#176; galeragabe?\n%filename%
Open image...	Ireki irudia...
Save processed image...	Gorde prozesatutako irudia...
Reload image	Birgertatu irudia
Copy to clipboard	Kopiatu gakora
Copy original size image	Kopiatu irudia jatorrizko neurrian
Paste from clipboard	Itsatsi gakotik
Batch rename/copy...	Multzoka berrizendatu/kopiatu...
Show picture info (EXIF)	Erakutsi argazkiaren argibideak (EXIF)
Show filename	Erakutsi agirizena
Navigation	Nabigazioa
Loop folder	Bigiztatu agiritegia
Loop recursively	Bigiztatu etengabe
Loop siblings	Bigiztatu kidetuak
Display order	Erakuspen hurrenkera
Modification date	Aldaketa eguna
Creation date	Sortze eguna
Play folder as slideshow/movie	Irakurri agiritegia aurkezpen/filma bezala
Slideshow	Aurkezpena
Movie	Filma
Waiting time	Itxaronaldia
Stop slide show/movie	Gelditu aurkezpena/filma
Rotate +90	Itzulikatu +90
Rotate -90	Itzulikatu -90
Rotate 180	Itzulikatu 180
Auto correction	Berez zuzenketa
Local density correction	Tokiko dentsitate zuzenketa
Keep parameters	Heutsi parametroei
Set current parameters as default values...	Ezarri oraingo parametroak berezko balio bezala...
Save parameters to DB	Gorde parametroak DB-an
Clear parameters from DB	Garbitu DB-ko parametroak
Zoom	Zooma
Fit to screen	Finkatu ikusleihora
Fill with crop	Bete mozkinekin
Span all screens	Hedatu ikusleiho denak
Auto zoom mode	Berez zoom modua
Fit to screen (no zoom)	Finkatu ikusleihora (zoom gabe)
Fill with crop (no zoom)	Bete mozkinekin (zoom gabe)
Exit	Irten
Cyan-Red	Ziana-Gorria
Magenta-Green	Magenta-Orlegia
Yellow-Blue	Oria-Urdina
C - R	Zu - Go
M - G	Mo - Og
Y - B	Or - Ur
Batch rename/copy of files	Agirien multzokako berrizendatzea/kopiatzea
Image files in folder	Irudi agiriak agiritegian
Placeholders:	Ordezte-ezarpenak:
Number (consecutively numbered)	Zenbakia (jarraian zenbakituta)
Number with N digits	N digitodun zenbakia
Extracted number from original file name	Jatorrizko agiritik ateratako zenbakia
Original file name (with extension)	Jatorrizko agiri izena (hedapenarekin)
Original file name (without extension)	Jatorrizko agiri izena (hedapengabe)
Original file extension	Jatorrizko agiriaren hedapena
'My Pictures' folder	'Nire Argazkiak' agiritegia
Day / Month / Year (as numbers)	Eguna / Hilabetea / Urtea (zenbakietan)
Year short form (2 digits)	Urtea laburtuta (2 digito)
Month / Short form (text)	Hilabetea / Laburtuta (idazkia)
Target folders that are not yet existing are created as needed.	Oraindik ez dauden xede agiritegiak sortu egingo dira beharrezkoa bada.
Date placeholders use the modification date of the image.	Egun ordezte-ezarpenak irudiaren eguna erabiltzen du.
Rename/copy images to:	Berrizendatu/Kopiatu irudiak hona:
Rename	Berrizendatu
Preview	Aurreikuspena
Save as template	Gorde eredu bezala
Close	Itxi
Old name	Izen zaharra
Date	Eguna
New name (>> : file gets copied)	Izen berria (>> : agiria kopiatzen da)
Select all	Hautatu denak
Select none	Ez hautatu ezer
The file '%s' could not be %s.	'%s' agiria ezin da %s izan.
copied	kopiatuta
renamed	Berrizendatuta
Continue rename/copy?	Jarraitu berrizendatu/kopiaturekin?
Error during rename/copy	Akatsa berrizendatze/kopiatzerakoan
%d file(s) renamed, %d file(s) copied, %d folder(s) created	%d agiri berrizendatuta, %d agiri kopiatuta, %d agiritegi sortuta
Crop Selection	Moztu Hautapena
Copy Selection to Clipboard	Kopiatu Hautapena Gakora
Zoom to Selection	Zooma Hautapenean
Pasting image from clipboard failed!	Hutsegitea irudia gakotik itsasterakoan!
Image width:	Irudiaren zabalera:
Image height:	Irudiaren garaiera:
Acquisition date:	Erosketa eguna:
Camera model:	Kamera eredua:
Exposure time (s):	Jarpen denbora (s):
Exposure bias (EV):	Bias jarpena (EV):
Flash fired:	Flash eragiketa:
Focal length (mm):	Foku luzera (mm):
F-Number:	F-Zenbakia:
ISO Speed:	ISO Abiadura:
Modification date:	Aldaketa eguna:
yes	bai
no	ez
Show navigation panel	Erakutsi nabigazio panela
Show/hide navigation panel	Erakutsi/Ezkutatu nabigazio panela
About JPEGView...	JPEGIkusgailuari buruz...
About JPEGView (64 bit version)...	JPEGView-ri buruz (64 biteko bertsioa)...
SIMD mode used:	Erabilitako SIMD modua:
Number of CPU cores used:	Erabilitako CPU nukleo zenbatekoa:
Licensed under the GNU general public license (GPL), see readme file for details:	GNU Baimen Publiko Orokorraz (GPL) baimenduta, ikusi 'irakurri' agiria xehetasun gehiagorako:
Project home page:	Egitasmoaren webgunea:
Show first image in folder	Erakutsi agiritegiko lehenengo irudia
Show previous image	Erakutsi aurreko irudia
Show next image	Erakutsi hurrengo irudia
Show last image in folder	Erakutsi agiritegiko azken irudia
Rotate image 90 deg clockwise	Itzulikatu irudia 90 gradu ordulari orrantzen norabidean
Rotate image 90 deg counter-clockwise	Itzulikatu irudia 90 gradu ordulari orratzen-aurkako norabidean
Landscape picture enhancement mode	Landargazki irudi hobekuntza modua
Display image (EXIF) information	Erakutsi irudiaren (EXIF) argibideak
Actual size of image	Irudiaren oraingo neurria
Toggle between screens (only for multi-monitor systems)	Aldatu ikusleiho artean (monitore-anitzeko sistematan bakarrik)
Enable/disable full screen mode	Gaitu/Ezgaitu ikusleiho-osoko modua
Full screen mode	Ikusleiho-osoko modua
Window mode	Leiho modua
Save as (in screen size/resolution)	Gorde honela (ikusleiho neurri/bereizmenarekin)
Save processed image to JPEG file (screen size)	Gorde prozesatutako irudia JPEG agirian (ikusleiho neurria)
Settings/Admin	Ezarpenak/Administrazioa
Edit global settings...	Editatu ezarpen orokorrak...
Edit user settings...	Editatu erabiltzaile ezarpenak...
Backup parameter DB...	Babeskopiatu DB parametroak...
Restore parameter DB...	Leheneratu DB parametroak...
No user INI file exits yet. Create user INI file from INI file template?	Oraindik ez dago erabiltzaile INI agiririk. Sortu erabiltzaile INI agiria INI agiri eredutik?
Copying parameter DB to file '%s' failed. Reason: %s	Hutsegitea DB paremetroak '%s' agirira kopiatzerakoan. Zergaitia: %s
Select parameter DB to restore	Hautatu leheneratzeko DB parametroak
Conflicting entries in Param DB	Sarrera gatazka Parametro DB-an
The imported param DB contains entries already present in active param DB.	Inportatutako parametro DB-ak jadanik parametro DB-an badauden sarrerak ditu.
Shall existing entries be preserved (Yes) or be overriden by the imported entries (No)?	Dauden sarrerei heutsi behar zaie (Bai) edo ezeztatu inportatutako sarrerekin (Ez)?
Select file to display in 'File Open' dialog	Hautatu 'Ireki Agiria' elkarrizketan erakusteko agiria
Crop Mode	Mozketa Modua
Free	Askea
Fixed size...	Zuzendutako neurria...
Set Fixed Crop Size	Ezarri Zuzendutako Mozketa Neurria
Width	Zabalera
Height	Garaiera
Pixels	Pixel
Screen Pixels	Ikusleiho Pixel
Image Pixels	Irudi Pixel
Set modification date	Ezarri aldaketa eguna
to current date	Gaurko egunean
to EXIF date	EXIF egunean
Mark image for toggling. Use %s to toggle between marked and current image	Markatu irudia aldaketarako. Erabili %s markatutako eta oraingo irudiaren artean aldatzeko
Saturation	Margoasetasuna
Unsharp mask...	Lausotze Mozorroa
Apply Unsharp Mask	Ezarri Lausotze Mozorroa
Radius	Zilerdia
Amount	Kopurua
Threshold	Muga
Apply	Ezarri
Cancel	Ezeztatu
Keep processing parameters between images	Heutsi prozesapen parametroei irudi artean
Show histogram	Erakutsi histograma
Hide histogram	Ezkutatu histograma
Crop Selection Lossless...	Moztu Hautapena Galeragabe...
Save cropped image	Gorde moztutako irudia
Rotate image by user-defined angle	Itzulikatu irudia erabiltzaileak-zehaztutako angeluan
Rotate Image	Itzulikatu irudia
Show grid lines	Erakutsi saretxo lerroak
Auto crop rotated image (avoids black border)	Berez moztu itzulikatutako irudia (hertz beltzak saihesten ditu)
Align image to horizontal or vertical line	Lerrokatu irudia etzaneko edo zutikako lerro batera
Use the mouse to draw a line that shall be horizontal or vertical.	Erabili sagua etzana edo zutia izango den lerro bat marrazteko.
Rotate the image by dragging with the mouse.	Itzulikatu irudia saguarekin arrastatuz.
The operation failed because not enough memory is available!	Eragiketak huts egin du ez dagoelako nahikoa oroimen eskuragarri!
to EXIF date (all files in folder)	EXIF egunera (agiritegiko agiri denak)
Number of JPEG files in folder: %d	Agiritegiko JPEG agiri zenbatekoa: %d
EXIF date successfully set on %d images, failed on %d images	EXIF eguna ongi ezarri da %d iruditan, hutsegitea %d iruditan
Reason: Not enough memory available	Zergaitia: Ez dago nahikoa oroimen eskuragarri
Transform image	Eraldatu irudia
Rotate...	Itzulikatu...
Mirror horizontally	Etzaneko ispilua
Mirror vertically	Zutikako ispilua
Random	Zorizkoa
Zoom mode (drag mouse to zoom)	Zoom modua (arrastatu sagua zooma egiteko)
Correct converging lines (perspective correction)	Zuzendu lerro baterakorrak (ikuspegi zuzenketa)
Perspective Correction	Ikuspegi Zuzenketa
Perspective correction...	Ikuspegi zuzenketa...
Auto crop corrected image (avoids black border)	Berez moztu zuzendutako irudia (hertz beltzak saihesten ditu)
Click and drag the mouse vertically to correct image tilt.	Klikatu eta arrastatu sagua zutika irudi okertua zuzentzeko.
Drag at the left or right border for asymmetric correction.	Arrastatu ezker edo eskuin hertzera zuzenketa asimetrikorako
Fit window to image	Finkatu leihoa irudiari
Keep aspect ratio on crop	Heutsi ikuspegi mailari mozterakoan
Lossless JPEG transformations	Galeragabeko JPEG eraldaketak
Performing the lossless transformation failed!	Hutsegitea galeragabeko eraldaketa egiterakoan!
Image width and height must be dividable by the JPEG block size (8 or 16) for lossless transformations!	Irudiaren zabalera eta garaiera JPEG bloke neurriagaitik (8 edo 16) zatikagarria izan behar da galeragabeko eraldaketetarako!
Reading the JPEG file from disk failed	Hutsegitea JPEG agiria diskatik irakurtzerakoan
Writing the resulting JPEG file to disk failed	Hutsegitea emaitz JPEG agiria diskara idazterakoan
Performing the transformation failed	Hutsegitea eraldaketa egiterakoan
Lossless JPEG transformations	Galeragabeko JPEG eraldaketak 
Performing the lossless transformation failed!	Galeragabeko eraldaketa egintza hutsegitea!
Image width and height must be dividable by the JPEG block size (8 or 16) for lossless transformations!	Irudiaren zabalera eta garaiera JPEG bloke neurriarekiko (8 edo 16) zatigarria izan behar da galeragabeko eraldaketentzat!
Reading the JPEG file from disk failed	Hutsegitea JPEG agiria diskatik irakurtzerakoan
Writing the resulting JPEG file to disk failed	Hutsegitea emaitz JPEG agiria diskan idazterakoan
Performing the transformation failed	Hutsegitea eraldaketa egiterakoan
The transformation can be applied if the image is trimmed to the next matching size but this will remove some border pixels.	Eraldaketa ezarri daiteke irudia bat datorren hurrengo neurrira mozten bada baina honek hertzeko zenbait pixel kenduko ditu.
Trim the image and apply transformation? Trimming cannot be undone!	Moztu irudia eta ezarri eraldaketa? Mozketa ezin da desegin!
Note: Set the key 'TrimWithoutPromptLosslessJPEG=true' in the INI file to always trim without showing this message.	Oharra: Ezarri 'TrimWithoutPromptLosslessJPEG=true' INI agirian betik mozteko mezu hau erakutsi gabe.
Transition Effect	Aldaketa Eragina
None	Ezer ez
Blend	Nahasketa
Slide from right	Aurkeztu eskuinetik
Slide from left	Aurkeztu ezkerretik
Slide from top	Aurkeztu goitik
Slide from bottom	Aurkeztu behetik
Roll from right	Gurpildu eskuinetik
Roll from left	Gurpildu ezkerretik
Roll from top	Gurpildu goitik
Roll from bottom	Gurpildu behetik
Scroll from right	Irristatu eskuinetik
Scroll from left	Irristatu ezkerretik
Scroll from top	Irristatu goitik
Scroll from bottom	Irristatu behetik
Transition Speed	Aldaketa Abiadura
Very fast	Oso azkar
Fast	Azkara
Normal	Arrunt
Slow	Astiro
Very slow	Oso astiro
Error	Akatsa
Warning	Kontuz
Error while writing the following registry key:	Akatsa hurrengo erregistro giltza idazterakoan:
Set as default viewer...	Ezarri berezko ikusgailu bezala...
Set JPEGView as default image viewer	Ezarri JPEGIkusgailua berezko irudi ikusgailu bezala
JPEGView is registered as default viewer for the selected file formats.	JPEGIkusgailua berezko ikusgailu bezala erregistratu da hautaturiko agiri heuskarrientzat.
Registration applies to the current user only.	Erregistroa oraingo erabiltzaileari bakarrik ezartzen zaio
Extension	Hedapena
File type	Agiri mota	
The following file extensions cannot be unregistered because they have been registered in the 'local machine' registry area.	Hurrengo agiri hedapenak ezin dira deserregistratu 'tokiko makina' erregistro eremuan erregistraturik daudelako.
Registering or unregistering file extensions in this registry area requires administration privileges and cannot be done in JPEGView.	Eremu honetan agiri hedapenak erregistratzea eta deserregistratzeak administratzaile eskubideak behar ditu eta ezin da JPEGIkusgailuan egin.
Press 'OK' to continue with registration or 'Cancel' to not modify any registrations.	Sakatu 'Ongi' erregistratzearekin jarraitzeko edo 'Ezeztatu' erregistrorik ez aldatzeko.
Unregistering not possible	Deserregistratzea ezinezkoa da
%s images	%s irudiak
%s images (processed by Window Imaging Component - WIC)	%s irudi (Window Imaging Component - WIC-rekin prozesatuta)	
%s camera raw images (embedded JPEGs only)	%s kamera raw irudiak (barneratutako JPEG-ak  bakarrik)
The following image extensions are protected by the operating system.	Hurrengo irudi hedapenak sistema eragileak babesturik daude.
JPEGView can try to remove the restrictions automatically.	JPEGIkusgailua murrizpenak berezgaitasunez kentzen saiatu daiteke.
However this will fail if the current user has no administration privileges.	Horrela ere honek huts egingo du oraingo erabiltzaileak ez baditu administratzaile pribilegioak.
Insufficient rights to remove the restrictions. Continue?	Ez duzu nahikoa eskubide murrizpenak kentzeko. Jarraitu?
No image loaded!	Ez da irudirik gertatu! 
Right mouse button: Context menu	Saguaren eskuin botoia: Hitzinguru menua
Windows 8 blocks JPEGView from changing the default program for these file endings.	Windows 8-k JPEGView blokeatzen du agiri hauentzako berezko programa aldatzeko.
Use the 'Default Programs' configuration dialog from the operating system instead.	Erabili 'Berezko Programak' itxurapen elkarrizketa sistema eragiletik ordez.
Alternatively, right click an image file of the given type in Windows Explorer and select 'Open with... > Choose default program'	Aukeran, eskuin klikatu emaniko motako irudi agiri bat Windows Esploratzailean eta hautatu 'Ireki honekin... > Hautatu berezko programa'
User commands	Erabiltzaile aginduak
Open image with	Ireki irudia honekin
Manage 'Open image with' menu...	Kudeatu 'Ireki irudia honekin' menua...
Menu entries:	Menuko sarrerak:
Title:	Izenburua:
Application:	Aplikazioa:
Shortcut key:	Lastertekla:
Browse...	Bilatu...
New	Berria
Delete	Ezabatu
Modifier keys:	Aldatzaile teklak:
Known keys:	Tekla ezagunak:
Combine keys with '+'	Batu teklak '+'-rekin
Example:	Adibidea:
Shortcut Help	Lastertekla Laguntza
[new entry]	[sarrera berria]
Applications	Aplikazioak
Select application	Hautatu aplikazioak
Save	Gorde
Edit	Editatu
Upcounting	Gora-zenbaketa
Downcounting	Behera-zenbaketa
File size	Agiri neurria
Do you really want to delete the current image file on disk?	Egitan nahi duzu oraingo irudia diskatik ezabatzea?
Delete image file	Ezabatu irudi agiria
Change size...	Aldatu neurria...
Resize Image	Birneurriratu Irudia
OK	Ongi
New size:	Neurri berria:
New width:	Zabalera berria:
New height:	Garaiera berria:
Filter:	Iragazkia:
Box	Kutxatila
Lanczos/Bicubic	Lanczos/Bikubikoa
Sharpen low	Itzal apala
Sharpen medium	Itzal ertaina
The new size is too large - width or height is larger than 65535 or total number of pixels is too large!	Neurri berria handiegia da - zabalera edo garaiera 65535 baino handiagoa da edo pixel zenbatekoa guztira handiegia da!
JPEGView is a lean, fast and highly configurable viewer/editor for JPEG, BMP, PNG, WEBP, TGA, GIF and TIFF images with a minimal GUI.	JPEGView ikusgailu/editatzaile gihartsu, azkar eta oso itxuragarri bat da JPEG, BMP, PNG, WEBP, TGA, GIF eta TIFF irudientzat gutxienezko EIG batekin.
Set as desktop wallpaper	Ezarri mahaigaineko hormapaper bezala
Use original image	Erabili jatorrizko irudia
Use processed image as displayed	Erabili prozesatutako irudia erakusten den bezala
Reset	Berrezarri
Print image...	Irarkitu irudia...
Print Image	Irarkitu Irudia
Print	Irarkitu
Select Printer...	Hautatu Irarkailua...
Printer:	Irarkailua:
Paper:	Papera:
Source:	Iturburua
Orientation:	Norabidea:
Portrait	Argazkia
Landscape	Landargazkia
Size:	Neurria:
Fit to paper	Finkatu paperera
cm	me
Scaling mode:	Neurriketa modua
Printer driver	Irarketa gidagailua
Alignment:	Lerrokapena:
Margins:	Bazterrak:
Left	Ezkerra
Right	Eskuina
Top	Goia
Bottom	Behea
Fill paper with crop	Bete papera mozketarekin
Update user settings...	Eguneratu erabiltzaile ezarpenak
Update user settings with new settings from settings template file?	Eguneratu erabiltzaile ezarpenak ezarpen berriekin ezarpen eredu agiritik?
All existing user settings will be preserved.	Dauden erabiltzaile ezarpen guztiak gordeko dira.

</file>

<file path=JPEGViewPortable/App/JPEGView/strings_fr.txt>&#65279;// This file must be encoded with UTF-8 (e.g. with Windows Notepad)	
// Filename is 'strings_%languagecode%.txt' where %languagecode% is the ISO 639 language code e.g. 'fr' for French	
// Format is: English string<tab>Translated string<newline>	
Contrast	Contraste
Brightness	Gamma
Sharpen	Nettet&#233;
Lighten Shadows	Eclaircir les sombres
Darken Highlights	Assombrir les clairs
Deep Shadows	Sombres profonds
Color Correction	Correction des couleurs
Contrast Correction	Correction du contraste
Parameter DB:	DB traitements :
Save to	Enregistrer
Remove from	Supprimer
Rename:	Renommer :
No file or folder name was provided as command line parameter!	Il n'y aucun nom de fichier ou de dossier en param&#232;tre de la ligne de commande !
To use JPEGView, associate JPG, JPEG and BMP files with JPEGView.	Pour utiliser JPEGView, associez les formats JPG, JPEG et BMP avec JPEGView.
Press ESC to exit...	Appuyez sur Echap pour quitter...
The file '%s' could not be read!	Le fichier '%s' n'a pas pu &#234;tre lu !
The file '%s' does not contain a list of file names!	Le fichier '%s' ne contient pas de liste de noms de fichiers !
The directory '%s' does not contain any image files!	Le r&#233;pertoire '%s' ne contient aucun fichier image !
Press any key to search the subdirectories for image files.	Appuyez sur une touche pour rechercher des fichiers images dans les sous-r&#233;pertoires.
JPEGView Help	Aide JPEGView
Current image	Image courante
Close help text display / Close JPEGView	Fermer l'aide / Fermer JPEGView
Show/hide this help text	Afficher/masquer l'aide
Show/hide picture information (EXIF data)	Afficher/masquer les informations sur l'image (donn&#233;es EXIF)
Show/hide file name	Afficher/masquer le nom du fichier
Enable/disable high quality resampling	Activer/d&#233;sactiver le r&#233;&#233;chantillonnage haute qualit&#233;
Enable/disable keeping of geometry related (zoom/pan/rotation)	Activer/d&#233;sactiver le maintien des traitements g&#233;om&#233;triques (zoom / panoramique / rotation)
and image processing (brightness/contrast/sharpen) parameters between images	et de visualisation (contraste / gamma / nettet&#233;) d'une image &#224; l'autre
Enable/disable automatic contrast correction (histogram equalization)	Activer/d&#233;sactiver la correction automatique du contraste (&#233;galisation de l'histogramme)
Apply auto contrast correction using only visible section of image	Appliquer la correction automatique du contraste en utilisant uniquement la partie visible de l'image
Enable/disable automatic density correction (local brightness correction)	Activer/d&#233;sactiver les corrections sombres et clairs (luminosit&#233; locale)
Increase/decrease lightening of shadows (LDC must be on)	Augmenter/diminuer l'&#233;claircissement des sombres (LDC doit &#234;tre actif)
Increase/decrease darkening of highlights (LDC must be on)	Augmenter/diminuer l'assombrissement des clairs (LDC doit &#234;tre actif)
Loop through files in current folder	Parcourir les fichiers du dossier courant
Loop through files in current directory and all subfolders	Parcourir les fichiers du dossier courant et de ses sous-dossiers
Loop through files in current directory and all sibling folders (folders on same level)	Parcourir les fichiers du dossier courant et de ses dossiers fr&#232;res (dossiers au m&#234;me niveau)
Maximize/restore to/from virtual desktop (only for multi-monitor systems)	Agrandir/Restaurer le bureau virtuel (uniquement si plusieurs &#233;crans)
Copy screen to clipboard/ Copy processed full size image to clipboard	Copier l'image trait&#233;e (capture &#233;cran ou taille r&#233;elle)
Open new image or slideshow file	Ouvrir une image ou un diaporama
Save processed image to JPEG file (original size)	Enregistrer l'image trait&#233;e en JPEG (taille originale)
Save (%s)/ delete (%s) image processing parameters in/from parameter DB	Sauvegarder (%s)/supprimer (%s) le traitement pour cette image dans la DB
Sort images by creation date, resp. modification date, resp. file name	Trier les images par date de cr&#233;ation, date de modification, nom du fichier
Goto previous image	Image pr&#233;c&#233;dente
Goto next image	Image suivante
PgUp or Left	Pg.Pr&#233;c ou Gauche
PgDn or Right	Pg.Suiv ou Droite
Goto first/last image of current folder (using sort order as defined)	Aller &#224; la premi&#232;re/derni&#232;re image du dossier en cours (selon l'ordre de tri d&#233;fini)
Increase/decrease brightness	Augmenter/diminuer le gamma
Increase/decrease contrast	Augmenter/diminuer le contraste
Increase/decrease sharpness	Augmenter/diminuer la nettet&#233;
Increase/decrease auto color cast correction amount	Augmenter/diminuer la correction automatique des couleurs
Increase/decrease auto contrast correction amount	Augmenter/diminuer la correction automatique du contraste
Enable/disable landscape picture enhancement mode	Activer/d&#233;sactiver le mode LDC (am&#233;lioration des paysages)
Slide show with timeout of n seconds (ESC to stop)	Diaporama avec d&#233;lai de n secondes (Echap pour arr&#234;ter)
Set timeout to n/10 sec, respectively n/100 sec (Ctrl+Shift)	Configurer le d&#233;lai respectivement &#224; n/10 sec, n/100 sec (Ctrl+Maj)
Rotate image and fit to screen	Pivoter et ajuster l'image &#224; la fen&#234;tre
Fit image to screen	Ajuster l'image &#224; l'&#233;cran
Zoom 1:1 (100 %)	Zoom 1:1 (100%)
Zoom in (%s)/Zoom out (%s)	Zoom avant (%s)/Zoom arri&#232;re (%s)
Zoom in/out image	Zoom avant/arri&#232;re sur l'image
Pan image	Parcourir l'image
Crop image	Recadrer
Next image	Image suivante
Previous image	Image pr&#233;c&#233;dente
up/down	haut/bas
Mouse wheel	Molette de la souris
Left mouse & drag	Clic gauche et d&#233;placer
Ctrl + Left mouse	Ctrl + Clic gauche
Forward mouse button	Bouton Avant de la souris
Back mouse button	Bouton Arri&#232;re de la souris
Delete current file on disk permanently	Supprimer le fichier d&#233;finitivement
Rotate current file on disk lossless by 90 deg (W/H must be multiple of 16)	Pivoter de 90&#176; (sans perte si largeur / hauteur multiple de 16) et enregistrer le fichier
Rotate current file on disk lossless by 270 deg (W/H must be multiple of 16)	Pivoter de 270&#176; (sans perte si largeur / hauteur multiple de 16) et enregistrer le fichier
The file is read-only!	Le fichier est en lecture seule !
Can't rename file	Impossible de renommer le fichier
New name contains backslash character!	Le nouveau nom contient un caract&#232;re anti-slash !
Renaming file failed!	Le renommage a &#233;chou&#233; !
Reason: 	Raison : 
on	marche
off	arr&#234;t
Do you really want to save the following parameters as default to the INI file	Confirmer la sauvegarde par d&#233;faut de ces r&#233;glages dans le fichier INI
Auto contrast and color correction: 	Corrections couleurs et contrastes : 
Local density correction: 	Corrections sombres et clairs : 
Order files by: 	Tri des fichiers par : 
Creation date/time	Date de cr&#233;ation
Last modification date/time	Date de derni&#232;re modification
File name	Nom du fichier
These values will override the values from the INI file located in the program folder of JPEGView!	Ce fichier INI utilisateur aura priorit&#233; sur le fichier INI du dossier programme de JPEGView.
Confirm save default parameters	Confirmer la sauvegarde des r&#233;glages dans le fichier INI
Images	Images
All Files	Tous les fichiers
Parameter DB file '%s' could not be opened!	Le fichier DB traitements '%s' n'a pas pu &#234;tre ouvert !
Parameter DB file '%s' is not valid (invalid header)!	Le fichier DB traitements '%s' n'est pas valide (en-t&#234;te invalide) !
Cannot write to parameter DB file '%s'!	Impossible d'&#233;crire dans le fichier DB traitements '%s' !
Cannot read from parameter DB file '%s'!	Impossible de lire le fichier DB traitements '%s' !
Cannot read parameter DB file '%s' because it is too large!	Impossible de lire le fichier DB traitements '%s' parce que sa taille est trop grande !
The parameter DB file '%s' has been created by a newer version of JPEGView!	Le fichier DB traitements '%s' a &#233;t&#233; cr&#233;&#233; par une version plus r&#233;cente de JPEGView !
The old parameter DB file '%s' could not be renamed during conversion to new format!	L'ancien fichier DB traitements '%s' n'a pas pu &#234;tre renomm&#233; lors de la conversion au nouveau format !
Parameter DB error	Erreur DB traitements
Error saving file	Erreur de sauvegarde du fichier
Error writing file to disk!	Erreur d'&#233;criture sur le disque !
Confirm	Confirmer
Do you really want to permanently delete the file %filename%?	Confirmer la suppression d&#233;finitive du fichier %filename% ?
Rotate the following file lossless by 90 deg?\n%filename%	Pivoter de 90&#176; et enregistrer le fichier ?\n%filename%
Rotate the following file lossless by 270 deg?\n%filename%	Pivoter de 270&#176; et enregistrer le fichier ?\n%filename%
Open image...	Ouvrir...
Save processed image...	Enregistrer l'image trait&#233;e...
Reload image	Actualiser
Copy to clipboard	Copier l'image trait&#233;e (capture &#233;cran)
Copy original size image	Copier l'image trait&#233;e (taille r&#233;elle)
Paste from clipboard	Coller
Batch rename/copy...	Batch renommer / copier ...
Show picture info (EXIF)	Afficher les infos photo (EXIF)
Show filename	Afficher le nom du fichier
Navigation	Dossiers
Loop folder	Parcourir le dossier courant
Loop recursively	Parcourir le dossier et ses sous-dossiers
Loop siblings	Parcourir le dossier et ses dossiers fr&#232;res
Display order	Tri par...
Modification date	Date de modification
Creation date	Date de cr&#233;ation
Play folder as slideshow/movie	Diaporama / film
Slideshow	Diaporama
Movie	Film
Waiting time	Temps d'attente
Stop slide show/movie	Arr&#234;ter le diaporama / film
Rotate +90	Rotation +90
Rotate -90	Rotation -90
Rotate 180	Rotation 180
Auto correction	Corrections couleurs et contraste
Local density correction	Corrections sombres et clairs
Keep parameters	Garder le traitement entre les images
Set current parameters as default values...	Sauvegarder les r&#233;glages comme d&#233;faut dans le fichier INI...
Save parameters to DB	Sauvegarder le traitement dans la DB
Clear parameters from DB	Supprimer le traitement de la DB
Zoom	Zoom
Fit to screen	Ajuster l'image &#224; la fen&#234;tre
Fill with crop	Remplir la fen&#234;tre et rogner l'image
Span all screens	Couvrir tous les &#233;crans
Auto zoom mode	Auto zoom
Fit to screen (no zoom)	Ajuster l'image &#224; la fen&#234;tre (sans agrandir)
Fill with crop (no zoom)	Remplir la fen&#234;tre et rogner l'image (sans agrandir)
Exit	Quitter
Cyan-Red	Cyan-Rouge
Magenta-Green	Magenta-Vert
Yellow-Blue	Jaune-Bleu
C - R	Cy - R
M - G	Ma - V
Y - B	J - B
Batch rename/copy of files	Batch renommer / copier fichiers
Image files in folder	Images dans le dossier
Placeholders:	Espaces r&#233;serv&#233;s :
Number (consecutively numbered)	Num&#233;ro
Number with N digits	Num&#233;ro &#224; N chiffres
Extracted number from original file name	Num&#233;ro extrait du nom de fichier original
Original file name (with extension)	Nom du fichier original (avec extension)
Original file name (without extension)	Nom du fichier original (sans extension)
Original file extension	Extension du fichier original
'My Pictures' folder	Dossier 'Mes images'
Day / Month / Year (as numbers)	Jour / Mois / Ann&#233;e (en chiffres)
Year short form (2 digits)	Ann&#233;e forme courte (2 chiffres)
Month / Short form (text)	Mois / simplifi&#233; (texte)
Target folders that are not yet existing are created as needed.	Les dossiers cibles qui n'existent pas sont cr&#233;&#233;s en cas de besoin.
Date placeholders use the modification date of the image.	Les &#233;l&#233;ments de date se basent sur la date de modification de l'image.
Rename/copy images to:	Renommer / copier les images vers :
Rename	Renommer
Preview	Pr&#233;visualiser
Save as template	Enregistrer comme mod&#232;le
Close	Fermer
Old name	Ancien nom
Date	Date
New name (>> : file gets copied)	Nouveau nom (>> : le fichier est copi&#233;)
Select all	S&#233;lectionner tout
Select none	Aucune s&#233;lection
The file '%s' could not be %s.	Le fichier '%s' n'a pas pu &#234;tre %s.
copied	copi&#233;
renamed	renomm&#233;
Continue rename/copy?	Continuer renommage/copie?
Error during rename/copy	Erreur lors du renommage/copie
%d file(s) renamed, %d file(s) copied, %d folder(s) created	%d fichier(s) renomm&#233;(s), %d fichier(s) copi&#233;(s), %d dossier(s) cr&#233;&#233;(s)
Crop Selection	Rogner la s&#233;lection
Copy Selection to Clipboard	Copier la s&#233;lection
Zoom to Selection	Zoom sur la s&#233;lection
Pasting image from clipboard failed!	Le collage de l'image depuis le presse-papier a &#233;chou&#233; !
Image width:	Largeur de l'image :
Image height:	Hauteur de l'image :
Acquisition date:	Date d'acquisition :
Camera model:	Mod&#232;le d'appareil photo :
Exposure time (s):	Temps de pose (s):
Exposure bias (EV):	Correction d'exposition (EV) :
Flash fired:	Flash utilis&#233; :
Focal length (mm):	Focale (mm) :
F-Number:	Ouverture (F-number) :
ISO Speed:	Vitesse ISO :
Modification date:	Date de modification :
yes	oui
no	non
Show navigation panel	Afficher la barre de navigation
Show/hide navigation panel	Afficher/masquer la barre de navigation
About JPEGView...	A propos de JPEGView...
SIMD mode used:	Mode SIMD utilis&#233; :
Number of CPU cores used:	Nombre de coeurs de processeur utilis&#233;s:
Licensed under the GNU general public license (GPL), see readme file for details:	Sous licence GNU-GPL, voir le fichier README pour plus de d&#233;tails :
Project home page:	Page d'accueil du projet :
Show first image in folder	Premi&#232;re image du dossier
Show previous image	Image pr&#233;c&#233;dente
Show next image	Image suivante
Show last image in folder	Derni&#232;re image du dossier
Rotate image 90 deg clockwise	Pivoter de 90&#176; en sens horaire
Rotate image 90 deg counter-clockwise	Pivoter de 90&#176; en sens anti-horaire
Landscape picture enhancement mode	Mode LDC d'am&#233;lioration des paysages
Display image (EXIF) information	Afficher les infos photo (EXIF)
Toggle between screens (only for multi-monitor systems)	Basculer entre les &#233;crans (seulement si plusieurs &#233;crans)
Enable/disable full screen mode	Activer/d&#233;sactiver le plein &#233;cran
Full screen mode	Plein &#233;cran
Window mode	Mode fen&#234;tr&#233;
Save as (in screen size/resolution)	Enregistrer sous (&#224; la taille / r&#233;solution de la fen&#234;tre)
Save processed image to JPEG file (screen size)	Enregistrer l'image trait&#233;e en JPEG (capture &#233;cran)
Settings/Admin	Configuration / Administration
Edit global settings...	Editer le fichier INI de configuration g&#233;n&#233;rale...
Edit user settings...	Editer le fichier INI de configuration utilisateur...
Backup parameter DB...	Sauvegarder la DB traitements
Restore parameter DB...	Restaurer une DB traitements
No user INI file exits yet. Create user INI file from INI file template?	Le fichier INI utilisateur n'existe pas encore. En cr&#233;er un depuis le fichier INI mod&#232;le ?
Copying parameter DB to file '%s' failed. Reason: %s	La copie de la DB traitements vers le ficher '%s' a &#233;chou&#233;. Raison : %s
Select parameter DB to restore	S&#233;lectionner la DB traitements &#224; restaurer
Conflicting entries in Param DB	Conflit d'entr&#233;es dans la DB traitements
The imported param DB contains entries already present in active param DB.	La DB traitements import&#233;e contient des entr&#233;es d&#233;j&#224; pr&#233;sentes dans la DB traitements active.
Shall existing entries be preserved (Yes) or be overriden by the imported entries (No)?	Souhaitez-vous conserver les entr&#233;es existantes (Oui) ou les &#233;craser avec les entr&#233;es import&#233;es (Non) ?
Select file to display in 'File Open' dialog	S&#233;lectionnez le fichier &#224; afficher dans la bo&#238;te de dialogue "Ouvrir"
Crop Mode	Mode rognage
Free	Libre
Fixed size...	Taille fixe...
Set Fixed Crop Size	D&#233;finir la taille fixe du rognage
Width	Largeur
Height	Hauteur 
Pixels	Pixels
Screen Pixels	Pixels &#233;cran
Image Pixels	Pixels image
Set modification date	Changer la date de modification
to current date	&#224; la date du jour
to EXIF date	&#224; la date EXIF
Actual size of image	Taille r&#233;elle de l'image
Mark image for toggling. Use %s to toggle between marked and current image	Marquer l'image pour la basculer. Utilisez %s pour basculer entre l'image marqu&#233;e et l'image courante
Saturation	Saturation
Unsharp mask...	Filtre de nettet&#233;...
Apply Unsharp Mask	Appliquer le filtre de nettet&#233;
Radius	Rayon
Amount	Quantit&#233;
Threshold	Seuil
Apply	Appliquer
Cancel	Annuler
Keep processing parameters between images	Garder les traitements lors du changement d&#8216;image
Show histogram	Afficher l'histogramme
Hide histogram	Masquer l'histogramme
Crop Selection Lossless...	Rogner la s&#233;lection sans pertes...
Save cropped image	Enregistrer l'image rogn&#233;e
Rotate image by user-defined angle	Pivoter selon un angle au choix
Rotate Image	Pivoter
Show grid lines	Afficher la grille
Auto crop rotated image (avoids black border)	Rognage automatique de l'image pivot&#233;e (&#233;vite les bords noirs)
Align image to horizontal or vertical line	Aligner l'image avec une ligne horizontale ou verticale
Use the mouse to draw a line that shall be horizontal or vertical.	Utilisez la souris pour dessiner une ligne horizontale ou verticale.	
Rotate the image by dragging with the mouse.	Cliquez et bougez la souris dans la direction o&#249; vous souhaitez faire pivoter l'image.
The operation failed because not enough memory is available!	M&#233;moire insuffisante pour effectuer l'op&#233;ration !
to EXIF date (all files in folder)	&#224; la date EXIF (tous les fichiers du dossier)
Number of JPEG files in folder: %d	Nombre d'images JPEG dans le dossier : %d
EXIF date successfully set on %d images, failed on %d images	La date EXIF a pu &#234;tre indiqu&#233;e sur %d images, cela a &#233;chou&#233; sur %d images.
Reason: Not enough memory available	Raison : m&#233;moire insuffisante
Transform image	Transformations
Rotate...	Pivoter...
Mirror horizontally	Inversion horizontale
Mirror vertically	Inversion verticale
Random	Al&#233;atoire
Zoom mode (drag mouse to zoom)	Mode zoom (d&#233;placez la souris pour zoomer)
Correct converging lines (perspective correction)	Correction de la perspective (lignes convergentes)
Perspective Correction	Correction de la perspective
Perspective correction...	Correction de la perspective...
Auto crop corrected image (avoids black border)	Rognage automatique de l'image corrig&#233;e (&#233;vite les bords noirs)
Click and drag the mouse vertically to correct image tilt.	Cliquez et d&#233;placez la souris verticalement pour corriger l'inclinaison de l'image.
Drag at the left or right border for asymmetric correction.	D&#233;placez le bord gauche ou droit pour une correction asym&#233;trique.
Fit window to image	Ajuster la fen&#234;tre &#224; l'image
Keep aspect ratio on crop	Maintenir le ratio largeur / hauteur lors du rognage
Lossless JPEG transformations	Transformations JPEG sans perte
Performing the lossless transformation failed!  Echec lors de la tranformation sans perte !
Image width and height must be dividable by the JPEG block size (8 or 16) for lossless transformations!	Pour effectuer une transformation sans perte, la largeur et la hauteur de l'image doivent &#234;tre divisibles par la taille de bloc JPEG (8 ou 16).
Reading the JPEG file from disk failed	Echec de lecture du fichier JPEG
Writing the resulting JPEG file to disk failed	Echec d'&#233;criture du fichier JPEG sur le disque
Performing the transformation failed	Echec lors de la tentative de transformation
The transformation can be applied if the image is trimmed to the next matching size but this will remove some border pixels.	La transformation peut &#234;tre effectu&#233;e en red&#233;coupant l'image &#224; la taille convenable la plus proche, mais quelques pixels de bord vont &#234;tre perdus.
Trim the image and apply transformation? Trimming cannot be undone!	Red&#233;couper l'image et effectuer la transformation ? (le red&#233;coupage ne peut pas &#234;tre annul&#233;).
Note: Set the key 'TrimWithoutPromptLosslessJPEG=true' in the INI file to always trim without showing this message. Note : si vous souhaitez syst&#233;matiquement red&#233;couper sans montrer ce message d'alerte, sp&#233;cifiez la valeur 'TrimWithoutPromptLosslessJPEG=true' dans le fichier INI.
None	Aucun
Blend	M&#233;langer les calques
Slide from right	Faire glisser depuis la droite
Slide from left	Faire glisser depuis la gauche
Slide from top	Faire glisser depuis le haut
Slide from bottom	Faire glisser depuis le bas
Roll from right	D&#233;rouler depuis la droite
Roll from left	D&#233;rouler depuis la gauche
Roll from top	D&#233;rouler depuis le haut
Roll from bottom	D&#233;rouler depuis le bas
Scroll from right	Faire d&#233;filer depuis la droite
Scroll from left	Faire d&#233;filer depuis la gauche
Scroll from top	Faire d&#233;filer depuis le haut
Scroll from bottom	Faire d&#233;filer depuis le bas
Transition Speed	Vitesse de transition
Very fast	Tr&#232;s rapide
Fast	Rapide
Normal	Normal
Slow	Lent
Very slow	Tr&#232;s lent
Error	Erreur
Warning Alerte
Error while writing the following registry key:	Erreur lors de l'&#233;criture de la cl&#233; de registre :
Set as default viewer...	D&#233;finir comme visualisateur par d&#233;faut...
Set JPEGView as default image viewer	D&#233;finir JPEGView comme visualisateur d'images par d&#233;faut
JPEGView is registered as default viewer for the selected file formats.	JPEGView sera le visualisateur par d&#233;faut pour les formats s&#233;lectionn&#233;s.
Registration applies to the current user only.	Ceci s'applique seulement &#224; l'utilisateur en cours.
Extension	Extension
File type	Type de fichier
The following file extensions cannot be unregistered because they have been registered in the 'local machine' registry area.	Ces extensions ne peuvent pas &#234;tre modifi&#233;es, car elles ont &#233;t&#233; d&#233;finies dans la zone 'Local machine' de la base de registres.
Registering or unregistering file extensions in this registry area requires administration privileges and cannot be done in JPEGView.	Intervenir dans cette zone demande des droits d'administrateur et ne peut pas &#234;tre effectu&#233; depuis JPEGView.
Press 'OK' to continue with registration or 'Cancel' to not modify any registrations.	Appuyez sur 'OK' pour continuer quand m&#234;me, ou sur 'Cancel' pour annuler toute modification.
Unregistering not possible	Modification impossible
%s images	%s images
%s images (processed by Window Imaging Component - WIC)	%s images (trait&#233;es avec Windows Imaging Component - WIC)
%s camera raw images (embedded JPEGs only)	%s images photo brutes (JPEGs embarqu&#233;s)
The following image extensions are protected by the operating system.	Ces extensions de fichier sont prot&#233;g&#233;es par le syst&#232;me d'exploitation.
Insufficient rights to change the privilege (DACL) on the registry entry. Continue?	Droits insuffisants pour changer le contr&#244;le d'acc&#232;s (DACL) dans la base de registres. Continuer ?
No image loaded!	Aucune image charg&#233;e !
Right mouse button: Context menu	Clic droit : menu contextuel
Windows 8 blocks JPEGView from changing the default program for these file endings.	Windows 8 emp&#234;che JPEGView de changer le programme par d&#233;faut pour ces extensions.
Use the 'Default Programs' configuration dialog from the operating system instead.	Utilisez 'Programmes par d&#233;faut' dans Panneau de configuration - Programmes.
Alternatively, right click an image file of the given type in Windows Explorer and select 'Open with... > Choose default program'	Ou sinon, faites clic droit sur une image dans l'Explorateur windows et choisissez 'Ouvrir avec... > Choisir le programme par d&#233;faut'.
User commands	Commandes utilisateur
Open image with	Ouvrir avec
Manage 'Open image with' menu...	Configurer le menu 'Ouvrir avec'...
Menu entries:	Entr&#233;es du menu :
Title:	Titre :
Application:	Application :
Shortcut key:	Raccourci clavier :
Browse...	Explorer...
New	Nouveau
Delete	Supprimer
Modifier keys:	Touches de bascule :
Known keys:	Touches connues :
Combine keys with '+'	Combiner les touches avec '+'
Example:	Exemple : 
Shortcut Help Aide raccourcis
[new entry]	[nouvelle entr&#233;e]
Applications	Applications
Select application	Choisir une application
Save	Enregistrer
Edit	Modifier
Upcounting	Ordre croissant
Downcounting	Ordre d&#233;croissant
File size	Taille du fichier
Do you really want to delete the current image file on disk?	Voulez-vous vraiment supprimer ce fichier ?
Delete image file	Supprimer le fichier image
Change size...	Changer la taille...
Resize Image	Redimensionner
OK	OK
New size:	Nouvelle taille :
New width:	Nouvelle largeur :
New height:	Nouvelle hauteur :
Filter:	Filtre :
Box	Bo&#238;te
Lanczos/Bicubic	Lanczos / Bicubique
Sharpen low	Nettet&#233; (faible)
Sharpen medium	Nettet&#233; (moyenne)
The new size is too large - width or height is larger than 65535 or total number of pixels is too large!	La nouvelle taille est trop grande - la largeur ou la hauteur est sup&#233;rieure &#224; 65535 ou le nombre total de pixels est excessif !
JPEGView is a lean, fast and highly configurable viewer/editor for JPEG, BMP, PNG, WEBP, TGA, GIF and TIFF images with a minimal GUI.	JPEGView est un visualisateur / &#233;diteur d'images l&#233;ger, rapide, tr&#232;s configurable et avec une interface minimale pour JPEG, BMP, PNG, WEBP, TGA, GIF et TIFF.
Hour / Minute (as numbers)	Heure / Minute (en chiffres)
Set as desktop wallpaper	D&#233;finir comme fond d'&#233;cran
Use original image	L'image originale
Use processed image as displayed	L'image trait&#233;e, telle que visible
Print image...	Imprimer...
Print Image	Imprimer
Print	Imprimer
Select Printer...	Choisir l'imprimante...
Printer:	Imprimante :
Paper:	Papier :
Source:	Source :
Orientation:	Orientation :
Portrait	Portrait
Landscape	Paysage
Size:	Taille :
Fit to paper	Ajuster &#224; la page
cm	cm
Scaling mode:	Mise &#224; l'&#233;chelle par :
Printer driver	Pilote d'imprimante
Alignment:	Alignement :
Margins:	Marges :
Left	Gauche
Right Droite
Top	Haut
Bottom	Bas
Fill paper with crop	Remplir la page et rogner l'image
Location:	Localit&#232;:
Altitude (m):	Altitude (m):
</file>

<file path=JPEGViewPortable/App/JPEGView/strings_it.txt>&#65279;// This file must be encoded with UTF-8 (e.g. with Windows Notepad)
// Filename is 'strings_%languagecode%.txt' where %languagecode% is the ISO 639 language code e.g. 'fr' for French
// Format is: English string<tab>Translated string<newline>
Contrast	Contrasto
Brightness	Luminosit&#224;
Sharpen	Nitidezza
Lighten Shadows	Luci
Darken Highlights	Mezzitoni
Deep Shadows	Ombre
Color Correction	Correzione colore
Contrast Correction	Correzione contrasto
Parameter DB:	Parametri DB:
Save to	Salva come
Remove from	Rimuovi da
Rename:	Rinomina:
No file or folder name was provided as command line parameter!	Nessun nome di file o di cartella &#232; stato fornito come parametro per riga di comando!
To use JPEGView, associate JPG, JPEG and BMP files with JPEGView.	Per usare JPEGView, associa le estensioni JPG, JPEG e BPM con JPEGView.
Press ESC to exit...	Premi ESC per uscire...
The file '%s' could not be read!	Il file '%s' non pu&#242; essere letto!
The file '%s' does not contain a list of file names!	Il file '%s' non contiene un elenco di nomi file!
The directory '%s' does not contain any image files!	La cartella '%s' non contiene nessuna immagine!
Press any key to search the subdirectories for image files.	Premi un tasto per cercare le immagini nelle sottocartelle.
JPEGView Help	Aiuto di JPEGView
Current image	Immagine attuale
Close help text display / Close JPEGView	Chiude testo d'aiuto / Chiude JPEGView
Show/hide this help text	Visualizza/nasconde questo aiuto
Show/hide picture information (EXIF data)	Visualizza/nasconde le informazioni dell'immagine (dati EXIF)
Show/hide file name	Visualizza/nasconde il nome del file
Enable/disable high quality resampling	Abilita/disabilita il ricampionamento ad alta qualit&#224;
Enable/disable keeping of geometry related (zoom/pan/rotation)	Abilita/disabilita il mantenimento delle proporzioni (ingrandimento/riquadro/rotazione)
and image processing (brightness/contrast/sharpen) parameters between images	e modifica i parametri  (luminosit&#224;/contrasto/nitidezza) tra le immagini.
Enable/disable automatic contrast correction (histogram equalization)	Abilita/disabilita la correzione automatica del contrasto (istogramma equalizzazione)
Apply auto contrast correction using only visible section of image	Applica la correzione automatica del contrasto usando solo la sezione visibile dell'immagine
Enable/disable automatic density correction (local brightness correction)	Abilita/disabilita la correzione automatica densit&#224; (LDC - correzione locale luminosit&#224;)
Increase/decrease lightening of shadows (LDC must be on)	Aumenta/diminuisce lo schiarimento delle ombre (LDC deve essere attivo)
Increase/decrease darkening of highlights (LDC must be on)	Aumenta/diminuisce lo scurimento delle ombre (LDC deve essere attivo)
Loop through files in current folder	Ricarica i file della cartella attuale
Loop through files in current directory and all subfolders	Ricarica tra i file della cartella attuale e tutte le sottocartelle
Loop through files in current directory and all sibling folders (folders on same level)	Ricarica tra i file nella cartella attuale e tutte le cartelle pari livello
Maximize/restore to/from virtual desktop (only for multi-monitor systems)	Massimizza/ripristina a/da desktop virtuale (solo per sistemi multi-monitor)
Copy screen to clipboard/ Copy processed full size image to clipboard	Copia la schermata negli Appunti/ Copia l&#8217;immagine elaborata delle dimensioni originali negli Appunti
Open new image or slideshow file	Apri una nuova immagine o una presentazione
Save processed image to JPEG file (original size)	Salva l'immagine modificata come JPEG file (dimensioni originali)
Save (%s)/ delete (%s) image processing parameters in/from parameter DB	Salva (%s)/ cancella (%s) i parametri di modifica dell'immagine in/da parametri del DB
Sort images by creation date, resp. modification date, resp. file name	Elenca le immagini per data di creazione, data di modifica, nome del file
Goto previous image	Vai all'immagine precedente
Goto next image	Vai all'immagine successiva
PgUp or Left	PagSu o Sinistra
PgDn or Right	PagGi&#249; o Destra
Goto first/last image of current folder (using sort order as defined)	Vai alla prima/all'ultima immagine della cartella attuale (usando l'ordinamento definito)
Increase/decrease brightness	Aumenta/diminuisce la luminosit&#224;
Increase/decrease contrast	Aumenta/diminuisce il contrasto
Increase/decrease sharpness	Aumenta/diminuisce la nitidezza
Increase/decrease auto color cast correction amount	Aumenta/diminuisce l&#8217;intervallo della correzione automatica della gamma colori
Increase/decrease auto contrast correction amount	Aumenta/diminuisce l&#8217;intervallo della correzione automatica del contrasto
Enable/disable landscape picture enhancement mode	Abilita/disabilita la modalit&#224; di miglioramento del paesaggio
Slide show with timeout of n seconds (ESC to stop)	Presentazione con un intervallo di n secondi (ESC per fermare)
Set timeout to n/10 sec, respectively n/100 sec (Ctrl+Shift)	Imposta l'intervallo a n/10 sec, rispettivamente a n/100 sec (Ctrl+Maiusc)
Rotate image and fit to screen	Ruota l'immagine e adatta allo schermo
Fit image to screen	Adatta allo schermo
Zoom 1:1 (100 %)	Zoom 1:1 (100 %)
Zoom in (%s)/Zoom out (%s)	Ingrandire (%s)/ridurre (%s)
Zoom in/out image	Ingrandire/ridurre l&#8217;immagine
Pan image	Riquadra l&#8217;immagine (Pan)
Crop image	Ritaglia l&#8217;immagine
Next image	Immagine successiva
Previous image	Immagine precedente
up/down	su/giu
Mouse wheel	Rotellina del mouse
Left mouse & drag	Tasto sinistro mouse e trascina
Ctrl + Left mouse	Ctrl + Tasto sinistro del mouse
Forward mouse button	Tasto avanti del mouse
Back mouse button	Tasto indietro del mouse
Delete current file on disk permanently	Cancella definitivamente dal disco il file attuale 
Rotate current file on disk lossless by 90 deg (W/H must be multiple of 16)	Ruota immagine attuale su disco senza perdita di qualit&#224; di 90 gradi (larghezza/altezza deve essere multiplo di 16)
Rotate current file on disk lossless by 270 deg (W/H must be multiple of 16)	Ruota immagine attuale su disco senza perdita di qualit&#224; di 270 gradi (larghezza/altezza deve essere multiplo di 16)
The file is read-only!	Il file &#232; in sola lettura!
Can't rename file	Non &#232; possibile rinominare il file
New name contains backslash character!	Il nuovo nome contiene il carattere barra inversa (\)!
Renaming file failed!	Rinomina del file fallita!
Reason: 	Motivo: 
on	on
off	off
Do you really want to save the following parameters as default to the INI file	Vuoi davvero salvare i seguenti parametri come default nel file INI
Auto contrast and color correction: 	Correzione automatica del contrasto e del colore:
Local density correction: 	Correzione della densit&#224; locale: 
Order files by: 	Ordina i file per: 
Creation date/time	Data/ora di creazione
Last modification date/time	Data/ora dell&#8217;ultima modifica
File name	Nome file
These values will override the values from the INI file located in the program folder of JPEGView!	Questi valori sovrascriveranno i valori del file INI nella cartella di JPEGView!
Confirm save default parameters	Comferma salvataggio parametri predefiniti
Images	Immagini
All Files	Tutti i file
Parameter DB file '%s' could not be opened!	Il file dei parametri del DB '%s' non pu&#242; essere aperto!
Parameter DB file '%s' is not valid (invalid header)!	Il file dei parametri del DB '%s' non &#232; valido (intestazione non valida)!
Cannot write to parameter DB file '%s'!	Impossibile scrivere nel file dei parametri del DB '%s'!
Cannot read from parameter DB file '%s'!	Impossibile leggere dal file dei parametri del DB '%s'!
Cannot read parameter DB file '%s' because it is too large!	Impossibile leggere dal file dei parametri del DB '%s' perch&#232; &#232; troppo grande!
The parameter DB file '%s' has been created by a newer version of JPEGView!	Il file dei parametri del DB '%s' &#232; stato creato da una versione pi&#249; recente di JPEGView!
The old parameter DB file '%s' could not be renamed during conversion to new format!	Il vecchio file dei parametri del DB '%s' non pu&#242; essere rinominato durante la conversione nel nuovo formato!
Parameter DB error	Errore nei Parametri del DB
Error saving file	Errore nel salvataggio del file
Error writing file to disk!	Errore nella scrittura del file su disco!
Confirm	Conferma
Do you really want to permanently delete the file %filename%?	Volete veramente eliminare definitivamente il file %filename%?
Rotate the following file lossless by 90 deg?\n%filename%	Ruotare di 90 gradi senza perdita di qualit&#224; il seguente file?\n%filename%
Rotate the following file lossless by 270 deg?\n%filename%	Ruotare di 270 gradi senza perdita di qualit&#224; il seguente file?\n%filename%
Open image...	Apri immagine...
Save processed image...	Salva immagine modificata...
Reload image	Ricarica immagine
Copy to clipboard	Copia negli Appunti
Copy original size image	Copia l&#8217;immagine nelle sue dimensioni originali
Paste from clipboard	Incolla dagli Appunti
Batch rename/copy...	Rinomina/copia in automatico (batch)...
Show picture info (EXIF)	Visualizza le informazioni dell&#8217;immagine (EXIF)
Show filename	Visualizza il nome del file
Navigation	Navigazione
Loop folder	Ricarica cartella
Loop recursively	Ricarica in modo ricorsivo
Loop siblings	Ricarica le cartelle di pari livello
Display order	Ordine di visualizzazione
Modification date	Data di modifica
Creation date	Data creazione
Play folder as slideshow/movie	Visualizza la cartella come presentazione/filmato
Slideshow	Presentazione
Movie	Filmato
Waiting time	Tempo di attesa
Stop slide show/movie	Ferma la presentazione/il filmato
Rotate +90	Rotazione +90&#176;
Rotate -90	Rotazione -90&#176;
Rotate 180	Rotazione 180&#176;
Auto correction	Auto correzione
Local density correction	Correzione della densit&#224; locale
Keep parameters	Mantieni i parametri
Set current parameters as default values...	Salva i parametri in un file INI...
Save parameters to DB	Salva i parametri nel DB
Clear parameters from DB	Pulisci i parametri dal DB
Zoom	Ingrandimento
Fit to screen	Adatta allo schermo
Fill with crop	Riempi con il ritaglio
Span all screens	Estendi a tutti gli schermi
Auto zoom mode	Modalit&#224; auto-ingrandimento
Fit to screen (no zoom)	Adatta allo schermo (senza ingrandimento)
Fill with crop (no zoom)	Riempi con il ritaglio (senza ingrandimento)
Exit	Uscita
Cyan-Red	Ciano-Rosso
Magenta-Green	Magenta-Verde
Yellow-Blue	Giallo-Blu
C - R	C - R
M - G	M - G
Y - B	Y - B
Batch rename/copy of files	Rinomina/copia i files in automatico
Image files in folder	File immagine nella cartella
Placeholders:	Segnaposto:
Number (consecutively numbered)	Numero (numerazione consecutiva)
Number with N digits	Numero con N cifre
Extracted number from original file name	Numero estratto dal nome originale del file 
Original file name (with extension)	Nome originale del file (con estensione)
Original file name (without extension)	Nome originale del file (senza estensione)
Original file extension	Estensione originale del file
'My Pictures' folder	Cartella 'Mie Immagini'
Day / Month / Year (as numbers)	Giorno / Mese / Anno (come numeri)
Year short form (2 digits)	Anno in forma breve (2 cifre)
Month / Short form (text)	Mese / forma breve (testo)
Target folders that are not yet existing are created as needed.	Le cartelle di destinazione non esistenti saranno create quando necessario.
Date placeholders use the modification date of the image.	La data del segnaposto utilizza la data di modifica dell'immagine.
Rename/copy images to:	Rinomina/copia immagine come:
Rename	Rinomina
Preview	Anteprima
Save as template	Salva come modello
Close	Chiudi
Old name	Vecchio nome
Date	Data
New name (>> : file gets copied)	Nuovo nome (>> : il file &#232; stato copiato)
Select all	Seleziona tutto
Select none	Deseleziona tutto
The file '%s' could not be %s.	Il file '%s' non pu&#242; essere %s.
copied	copiato
renamed	rinominato
Continue rename/copy?	Continuare rinomina/copia?
Error during rename/copy	Errore durante la rinomina/la copia
%d file(s) renamed, %d file(s) copied, %d folder(s) created	%d file rinominato(i), %d file copiato(i), %d cartella(e) creata(e)
Crop Selection	Ritaglia la selezione
Copy Selection to Clipboard	Copia la selezione negli Appunti
Zoom to Selection	Ingrandimento della selezione
Pasting image from clipboard failed!	Incolla immagine dagli appunti fallita!
Image width:	Larghezza dell&#8217;immagine:
Image height:	Altezza dell&#8217;immagine:
Acquisition date:	Data di acquisizione:
Camera model:	Modello della fotocamera:
Exposure time (s):	Tempo di esposizione (s):
Exposure bias (EV):	Bias dell&#8217;esposizione (EV):
Flash fired:	Flash:
Focal length (mm):	Lunghezza focale (mm):
F-Number:	Numero F:
ISO Speed:	Velocit&#224; ISO:
Modification date:	Data di modifica:
yes	si
no	no
Show navigation panel	Visualizza il pannello di navigazione
Show/hide navigation panel	Visualizza/nasconde il pannello di navigazione
About JPEGView...	Informazioni su JPEGView...
SIMD mode used:	Modalit&#224; SIMD in uso:
Number of CPU cores used:	Numero di Core CPU usate:
Licensed under the GNU general public license (GPL), see readme file for details:	Rilasciato sotto licenza GNU General Public License (GPL), vedi il file leggimi per ulteriori dettagli:
Project home page:	Pagina principale del progetto:
Show first image in folder	Visualizza la prima immagine nella cartella
Show previous image	Visualizza l&#8217;immagine precedente
Show next image	Visualizza l&#8217;immagine successiva
Show last image in folder	Visualizza l&#8217;ultima immagine nella cartella
Rotate image 90 deg clockwise	Ruota l&#8217;immagine di 90 gradi in senso orario
Rotate image 90 deg counter-clockwise	Ruota l&#8217;immagine di 90 gradi in senso anti-orario
Landscape picture enhancement mode	Modalit&#224; di miglioramento del paesaggio
Display image (EXIF) information	Visualizza le informazioni dell&#8217;immagine (EXIF)
Actual size of image	Dimensione attuale dell'immagine
Toggle between screens (only for multi-monitor systems)	Alterna tra schermi (solo per sistemi multi-monitor)
Enable/disable full screen mode	Abilita/disabilita la modalit&#224; tutto schermo
Full screen mode	Modalit&#224; tutto schermo
Window mode	Modalit&#224; finestra
Save as (in screen size/resolution)	Salva come (in dimensioni/risoluzione schermo)
Save processed image to JPEG file (screen size)	Salva l'immagine modificata come JPEG file (dimensione schermo)
Settings/Admin	Settaggi/Amministratore
Edit global settings...	Modifica dei settaggi globale...
Edit user settings...	Modifica dei settaggi utente...
Backup parameter DB...	Backup parametro del DB
Restore parameter DB...	Ripristina parametro del DB
No user INI file exits yet. Create user INI file from INI file template?	Non esiste ancora nessun file INI per l'utente. Creare un file INI per l'utente partendo da un modello?
Copying parameter DB to file '%s' failed. Reason: %s	La copia del paramentro '%s' del DB &#232; fallita. Motivo: %s
Select parameter DB to restore	Seleziona il parametro di DB da ripristinare
Conflicting entries in Param DB	Dati in conflitto nel Param DB
The imported param DB contains entries already present in active param DB.	Il Param DB inportato contiene dati gi&#224; presenti nel Param DB attivo.
Shall existing entries be preserved (Yes) or be overriden by the imported entries (No)?	I dati estitenti devono essere mantenuti (Si) o devono essere sovrascritti dai dati importati (No)?
Select file to display in 'File Open' dialog	Seleziona il file da visualizzare nella finestra 'Apri File'
Crop Mode	Modalita' Ritaglia
Free	Libero
Fixed size...	Dimensione fissa
Set Fixed Crop Size	Setta la dimensione fissa di ritaglio
Width	Larghezza
Height	Altezza
Pixels	Pixels
Screen Pixels	Pixels dello schermo
Image Pixels	Pixels dell'immagine
Set modification date	Imposta la data di modifica
to current date	alla data odierna
to EXIF date	alla data di EXIF
Mark image for toggling. Use %s to toggle between marked and current image	Marca l'immagine per alternarla. Usa %s per alternare l'immagine marcata con l'immagine corrente
Saturation	Saturazione
Unsharp mask...	Maschera di contrasto
Apply Unsharp Mask	Applica maschera di contrasto
Radius	Raggio
Amount	Quantit&#224;
Threshold	Soglia
Apply	Applica
Cancel	Annulla
Keep processing parameters between images	Mantieni i parametri di modifica tra le immagini
Show histogram	Mostra istogramma
Hide histogram	Nascondi istogramma
Crop Selection Lossless	Ritaglia la selezione senza perdite di dati
Save cropped image	Salva immagine ritagliata
Rotate image by user-defined angle	Ruota immagine con angolo definito dall'utente
Rotate Image	Ruota Immagine
Show grid lines	Mostra griglia
Auto crop rotated image (avoids black border)	Auto ritaglia immagine ruotata (evita bordi neri)
Align image to horizontal or vertical line	Allinea immagine alla linea orizzontale o verticale
Use the mouse to draw a line that shall be horizontal or vertical.	Usa il mouse per disegnare una linea che dovrebbe essere orizzontale o verticale.
Rotate the image by dragging with the mouse.	Ruota l'immagine trascinandola con il mouse.
The operation failed because not enough memory is available!	L'operazione fallita a causa di memoria disponibile insufficiente
to EXIF date (all files in folder)	alla data EXIF (per tutti i files della cartella)
Number of JPEG files in folder: %d	Numero di files JPEG nella cartella: %d
EXIF date successfully set on %d images, failed on %d images	la data EXIF &#232; stata settata correttamente a %d immagini, operazione non riuscita su %d immagini
Reason: Not enough memory available	Motivo: memoria disponibile insufficiente
Transform image	Trasforma immagine
Rotate...	Ruota... 
Mirror horizontally	Rifletti orizzontalmente
Mirror vertically	Rifletti verticalmente
Random	Casuale
Zoom mode (drag mouse to zoom)	Modalit&#224; ingrandimento (trascina il mouse per ingrandire)
Correct converging lines (perspective correction)	Correggi linee convergenti (correzione prospettiva)
Perspective Correction	Correzione Prospettiva
Perspective correction...	Correzione prospettiva...
Auto crop corrected image (avoids black border)	Auto ritaglia immagini corrette (evita bordi neri)
Click and drag the mouse vertically to correct image tilt.	Clicca e tracina il mouse verticalmente per correggere l'inclinazione dell'immagine.
Drag at the left or right border for asymmetric correction.	Trascina al bordo sinistro o al bordo destro per la correzione asimmetrica.
Fit window to image	Adatta finestra all'immagine
Keep aspect ratio on crop	Mantieni i rapporti dell'aspetto nel ritaglio
Lossless JPEG transformations	Trasformazioni JPEG senza perdita di qualit&#224;
Performing the lossless transformation failed!	Elaborazione della trasformazione senza perdita di qualit&#224; fallita!
Image width and height must be dividable by the JPEG block size (8 or 16) for lossless transformations!	Larghezza ed altezza dell'immagine devono essere divisibili in base alle dimensioni del blocco JPEG (8 o 16) per la trasformazione senza perdita di qualit&#224;
Reading the JPEG file from disk failed	Lettura del file JPEG dal disco fallita
Writing the resulting JPEG file to disk failed	Scrittura sul disco del file JPEG elaborato fallita
Performing the transformation failed	Elaborazione della trasformazione fallita
The transformation can be applied if the image is trimmed to the next matching size but this will remove some border pixels.	La trasformazione pu&#242; essere applicata se l'immagine &#232; ritagliata alle dimensioni corrispondenti ma questo eliminer&#224; qualche pixel perimetrale
Trim the image and apply transformation? Trimming cannot be undone!	Ritagliare l'immagine e applicare le trasformazioni? ATTENZIONE, l'azione non pu&#242; essere annullata!
Note: Set the key 'TrimWithoutPromptLosslessJPEG=true' in the INI file to always trim without showing this message.	Nota: impostare la voce 'TrimWithoutPromptLosslessJPEG=true' nel file INI per ritagliare senza mostrare di nuovo questo messaggio.
Transition Effect	Effetto di transizione
None	Nessuno
Blend	Fusione
Slide from right	A scorrimento da destra	
Slide from left	A scorrimento da sinistra
Slide from top	A scorrimento dall'alto
Slide from bottom	A scorrimento dal basso
Roll from right	Rotola da destra
Roll from left	Rotola da sinistra
Roll from top	Rotola dall'alto
Roll from bottom	Rotola dal basso
Scroll from right	Scorri da destra
Scroll from left	Scorri da sinistra
Scroll from top	Scorri dall'alto
Scroll from bottom	Scorri dal basso
Transition Speed	Velocita' di transizione
Very fast	Molto veloce
Fast	Veloce
Normal	Normale
Slow	Lenta
Very slow	Molto lenta
Error	Errore
Warning	Attenzione
Error while writing the following registry key:	Errore durante la scrittura della seguente chiave di registro:
Set as default viewer...	Imposta come visualizzatore di default
Set JPEGView as default image viewer	Imposta JPEGView come visualizzatore di default per le immagini
JPEGView is registered as default viewer for the selected file formats.	JPEGView ora &#232; il visualizzatore di default per i seguenti formati di file.
Registration applies to the current user only.	Registrazione valida solo per l'utente corrente.
Extension	Estensione
File type	Tipo di file
The following file extensions cannot be unregistered because they have been registered in the 'local machine' registry area.	Non si pu&#242; annullare la registrazione delle seguenti estensioni di file, perch&#233; sono state registrate tramite la sezione 'local machine' del registro di sistema.
Registering or unregistering file extensions in this registry area requires administration privileges and cannot be done in JPEGView.	La registrazione o l'annullamento della registrazione delle estensioni di file in quest'area del registro di sitema richiede i privilegi di amministratore e non pu&#242; essere effettuata tramite JPEGView.
Press 'OK' to continue with registration or 'Cancel' to not modify any registrations.	Premere 'OK' per continuare con la registrazione o 'Annulla' per non modificare nulla.
Unregistering not possible	Annullamento della registrazione impossibile 
%s images	%s immagini
%s images (processed by Window Imaging Component - WIC)	%s immagini (processate come WIC - Windows Imaging Component)
%s camera raw images (embedded JPEGs only)	%s immagini "raw" della fotocamera (solo JPEGs incorporate)
The following image extensions are protected by the operating system.	Le seguenti estensioni di file sono protette dal sistema operativo.
JPEGView can try to remove the restrictions automatically.	JPEGView puo' provare a rimuovere automaticamente le restrizioni.
However this will fail if the current user has no administration privileges.	Comunque l'azione non sar&#224; possibile se l'utente non possiede i privilegi di amministratore.
Insufficient rights to remove the restrictions. Continue?	Permessi insufficenti per rimuovere le restrizioni. Continuare?
No image loaded!	Nessuna immagine caricata!
Right mouse button: Context menu	Tasto destro mouse: Menu contestuale
Windows 8 blocks JPEGView from changing the default program for these file endings.	Windows 8 impedisce a JPEGView di cambiare il programma di default per le seguenti estensioni.
Use the 'Default Programs' configuration dialog from the operating system instead.	Usare la videata per la definizione dei programmi predefiniti presente nel sistema operativo.
Alternatively, right click an image file of the given type in Windows Explorer and select 'Open with... > Choose default program'	In alternativa, da 'Esplora Risorse', cliccare con il tasto destro sul file interessato e selezionare 'Apri con...' > 'Programma Predefinito'
User commands	Comandi utente
Open image with	Apri immagine con
Manage 'Open image with' menu...	Organizza menu 'Apri immagine con...'
Menu entries:	Opzioni Menu:
Title:	Titolo:
Application:	Applicazione:
Shortcut key:	Tasto di scelta rapida:
Browse...	Sfoglia...
New	Nuovo
Delete	Cancella
Modifier keys:	 Tasti di modifica:
Known keys:	Tasti standard:
Combine keys with '+'	Combina i tasti con '+'
Example:	Esempio:
Shortcut Help	Aiuto per scorciatoie
[new entry]	[nuova voce]
Applications	Applicazioni
Select application	Seleziona applicazione
Save	Salva
Edit	Modifica
Upcounting	Crescente
Downcounting	Decrescente
File size	Dimensione file
Do you really want to delete the current image file on disk?	Vuoi veramente cancellare l'immagine dal disco?
Delete image file	Cancellazione immagine
Change size...	Modifica dimensioni...
Resize Image	Ridimensiona Immagine
OK	OK
New size:	Nuova dimensione
New width:	Nuova larghezza:
New height:	Nuova altezza:
Filter:	Filtro:
Box	Box
Lanczos/Bicubic	Lanczos/Bicubic
Sharpen low	Contrasto basso 
Sharpen medium	Contrasto medio
The new size is too large - width or height is larger than 65535 or total number of pixels is too large!	La nuova dimensione &#232; troppo grande - larghezza o altezza sono maggiori di 65535 oppure il numero totale di pixel &#232; troppo grande!
Hour / Minute (as numbers)	Ore / Minuti (come numeri)
Set as desktop wallpaper	Imposta come sfondo del desktop
Use original image	Usa immagine originale
Use processed image as displayed	Usa immagine modificata come visualizzata
Reset	Ripristina
Print image...	Stampa Immagine...
Print Image	Stampa Immagine
Print	Stampa
Select Printer...	Seleziona Stampante
Printer:	Stampante:
Paper:	Carta:
Source:	Sorgente:
Orientation:	Orientamento
Portrait	Verticale
Landscape	Orizzontale
Size:	Dimensione:
Fit to paper	Adatta alla pagina
cm	cm
Scaling mode:	Metodo scala:
Printer driver	Driver stampante
Alignment:	Allineamento:
Margins:	Margini:
Left	Sinistro
Right	Destro
Top	Superiore
Bottom	Inferiore
Location:	Localit&#224;:
Altitude (m):	Altitudine (m):
</file>

<file path=JPEGViewPortable/App/JPEGView/strings_ja.txt>&#65279;// This file must be encoded with UTF-8 (e.g. with Windows Notepad)
// Filename is 'strings_%languagecode%.txt' where %languagecode% is the ISO 639 language code e.g. 'fr' for French
// Format is: English string<tab>Translated string<newline>
// Translated by S&#233;rgio Marques, 2011-2014
// This file is distributed under the same license as the JPEGView package
// Portuguese translation of JPEGView package
Contrast	&#12467;&#12531;&#12488;&#12521;&#12473;&#12488;
Brightness	&#26126;&#12427;&#12373;
Sharpen	&#39854;&#37613;&#21270;
Lighten Shadows	&#24433;&#12434;&#26126;&#12427;&#12367;
Darken Highlights	&#12495;&#12452;&#12521;&#12452;&#12488;&#12434;&#26263;&#12367;
Deep Shadows	&#28145;&#12356;&#24433;
Color Correction	&#33394;&#12398;&#35519;&#25972;
Contrast Correction	&#12467;&#12531;&#12488;&#12521;&#12473;&#12488;&#12398;&#35519;&#25972;
Parameter DB:	&#12497;&#12521;&#12513;&#12540;&#12479;&#12540;&#12501;&#12449;&#12452;&#12523;:
Save to	&#20445;&#23384;
Remove from	&#21066;&#38500;
Rename:	&#12522;&#12493;&#12540;&#12512;
No file or folder name was provided as command line parameter!	&#12467;&#12510;&#12531;&#12489;&#12395;&#12501;&#12449;&#12452;&#12523;&#21517;&#12414;&#12383;&#12399;&#12501;&#12457;&#12523;&#12480;&#12540;&#21517;&#12398;&#25351;&#23450;&#12364;&#12354;&#12426;&#12414;&#12379;&#12435;
To use JPEGView, associate JPG, JPEG and BMP files with JPEGView.	JPEGView&#12434;&#20351;&#12358;&#12383;&#12417;&#12395;&#12399;&#12289;&#25313;&#24373;&#23376;JPG&#12289;JPEG&#12289;BMP&#12434;JPEGView&#12395;&#38306;&#36899;&#20184;&#12369;&#12375;&#12390;&#12367;&#12384;&#12373;&#12356;
Press ESC to exit...	ESC&#12391;&#32066;&#20102;
The file '%s' could not be read!	&#12501;&#12449;&#12452;&#12523;"%s"&#12434;&#35501;&#12415;&#36796;&#12417;&#12414;&#12379;&#12435;
The file '%s' does not contain a list of file names!	&#12501;&#12449;&#12452;&#12523;"%s"&#12395;&#12501;&#12449;&#12452;&#12523;&#21517;&#12522;&#12473;&#12488;&#12398;&#35352;&#36848;&#12364;&#12354;&#12426;&#12414;&#12379;&#12435;
The directory '%s' does not contain any image files!	&#12501;&#12457;&#12523;&#12480;&#12540;"%s"&#12395;&#30011;&#20687;&#12501;&#12449;&#12452;&#12523;&#12399;&#12354;&#12426;&#12414;&#12379;&#12435;
Press any key to search the subdirectories for image files.	&#12356;&#12378;&#12428;&#12363;&#12398;&#12461;&#12540;&#12391;&#12501;&#12457;&#12523;&#12480;&#12540;&#20869;&#12398;&#30011;&#20687;&#12501;&#12449;&#12452;&#12523;&#12434;&#26908;&#32034;
JPEGView Help	JPEGView&#12504;&#12523;&#12503;
Current image	&#34920;&#31034;&#20013;&#12398;&#30011;&#20687;
Close help text display / Close JPEGView	&#12504;&#12523;&#12503;&#12434;&#38281;&#12376;&#12427; / JPEGView&#12434;&#32066;&#20102;&#12377;&#12427;
Show/hide this help text	&#12371;&#12398;&#12504;&#12523;&#12503;&#12434;&#34920;&#31034;/&#38750;&#34920;&#31034;
Show/hide picture information (EXIF data)	&#30011;&#20687;&#24773;&#22577;(EXIF)&#12434;&#34920;&#31034;/&#38750;&#34920;&#31034;
Show/hide file name	&#12501;&#12449;&#12452;&#12523;&#21517;&#12434;&#34920;&#31034;/&#38750;&#34920;&#31034;
Enable/disable high quality resampling	&#39640;&#21697;&#36074;&#34920;&#31034;&#12434;&#26377;&#21177;&#21270;/&#28961;&#21177;&#21270;
Enable/disable keeping of geometry related (zoom/pan/rotation)	&#25313;&#22823;&#12539;&#32302;&#23567;&#12539;&#22238;&#36578;&#12391;GPS&#24231;&#27161;&#24773;&#22577;&#12434;&#20445;&#25345;&#12377;&#12427;/&#12375;&#12394;&#12356;
and image processing (brightness/contrast/sharpen) parameters between images	&#26126;&#12427;&#12373;&#12289;&#12467;&#12531;&#12488;&#12521;&#12473;&#12488;&#12289;&#39854;&#37613;&#21270;&#12398;&#12497;&#12521;&#12513;&#12540;&#12479;&#12540;&#12434;&#20445;&#25345;
Enable/disable automatic contrast correction (histogram equalization)	&#12467;&#12531;&#12488;&#12521;&#12473;&#12488;&#12398;&#33258;&#21205;&#35519;&#25972;(&#12498;&#12473;&#12488;&#12464;&#12521;&#12512;&#22343;&#31561;&#21270;)&#12434;&#26377;&#21177;&#21270;/&#28961;&#21177;&#21270;
Apply auto contrast correction using only visible section of image	&#21487;&#35222;&#37096;&#20998;&#12398;&#12467;&#12531;&#12488;&#12521;&#12473;&#12488;&#12434;&#33258;&#21205;&#35519;&#25972;
Enable/disable automatic density correction (local brightness correction)	&#28611;&#24230;&#12398;&#33258;&#21205;&#35519;&#25972;(&#26126;&#12427;&#12373;&#35519;&#25972;)&#12434;&#26377;&#21177;&#21270;/&#28961;&#21177;&#21270;
Increase/decrease lightening of shadows (LDC must be on)	&#24433;&#12434;&#26126;&#12427;&#12367;/&#26263;&#12367;(LDC&#12364;on&#12398;&#22580;&#21512;)
Increase/decrease darkening of highlights (LDC must be on)	&#12495;&#12452;&#12521;&#12452;&#12488;&#12434;&#26263;&#12367;/&#26126;&#12427;&#12367;(LDC&#12364;on&#12398;&#22580;&#21512;)
Loop through files in current folder	&#12501;&#12457;&#12523;&#12480;&#12540;&#20869;&#12434;&#24033;&#22238;
Loop through files in current directory and all subfolders	&#19979;&#20301;&#12501;&#12457;&#12523;&#12480;&#12540;&#12418;&#24033;&#22238;
Loop through files in current directory and all sibling folders (folders on same level)	&#21516;&#21015;&#12398;&#12501;&#12457;&#12523;&#12480;&#12540;&#12418;&#24033;&#22238;
Maximize/restore to/from virtual desktop (only for multi-monitor systems)	&#12510;&#12523;&#12481;&#12487;&#12451;&#12473;&#12503;&#12524;&#12452;&#29872;&#22659;&#12391;&#26368;&#22823;&#21270;/&#24489;&#20803;
Copy screen to clipboard/ Copy processed full size image to clipboard	&#30011;&#38754;&#12434;&#12463;&#12522;&#12483;&#12503;&#12508;&#12540;&#12489;&#12395;&#12467;&#12500;&#12540;/&#21152;&#24037;&#12375;&#12383;&#12501;&#12523;&#12469;&#12452;&#12474;&#30011;&#20687;&#12434;&#12463;&#12522;&#12483;&#12503;&#12508;&#12540;&#12489;&#12395;&#12467;&#12500;&#12540;
Open new image or slideshow file	&#21029;&#12398;&#30011;&#20687;&#12414;&#12383;&#12399;&#12473;&#12521;&#12452;&#12489;&#12471;&#12519;&#12540;&#12434;&#38283;&#12367;
Save processed image to JPEG file (original size)	&#21152;&#24037;&#12375;&#12383;&#30011;&#20687;&#12434;JPEG&#12501;&#12449;&#12452;&#12523;&#12395;&#20445;&#23384;
Save (%s)/ delete (%s) image processing parameters in/from parameter DB	&#30011;&#20687;&#21152;&#24037;&#12398;&#12497;&#12521;&#12513;&#12540;&#12479;&#12540;&#12434;&#20445;&#23384;(%s)/&#21066;&#38500;(%s) 
Sort images by creation date, resp. modification date, resp. file name	&#20316;&#25104;&#26085;/&#26356;&#26032;&#26085;&#12391;&#30011;&#20687;&#12434;&#12477;&#12540;&#12488;
Goto previous image	&#21069;&#12398;&#30011;&#20687;&#12395;&#25147;&#12427;
Goto next image	&#27425;&#12398;&#30011;&#20687;&#12395;&#36914;&#12416;
PgUp or Left	PgUp&#12414;&#12383;&#12399;&#24038;&#30690;&#21360;
PgDn or Right	PgDown&#12414;&#12383;&#12399;&#21491;&#30690;&#21360;
Goto first/last image of current folder (using sort order as defined)	&#12501;&#12457;&#12523;&#12480;&#12540;&#20869;&#12398;&#26368;&#21021;/&#26368;&#24460;&#12398;&#30011;&#20687;
Increase/decrease brightness	&#26126;&#12427;&#12373;&#12398;&#22679;&#28187;
Increase/decrease contrast	&#12467;&#12531;&#12488;&#12521;&#12473;&#12488;&#12398;&#22679;&#28187;
Increase/decrease sharpness	&#39854;&#37613;&#12373;&#12398;&#22679;&#28187;
Increase/decrease auto color cast correction amount	&#33394;&#12398;&#35519;&#25972;&#37327;&#12398;&#22679;&#28187;
Increase/decrease auto contrast correction amount	&#12467;&#12531;&#12488;&#12521;&#12473;&#12488;&#12398;&#35519;&#25972;&#37327;&#12398;&#22679;&#28187;
Enable/disable landscape picture enhancement mode	&#27178;&#38263;&#30011;&#20687;&#12398;&#25313;&#24373;&#12514;&#12540;&#12489;&#12434;&#26377;&#21177;&#21270;/&#28961;&#21177;&#21270;
Slide show with timeout of n seconds (ESC to stop)	&#12473;&#12521;&#12452;&#12489;&#12471;&#12519;&#12540;&#12398;&#31186;&#38291;&#38548;(ESC&#12461;&#12540;&#12391;&#32066;&#20102;)
Set timeout to n/10 sec, respectively n/100 sec (Ctrl+Shift)	&#31186;&#38291;&#38548;&#12434;1/10&#12289;Ctrl+Shift&#12391;1/100
Rotate image and fit to screen	&#30011;&#38754;&#12395;&#21512;&#12431;&#12379;&#12390;&#30011;&#20687;&#12434;&#22238;&#36578;
Fit image to screen	&#30011;&#20687;&#12434;&#30011;&#38754;&#12395;&#21512;&#12431;&#12379;&#12427;
Zoom 1:1 (100 %)	&#23455;&#23544;&#34920;&#31034; 1:1 (100%)
Zoom in (%s)/Zoom out (%s)	&#25313;&#22823;(%s)/&#32302;&#23567;(%s)
Zoom in/out image	&#25313;&#22823;/&#32302;&#23567;
Pan image	&#20840;&#30011;&#38754;&#34920;&#31034;
Crop image	&#20999;&#12426;&#21462;&#12426;
Next image	&#27425;&#12398;&#30011;&#20687;
Previous image	&#21069;&#12398;&#30011;&#20687;
up/down	&#19978;/&#19979;
Mouse wheel	&#12510;&#12454;&#12473;&#12507;&#12452;&#12540;&#12523;
Left mouse & drag	&#12510;&#12454;&#12473;&#12398;&#24038;&#12508;&#12479;&#12531;&#12391;&#12489;&#12521;&#12483;&#12464;
Ctrl + Left mouse	Ctrl + &#12510;&#12454;&#12473;&#12398;&#24038;&#12508;&#12479;&#12531;
Forward mouse button	&#12510;&#12454;&#12473;&#12398;&#36914;&#12416;&#12508;&#12479;&#12531;
Back mouse button	&#12510;&#12454;&#12473;&#12398;&#25147;&#12427;&#12508;&#12479;&#12531;
Delete current file on disk	&#12371;&#12398;&#30011;&#20687;&#12501;&#12449;&#12452;&#12523;&#12434;&#21066;&#38500;
Rotate current file on disk lossless by 90 deg (W/H must be multiple of 16)	&#12371;&#12398;&#30011;&#20687;&#12434;&#12525;&#12473;&#12524;&#12473;&#12391;90&#24230;&#22238;&#36578;(&#32294;&#27178;&#12469;&#12452;&#12474;&#12399;16&#12398;&#20493;&#25968;)
Rotate current file on disk lossless by 270 deg (W/H must be multiple of 16)	&#12371;&#12398;&#30011;&#20687;&#12434;&#12525;&#12473;&#12524;&#12473;&#12391;270&#24230;&#22238;&#36578;(&#32294;&#27178;&#12469;&#12452;&#12474;&#12399;16&#12398;&#20493;&#25968;)
The file is read-only!	&#26360;&#12365;&#36796;&#12415;&#31105;&#27490;&#12398;&#12501;&#12449;&#12452;&#12523;
Can't rename file	&#12522;&#12493;&#12540;&#12512;&#12391;&#12365;&#12414;&#12379;&#12435;
New name contains backslash character!	&#12501;&#12449;&#12452;&#12523;&#21517;&#12395;"\"&#12364;&#21547;&#12414;&#12428;&#12390;&#12356;&#12414;&#12377;
Renaming file failed!	&#12522;&#12493;&#12540;&#12512;&#22833;&#25943;
Reason:	&#21407;&#22240;: 
on	&#12458;&#12531;
off	&#12458;&#12501;
Do you really want to save the following parameters as default to the INI file	&#20197;&#19979;&#12398;&#12497;&#12521;&#12513;&#12540;&#12479;&#12540;&#12434;INI&#12501;&#12449;&#12452;&#12523;&#12395;&#20445;&#23384;&#12375;&#12414;&#12377;&#12363;&#65311;
Auto contrast and color correction:	&#33258;&#21205;&#12391;&#12467;&#12531;&#12488;&#12521;&#12473;&#12488;/&#33394;&#12434;&#35036;&#27491;:
Local density correction:	&#28611;&#24230;&#35519;&#25972;:
Order files by:	&#12501;&#12449;&#12452;&#12523;&#12398;&#12477;&#12540;&#12488;:
Creation date/time	&#20316;&#25104;&#26085;&#26178;
Last modification date/time	&#26368;&#32066;&#26356;&#26032;&#26085;&#26178;
File name	&#12501;&#12449;&#12452;&#12523;&#21517;
These values will override the values from the INI file located in the program folder of JPEGView!	&#12371;&#12398;&#12497;&#12521;&#12513;&#12540;&#12479;&#12540;&#12399;JPEGView&#12501;&#12457;&#12523;&#12480;&#12540;&#20869;&#12398;INI&#12501;&#12449;&#12452;&#12523;&#12424;&#12426;&#12418;&#20778;&#20808;&#12373;&#12428;&#12414;&#12377;
Confirm save default parameters	&#12487;&#12501;&#12457;&#12523;&#12488;&#12497;&#12521;&#12513;&#12540;&#12479;&#12540;&#20445;&#23384;&#12398;&#30906;&#35469;
Images	&#30011;&#20687;
All Files	&#12377;&#12409;&#12390;&#12398;&#12501;&#12449;&#12452;&#12523;
Parameter DB file '%s' could not be opened!	&#12497;&#12521;&#12513;&#12540;&#12479;&#12540;&#12501;&#12449;&#12452;&#12523;"%s"&#12364;&#38283;&#12369;&#12414;&#12379;&#12435;
Parameter DB file '%s' is not valid (invalid header)!	&#12497;&#12521;&#12513;&#12540;&#12479;&#12540;&#12501;&#12449;&#12452;&#12523;"%s"&#12364;&#28961;&#21177;&#12391;&#12377;
Cannot write to parameter DB file '%s'!	&#12497;&#12521;&#12513;&#12540;&#12479;&#12540;&#12501;&#12449;&#12452;&#12523;"%s"&#12395;&#26360;&#12365;&#36796;&#12417;&#12414;&#12379;&#12435;
Cannot read from parameter DB file '%s'!	&#12497;&#12521;&#12513;&#12540;&#12479;&#12540;&#12501;&#12449;&#12452;&#12523;"%s"&#12434;&#35501;&#12415;&#36796;&#12417;&#12414;&#12379;&#12435;
Cannot read parameter DB file '%s' because it is too large!	&#12497;&#12521;&#12513;&#12540;&#12479;&#12540;&#12501;&#12449;&#12452;&#12523;"%s"&#12364;&#22823;&#12365;&#12377;&#12366;&#12414;&#12377;
The parameter DB file '%s' has been created by a newer version of JPEGView!	&#12497;&#12521;&#12513;&#12540;&#12479;&#12540;&#12501;&#12449;&#12452;&#12523;"%s"&#12399;&#26032;&#12375;&#12356;&#12496;&#12540;&#12472;&#12519;&#12531;&#12398;JPEGView&#12391;&#20316;&#25104;&#12373;&#12428;&#12390;&#12356;&#12414;&#12377;
The old parameter DB file '%s' could not be renamed during conversion to new format!	&#21476;&#12356;&#24418;&#24335;&#12398;&#12497;&#12521;&#12513;&#12540;&#12479;&#12540;&#12501;&#12449;&#12452;&#12523;"%s"&#12434;&#26032;&#12375;&#12356;&#12501;&#12457;&#12540;&#12510;&#12483;&#12488;&#12395;&#22793;&#25563;&#12391;&#12365;&#12414;&#12379;&#12435;
Parameter DB error	&#12497;&#12521;&#12513;&#12540;&#12479;&#12540;&#12501;&#12449;&#12452;&#12523;&#12398;&#12456;&#12521;&#12540;
Error saving file	&#12501;&#12449;&#12452;&#12523;&#20445;&#23384;&#12456;&#12521;&#12540;
Error writing file to disk!	&#12501;&#12449;&#12452;&#12523;&#26360;&#12365;&#36796;&#12415;&#12456;&#12521;&#12540;
Confirm	&#30906;&#35469;
Do you really want to permanently delete the file %filename%?	%filename%&#12434;&#26412;&#24403;&#12395;&#21066;&#38500;&#12375;&#12414;&#12377;&#12363;&#65311;
Rotate the following file lossless by 90 deg?\n%filename%	\n%filename% &#12398;&#30011;&#20687;&#12434;90&#24230;&#22238;&#36578;&#12375;&#12414;&#12377;
Rotate the following file lossless by 270 deg?\n%filename%	&#12398;&#30011;&#20687;&#12434;270&#24230;&#22238;&#36578;&#12375;&#12414;&#12377;
Open image...	&#30011;&#20687;&#12501;&#12449;&#12452;&#12523;&#12434;&#38283;&#12367;
Save processed image...	&#21152;&#24037;&#12375;&#12383;&#30011;&#20687;&#12434;&#20445;&#23384;
Reload image	&#30011;&#20687;&#12434;&#12522;&#12525;&#12540;&#12489;
Copy to clipboard	&#12463;&#12522;&#12483;&#12503;&#12508;&#12540;&#12489;&#12395;&#12467;&#12500;&#12540;
Copy original size image	&#20803;&#12398;&#12469;&#12452;&#12474;&#12398;&#12414;&#12414;&#12467;&#12500;&#12540;
Paste from clipboard	&#12463;&#12522;&#12483;&#12503;&#12508;&#12540;&#12489;&#12363;&#12425;&#36028;&#12426;&#20184;&#12369;
Batch rename/copy...	&#19968;&#25324;&#12391;&#12522;&#12493;&#12540;&#12512;/&#12467;&#12500;&#12540;...
Show picture info (EXIF)	&#30011;&#20687;&#24773;&#22577;(EXIF)&#12434;&#34920;&#31034;
Show filename	&#12501;&#12449;&#12452;&#12523;&#21517;&#12434;&#34920;&#31034;
Navigation	&#12490;&#12499;&#12466;&#12540;&#12471;&#12519;&#12531;
Loop folder	&#12501;&#12457;&#12523;&#12480;&#12540;&#12434;&#24033;&#22238;
Loop recursively	&#19979;&#20301;&#12501;&#12457;&#12523;&#12480;&#12540;&#12418;&#24033;&#22238;
Loop siblings	&#21516;&#21015;&#12398;&#12501;&#12457;&#12523;&#12480;&#12540;&#12418;&#24033;&#22238;
Display order	&#34920;&#31034;&#38918;&#24207;
Modification date	&#26356;&#26032;&#26085;
Creation date	&#20316;&#25104;&#26085;
Play folder as slideshow/movie	&#12473;&#12521;&#12452;&#12489;&#12471;&#12519;&#12540;/&#21205;&#30011;&#12391;&#12501;&#12457;&#12523;&#12480;&#12540;&#12434;&#34920;&#31034;
Slideshow	&#12473;&#12521;&#12452;&#12489;&#12471;&#12519;&#12540;
Movie	&#21205;&#30011;
Waiting time	&#24453;&#12385;&#26178;&#38291;
Stop slide show/movie	&#12473;&#12521;&#12452;&#12489;&#12471;&#12519;&#12540;/&#21205;&#30011;&#12434;&#20572;&#27490;
Rotate +90	+90&#24230;&#22238;&#36578;
Rotate -90	-90&#24230;&#22238;&#36578;
Rotate 180	180&#24230;&#22238;&#36578;
Auto correction	&#33258;&#21205;&#35519;&#25972;
Local density correction	&#28611;&#24230;&#12398;&#35519;&#25972;
Keep parameters	&#12497;&#12521;&#12513;&#12540;&#12479;&#12540;&#12434;&#20445;&#25345;
Set current parameters as default values...	&#29694;&#22312;&#12398;&#12497;&#12521;&#12513;&#12540;&#12479;&#12540;&#12434;&#12487;&#12501;&#12457;&#12523;&#12488;&#12395;&#12377;&#12427;
Save parameters to DB	&#12497;&#12521;&#12513;&#12540;&#12479;&#12540;&#12434;&#20445;&#23384;&#12377;&#12427;
Clear parameters from DB	&#12497;&#12521;&#12513;&#12540;&#12479;&#12540;&#12434;&#21021;&#26399;&#21270;&#12377;&#12427;
Zoom	&#25313;&#22823;
Fit to screen	&#26368;&#22823;&#34920;&#31034;
Fill with crop	&#20999;&#12426;&#21462;&#12387;&#12383;&#37096;&#20998;&#12434;&#20840;&#30011;&#38754;&#34920;&#31034;
Span all screens	&#12510;&#12523;&#12481;&#12473;&#12463;&#12522;&#12540;&#12531;&#27178;&#26029;
Auto zoom mode	&#33258;&#21205;&#25313;&#22823;&#12514;&#12540;&#12489;
Fit to screen (no zoom)	&#25313;&#22823;&#12375;&#12394;&#12356;&#12391;&#20840;&#30011;&#38754;&#34920;&#31034;
Fill with crop (no zoom)	&#25313;&#22823;&#12375;&#12394;&#12356;&#12391;&#20999;&#12426;&#21462;&#12387;&#12383;&#37096;&#20998;&#12434;&#20840;&#30011;&#38754;&#34920;&#31034;
Exit	&#32066;&#20102;
Cyan-Red	&#12471;&#12450;&#12531;/&#36196;
Magenta-Green	&#12510;&#12476;&#12531;&#12479;/&#32209;
Yellow-Blue	&#12452;&#12456;&#12525;&#12540;/&#38738;
C - R	C - V
M - G	M - V
Y - B	A - A
Batch rename/copy of files	&#12501;&#12449;&#12452;&#12523;&#12434;&#19968;&#25324;&#12391;&#12522;&#12493;&#12540;&#12512;/&#12467;&#12500;&#12540;
Image files in folder	&#12501;&#12457;&#12523;&#12480;&#12540;&#20869;&#12398;&#30011;&#20687;&#12501;&#12449;&#12452;&#12523;
Placeholders:	&#35211;&#26412;:
Number (consecutively numbered)	&#36890;&#12375;&#30058;&#21495;
Number with N digits	N&#26689;&#12398;&#30058;&#21495;
Extracted number from original file name	&#20803;&#12398;&#12501;&#12449;&#12452;&#12523;&#21517;&#12363;&#12425;&#21462;&#12426;&#20986;&#12375;&#12383;&#25968;
Original file name (with extension)	&#20803;&#12398;&#12501;&#12449;&#12452;&#12523;&#21517;(&#25313;&#24373;&#23376;&#21547;&#12416;)
Original file name (without extension)	&#20803;&#12398;&#12501;&#12449;&#12452;&#12523;&#21517;(&#25313;&#24373;&#23376;&#38500;&#12367;)
Original file extension	&#20803;&#12398;&#12501;&#12449;&#12452;&#12523;&#12398;&#25313;&#24373;&#23376;
'My Pictures' folder	'&#12500;&#12463;&#12481;&#12515;'&#12501;&#12457;&#12523;&#12480;&#12540;
Day / Month / Year (as numbers)	&#26085; / &#26376; / &#24180; (&#25968;&#23383;)
Year short form (2 digits)	2&#26689;&#34920;&#35352;&#12398;&#24180;
Month / Short form (text)	&#26376;&#21517;&#12398;&#30053;&#35352;
Target folders that are not yet existing are created as needed.	&#26032;&#12375;&#12356;&#12501;&#12457;&#12523;&#12480;&#12540;&#12434;&#20316;&#25104;&#12375;&#12414;&#12375;&#12383;
Date placeholders use the modification date of the image.	&#26085;&#20184;&#12398;&#35211;&#26412;&#12399;&#30011;&#20687;&#12398;&#26356;&#26032;&#26085;
Rename/copy images to:	&#26032;&#12375;&#12356;&#30011;&#20687;&#12398;&#12501;&#12449;&#12452;&#12523;&#21517;:
Rename	&#12522;&#12493;&#12540;&#12512;
Preview	&#12503;&#12524;&#12499;&#12517;&#12540;
Save as template	&#12486;&#12531;&#12503;&#12524;&#12540;&#12488;&#12395;&#20445;&#23384;
Close	&#38281;&#12376;&#12427;
Old name	&#20803;&#12398;&#21517;&#21069;
Date	&#26085;&#20184;
New name (>> : file gets copied)	&#26032;&#12375;&#12356;&#21517;&#21069;(>> : &#12467;&#12500;&#12540;&#20808;)
Select all	&#12377;&#12409;&#12390;&#36984;&#25246;
Select none	&#36984;&#25246;&#35299;&#38500;
The file '%s' could not be %s.	&#12501;&#12449;&#12452;&#12523;"%s"&#12399; %s &#12391;&#12399;&#12354;&#12426;&#12414;&#12379;&#12435;
copied	&#12467;&#12500;&#12540;&#23436;&#20102;
renamed	&#12522;&#12493;&#12540;&#12512;&#23436;&#20102;
Continue rename/copy?	&#12522;&#12493;&#12540;&#12512;/&#12467;&#12500;&#12540;&#12434;&#32154;&#12369;&#12414;&#12377;&#12363;&#65311;
Error during rename/copy	&#12522;&#12493;&#12540;&#12512;/&#12467;&#12500;&#12540;&#12398;&#12456;&#12521;&#12540;
%d file(s) renamed, %d file(s) copied, %d folder(s) created	%d&#20491;&#12434;&#12522;&#12493;&#12540;&#12512;&#12289;%d&#20491;&#12434;&#12467;&#12500;&#12540;&#12289;%d&#20491;&#12398;&#12501;&#12457;&#12523;&#12480;&#12540;&#12434;&#20316;&#25104;
Crop Selection	&#36984;&#25246;&#31684;&#22258;&#12434;&#20999;&#12426;&#21462;&#12426;
Copy Selection to Clipboard	&#36984;&#25246;&#31684;&#22258;&#12434;&#12463;&#12522;&#12483;&#12503;&#12508;&#12540;&#12489;&#12395;&#12467;&#12500;&#12540;
Zoom to Selection	&#36984;&#25246;&#31684;&#22258;&#12434;&#25313;&#22823;
Pasting image from clipboard failed!	&#12463;&#12522;&#12483;&#12503;&#12508;&#12540;&#12489;&#12363;&#12425;&#12398;&#36028;&#12426;&#20184;&#12369;&#22833;&#25943;
Image width:	&#30011;&#20687;&#12398;&#24133;:
Image height:	&#30011;&#20687;&#12398;&#39640;&#12373;:
Acquisition date:	&#21462;&#24471;&#26085;:
Camera model:	&#12459;&#12513;&#12521;&#12398;&#27231;&#31278;:
Exposure time (s):	&#38706;&#20986;:
Exposure bias (EV):	&#38706;&#20986;&#35036;&#27491;(EV):
Flash fired:	&#12501;&#12521;&#12483;&#12471;&#12517;&#12398;&#20351;&#29992;:
Focal length (mm):	&#28966;&#28857;&#36317;&#38626;(mm):
F-Number:	F&#20516;:
ISO Speed:	ISO&#24863;&#24230;:
Modification date:	&#26356;&#26032;&#26085;:
yes	&#12399;&#12356;
no	&#12356;&#12356;&#12360;
Show navigation panel	&#12490;&#12499;&#12466;&#12540;&#12471;&#12519;&#12531;&#12497;&#12493;&#12523;&#12434;&#34920;&#31034;
Show/hide navigation panel	&#12490;&#12499;&#12466;&#12540;&#12471;&#12519;&#12531;&#12497;&#12493;&#12523;&#12434;&#34920;&#31034;/&#38750;&#34920;&#31034;
About JPEGView...	JPEGView&#12395;&#12388;&#12356;&#12390;
SIMD mode used:	SIMD&#12514;&#12540;&#12489;&#20351;&#29992;:
Number of CPU cores used:	CPU&#12467;&#12450;&#25968;:
Licensed under the GNU general public license (GPL), see readme file for details:	GNU general public license (GPL)&#12395;&#28310;&#25312; &#35443;&#32048;&#12399;readme&#12434;&#12362;&#35501;&#12415;&#12367;&#12384;&#12373;&#12356;:
Project home page:	&#12503;&#12525;&#12472;&#12455;&#12463;&#12488;&#12398;Web&#12469;&#12452;&#12488;:
Show first image in folder	&#12501;&#12457;&#12523;&#12480;&#12540;&#20869;&#12398;&#26368;&#21021;&#12398;&#30011;&#20687;&#12434;&#34920;&#31034;
Show previous image	&#21069;&#12398;&#30011;&#20687;&#12434;&#34920;&#31034;
Show next image	&#27425;&#12398;&#30011;&#20687;&#12434;&#34920;&#31034;
Show last image in folder	&#12501;&#12457;&#12523;&#12480;&#12540;&#20869;&#12398;&#26368;&#24460;&#12398;&#30011;&#20687;&#12434;&#34920;&#31034;
Rotate image 90 deg clockwise	&#21491;&#22238;&#12426;90&#24230;&#22238;&#36578;
Rotate image 90 deg counter-clockwise	&#24038;&#22238;&#12426;90&#24230;&#22238;&#36578;
Landscape picture enhancement mode	&#27178;&#38263;&#30011;&#20687;&#12398;&#25313;&#24373;&#12514;&#12540;&#12489;
Display image (EXIF) information	&#30011;&#20687;&#24773;&#22577;(EXIF)&#12434;&#34920;&#31034;
Toggle between screens (only for multi-monitor systems)	&#12510;&#12523;&#12481;&#12487;&#12451;&#12473;&#12503;&#12524;&#12452;&#12391;&#21029;&#30011;&#38754;&#12395;&#34920;&#31034;
Enable/disable full screen mode	&#20840;&#30011;&#38754;&#12514;&#12540;&#12489;&#12434;&#26377;&#21177;&#21270;/&#28961;&#21177;&#21270;
Full screen mode	&#20840;&#30011;&#38754;&#12514;&#12540;&#12489;
Window mode	&#12454;&#12451;&#12531;&#12489;&#12454;&#34920;&#31034;
Save as (in screen size/resolution)	&#21517;&#21069;&#12434;&#20184;&#12369;&#12390;&#20445;&#23384;(&#30011;&#38754;&#12469;&#12452;&#12474;/&#35299;&#20687;&#24230;)
Save processed image to JPEG file (screen size)	&#21152;&#24037;&#12375;&#12383;&#30011;&#20687;&#12434;JPEG&#12395;&#20445;&#23384;(&#30011;&#38754;&#12469;&#12452;&#12474;)
Settings/Admin	&#35373;&#23450;/&#31649;&#29702;&#32773;
Edit global settings...	&#20849;&#36890;&#35373;&#23450;&#12398;&#22793;&#26356;
Edit user settings...	&#20491;&#20154;&#35373;&#23450;&#12398;&#22793;&#26356;
Backup parameter DB...	&#12497;&#12521;&#12513;&#12540;&#12479;&#12540;&#12398;&#12496;&#12483;&#12463;&#12450;&#12483;&#12503;
Restore parameter DB...	&#12496;&#12483;&#12463;&#12450;&#12483;&#12503;&#12375;&#12383;&#12497;&#12521;&#12513;&#12540;&#12479;&#12540;&#12398;&#24489;&#20803;
No user INI file exits yet. Create user INI file from INI file template?	&#12486;&#12531;&#12503;&#12524;&#12540;&#12488;&#12363;&#12425;&#26032;&#35215;&#12398;INI&#12501;&#12449;&#12452;&#12523;&#12434;&#20316;&#25104;&#12375;&#12414;&#12377;
Copying parameter DB to file '%s' failed. Reason: %s	&#12501;&#12449;&#12452;&#12523; %s &#12408;&#12398;&#12497;&#12521;&#12513;&#12540;&#12479;&#12540;&#12398;&#12467;&#12500;&#12540;&#12364;&#22833;&#25943;&#12375;&#12414;&#12375;&#12383; &#21407;&#22240;: %s
Select parameter DB to restore	&#24489;&#20803;&#12377;&#12427;&#12497;&#12521;&#12513;&#12540;&#12479;&#12540;&#12501;&#12449;&#12452;&#12523;&#12434;&#36984;&#25246;
Conflicting entries in Param DB	&#12497;&#12521;&#12513;&#12540;&#12479;&#12540;&#12398;&#35373;&#23450;&#12395;&#31478;&#21512;&#12364;&#12354;&#12426;&#12414;&#12377;
The imported param DB contains entries already present in active param DB.	&#12452;&#12531;&#12509;&#12540;&#12488;&#12399;&#29694;&#22312;&#26377;&#21177;&#12394;&#12497;&#12521;&#12513;&#12540;&#12479;&#12540;&#12392;&#31478;&#21512;&#12375;&#12414;&#12377;
Shall existing entries be preserved (Yes) or be overriden by the imported entries (No)?	&#29694;&#22312;&#12398;&#12497;&#12521;&#12513;&#12540;&#12479;&#12540;&#12434;&#32173;&#25345;(Yes)&#12289;&#12452;&#12531;&#12509;&#12540;&#12488;&#12434;&#26377;&#21177;&#21270;(No)
Select file to display in 'File Open' dialog	&#30011;&#20687;&#12501;&#12449;&#12452;&#12523;&#12434;&#12300;&#38283;&#12367;&#12301;&#12391;&#36984;&#25246;
Crop Mode	&#20999;&#12426;&#21462;&#12426;&#12514;&#12540;&#12489;
Free	&#35299;&#25918;
Fixed size...	&#22266;&#23450;&#12469;&#12452;&#12474;
Set Fixed Crop Size	&#20999;&#12426;&#21462;&#12426;&#12469;&#12452;&#12474;&#12398;&#22266;&#23450;
Width	&#24133;
Height	&#39640;&#12373;
Pixels	&#12500;&#12463;&#12475;&#12523;
Screen Pixels	&#12487;&#12451;&#12473;&#12503;&#12524;&#12452;&#12398;&#12500;&#12463;&#12475;&#12523;&#25968;
Image Pixels	&#30011;&#20687;&#12398;&#12500;&#12463;&#12475;&#12523;&#25968;
Set modification date	&#26356;&#26032;&#26085;&#12434;&#35373;&#23450;
to current date	&#20170;&#26085;&#12398;&#26085;&#20184;&#12395;&#12377;&#12427;
to EXIF date	EXIF&#12398;&#26085;&#20184;&#12395;&#12377;&#12427;
Mark image for toggling. Use %s to toggle between marked and current image	&#12371;&#12398;&#30011;&#20687;&#12395;&#20999;&#12426;&#26367;&#12360;&#12427; %s&#12391;&#29694;&#22312;&#12398;&#30011;&#20687;&#12392;&#20999;&#12426;&#26367;&#12360;
Saturation	&#39165;&#21644;
Unsharp mask...	&#12412;&#12363;&#12375;&#12510;&#12473;&#12463;
Apply Unsharp Mask	&#12412;&#12363;&#12375;&#12510;&#12473;&#12463;&#12434;&#36969;&#29992;
Radius	&#21322;&#24452;
Amount	&#20998;&#37327;
Threshold	&#38480;&#24230;
Apply	&#36969;&#29992;
Cancel	&#12461;&#12515;&#12531;&#12475;&#12523;
Keep processing parameters between images	&#20182;&#12398;&#30011;&#20687;&#12395;&#12418;&#21152;&#24037;&#12497;&#12521;&#12513;&#12540;&#12479;&#12540;&#12434;&#36969;&#29992;
Show histogram	&#12498;&#12473;&#12488;&#12464;&#12521;&#12512;&#12434;&#34920;&#31034;
Hide histogram	&#12498;&#12473;&#12488;&#12464;&#12521;&#12512;&#12434;&#38750;&#34920;&#31034;
Crop Selection Lossless...	&#36984;&#25246;&#31684;&#22258;&#12434;&#12525;&#12473;&#12524;&#12473;&#12391;&#20999;&#12426;&#21462;&#12426;
Save cropped image	&#20999;&#12426;&#21462;&#12426;&#31684;&#22258;&#12434;&#20445;&#23384;
Rotate image by user-defined angle	&#20219;&#24847;&#12398;&#35282;&#24230;&#12391;&#30011;&#20687;&#12434;&#22238;&#36578;
Rotate Image	&#30011;&#20687;&#12434;&#22238;&#36578;
Show grid lines	&#12464;&#12522;&#12483;&#12489;&#12434;&#34920;&#31034;
Auto crop rotated image (avoids black border)	&#22238;&#36578;&#12375;&#12383;&#30011;&#20687;&#12434;&#33258;&#21205;&#12391;&#20999;&#12426;&#21462;&#12426;(&#40658;&#32972;&#26223;&#12434;&#38500;&#12367;)
Align image to horizontal or vertical line	&#32294;/&#27178;&#12395;&#20006;&#12409;&#12427;
Use the mouse to draw a line that shall be horizontal or vertical.	&#12510;&#12454;&#12473;&#12391;&#32294;/&#27178;&#12434;&#25351;&#23450;
Rotate the image by dragging with the mouse.	&#12510;&#12454;&#12473;&#12391;&#22238;&#36578;
The operation failed because not enough memory is available!	&#12513;&#12514;&#12522;&#12540;&#19981;&#36275;
to EXIF date (all files in folder)	EXIF&#12398;&#26085;&#20184;&#12395;&#12377;&#12427;(&#12501;&#12457;&#12523;&#12480;&#12540;&#20869;&#12398;&#20840;&#12501;&#12449;&#12452;&#12523;)
Number of JPEG files in folder: %d	&#12501;&#12457;&#12523;&#12480;&#12540;&#20869;&#12398;JPEG&#12501;&#12449;&#12452;&#12523;&#25968;: %d
EXIF date successfully set on %d images, failed on %d images	EXIF&#12398;&#26085;&#20184;&#12395;&#35373;&#23450; &#25104;&#21151;:%d&#12289;&#22833;&#25943;:%d
Reason: Not enough memory available	&#21407;&#22240;: &#12513;&#12514;&#12522;&#12540;&#19981;&#36275;
Transform image	&#30011;&#20687;&#12398;&#22793;&#24418;
Rotate...	&#22238;&#36578;
Mirror horizontally	&#27178;&#12395;&#21453;&#36578;
Mirror vertically	&#32294;&#12395;&#21453;&#36578;
Random	&#12521;&#12531;&#12480;&#12512;
Zoom mode (drag mouse to zoom)	&#25313;&#22823;&#12514;&#12540;&#12489;(&#12510;&#12454;&#12473;&#12391;&#12489;&#12521;&#12483;&#12464;)
Correct converging lines (perspective correction)	&#28040;&#22833;&#28857;&#12398;&#35519;&#25972;(&#36960;&#36817;&#27861;&#12398;&#35519;&#25972;)
Perspective Correction	&#36960;&#36817;&#27861;&#12398;&#35519;&#25972;
Perspective correction...	&#36960;&#36817;&#27861;&#12398;&#35519;&#25972;
Auto crop corrected image (avoids black border)	&#21152;&#24037;&#12375;&#12383;&#30011;&#20687;&#12434;&#33258;&#21205;&#12391;&#20999;&#12426;&#21462;&#12426;(&#40658;&#32972;&#26223;&#12434;&#38500;&#12367;)
Click and drag the mouse vertically to correct image tilt.	&#12510;&#12454;&#12473;&#12398;&#32294;&#12489;&#12521;&#12483;&#12464;&#12391;&#30011;&#20687;&#12398;&#20670;&#12365;&#12434;&#35519;&#25972;
Drag at the left or right border for asymmetric correction.	&#24038;/&#21491;&#36794;&#12398;&#12489;&#12521;&#12483;&#12464;&#12391;&#38750;&#23550;&#31216;&#35519;&#25972;
Keep aspect ratio on crop	&#20999;&#12426;&#21462;&#12426;&#12391;&#32294;&#27178;&#27604;&#12434;&#32173;&#25345;
Lossless JPEG transformations	&#12525;&#12473;&#12524;&#12473;JPEG&#22793;&#24418;
Performing the lossless transformation failed!	&#12525;&#12473;&#12524;&#12473;&#22793;&#24418;&#22833;&#25943;
Image width and height must be dividable by the JPEG block size (8 or 16) for lossless transformations!	&#12525;&#12473;&#12524;&#12473;&#22793;&#24418;&#12391;&#12399;&#32294;/&#27178;&#12469;&#12452;&#12474;&#12434;8&#12414;&#12383;&#12399;16&#12398;&#20493;&#25968;&#12395;&#12375;&#12390;&#12367;&#12384;&#12373;&#12356;
Reading the JPEG file from disk failed	JPEG&#12501;&#12449;&#12452;&#12523;&#35501;&#12415;&#36796;&#12415;&#22833;&#25943;
Writing the resulting JPEG file to disk failed	JPEG&#12501;&#12449;&#12452;&#12523;&#20445;&#23384;&#22833;&#25943;
Performing the transformation failed	&#22793;&#24418;&#22833;&#25943;
The transformation can be applied if the image is trimmed to the next matching size but this will remove some border pixels.	&#22793;&#24418;&#12399;&#27425;&#12398;&#12469;&#12452;&#12474;&#12398;&#22580;&#21512;&#12395;&#21487;&#33021;&#12391;&#12377; &#22659;&#30028;&#12398;&#12500;&#12463;&#12475;&#12523;&#12399;&#12488;&#12522;&#12511;&#12531;&#12464;&#12373;&#12428;&#12414;&#12377;
Trim the image and apply transformation? Trimming cannot be undone!	&#22659;&#30028;&#12434;&#12488;&#12522;&#12511;&#12531;&#12464;&#12375;&#12390;&#22793;&#24418;&#12375;&#12414;&#12377;&#12363;&#65311; &#22659;&#30028;&#12399;&#20803;&#12395;&#25147;&#12379;&#12414;&#12379;&#12435;
Note: Set the key 'TrimWithoutPromptLosslessJPEG=true' in the INI file to always trim without showing this message.	&#27880;&#24847;: II&#12501;&#12449;&#12452;&#12523;&#12395;'TrimWithoutPromptLosslessJPEG=true'&#12434;&#35373;&#23450;&#12377;&#12427;&#12392;&#12289;&#35686;&#21578;&#12394;&#12375;&#12391;&#12488;&#12522;&#12511;&#12531;&#12464;&#12375;&#12414;&#12377;
Transition Effect	&#36983;&#31227;&#26178;&#12398;&#35222;&#35226;&#21177;&#26524;
None	&#12394;&#12375;
Blend	&#12502;&#12524;&#12531;&#12489;
Slide from right	&#21491;&#12363;&#12425;&#12473;&#12521;&#12452;&#12489;
Slide from left	&#24038;&#12363;&#12425;&#12473;&#12521;&#12452;&#12489;
Slide from top	&#19978;&#12363;&#12425;&#12473;&#12521;&#12452;&#12489;
Slide from bottom	&#19979;&#12363;&#12425;&#12473;&#12521;&#12452;&#12489;
Roll from right	&#21491;&#12363;&#12425;&#12525;&#12540;&#12523;
Roll from left	&#24038;&#12363;&#12425;&#12525;&#12540;&#12523;
Roll from top	&#19978;&#12363;&#12425;&#12525;&#12540;&#12523;
Roll from bottom	&#19979;&#12363;&#12425;&#12525;&#12540;&#12523;
Scroll from right	&#21491;&#12363;&#12425;&#12473;&#12463;&#12525;&#12540;&#12523;
Scroll from left	&#24038;&#12363;&#12425;&#12473;&#12463;&#12525;&#12540;&#12523;
Scroll from top	&#19978;&#12363;&#12425;&#12473;&#12463;&#12525;&#12540;&#12523;
Scroll from bottom	&#19979;&#12363;&#12425;&#12473;&#12463;&#12525;&#12540;&#12523;
Transition Speed	&#36983;&#31227;&#26178;&#38291;
Very fast	&#36895;&#12356;
Fast	&#36895;&#12417;
Normal	&#27161;&#28310;
Slow	&#36933;&#12417;
Very slow	&#36933;&#12356;
Error	&#12456;&#12521;&#12540;
Warning	&#27880;&#24847;
Error while writing the following registry key:	&#20197;&#19979;&#12398;&#12524;&#12472;&#12473;&#12488;&#12522;&#12540;&#12461;&#12540;&#12398;&#26360;&#12365;&#36796;&#12415;&#12364;&#22833;&#25943;&#12375;&#12414;&#12375;&#12383;
Set as default viewer...	&#12487;&#12501;&#12457;&#12523;&#12488;&#12398;&#12499;&#12517;&#12540;&#12450;&#12395;&#35373;&#23450;&#12377;&#12427;
Set JPEGView as default image viewer	JPEGView&#12434;&#12487;&#12501;&#12457;&#12523;&#12488;&#12398;&#30011;&#20687;&#12499;&#12517;&#12540;&#12450;&#12395;&#35373;&#23450;&#12377;&#12427;
JPEGView is registered as default viewer for the selected file formats.	&#25351;&#23450;&#12398;&#30011;&#20687;&#12501;&#12457;&#12540;&#12510;&#12483;&#12488;&#12391;&#12289;JPEGView&#12434;&#12487;&#12501;&#12457;&#12523;&#12488;&#12499;&#12517;&#12540;&#12450;&#12395;&#35373;&#23450;&#12375;&#12414;&#12375;&#12383;
Registration applies to the current user only.	&#38306;&#36899;&#20184;&#12369;&#12399;&#29694;&#22312;&#12398;&#12518;&#12540;&#12470;&#12540;&#12398;&#12415;&#12395;&#26377;&#21177;&#12391;&#12377;
Extension	&#25313;&#24373;&#23376;
File type	&#12501;&#12449;&#12452;&#12523;&#12479;&#12452;&#12503;
The following file extensions cannot be unregistered because they have been registered in the 'local machine' registry area.	&#20197;&#19979;&#12398;&#25313;&#24373;&#23376;&#12399;'local machine'&#12391;&#38306;&#36899;&#20184;&#12369;&#12373;&#12428;&#12390;&#12356;&#12427;&#12398;&#12391;&#12289;&#35299;&#38500;&#12391;&#12365;&#12414;&#12379;&#12435;
Registering or unregistering file extensions in this registry area requires administration privileges and cannot be done in JPEGView.	&#12371;&#12398;&#25313;&#24373;&#23376;&#12398;&#38306;&#36899;&#20184;&#12369;/&#35299;&#38500;&#12395;&#12399;&#31649;&#29702;&#32773;&#27177;&#38480;&#12364;&#24517;&#35201;&#12394;&#12398;&#12391;&#12289;JPEGView&#12391;&#12399;&#22793;&#26356;&#12391;&#12365;&#12414;&#12379;&#12435;
Press 'OK' to continue with registration or 'Cancel' to not modify any registrations.	&#38306;&#36899;&#20184;&#12369;&#23455;&#34892;&#12399;"OK"&#12289;&#22793;&#26356;&#12375;&#12394;&#12356;&#22580;&#21512;&#12399;"Cancel"
Unregistering not possible	&#35299;&#38500;&#12391;&#12365;&#12414;&#12379;&#12435;
%s images	%s&#20491;&#12398;&#30011;&#20687;
%s images (processed by Window Imaging Component - WIC)	%s&#20491;&#12398;&#30011;&#20687;(Windows Imaging - WIC &#12395;&#12424;&#12427;&#21152;&#24037;)
%s camera raw images (embedded JPEGs only)	%s&#20491;&#12398;RAW&#30011;&#20687;
The following image extensions are protected by the operating system.	&#20197;&#19979;&#12398;&#25313;&#24373;&#23376;&#12399;Windows&#12395;&#12424;&#12387;&#12390;&#20445;&#35703;&#12373;&#12428;&#12390;&#12356;&#12414;&#12377;
JPEGView can try to remove the restrictions automatically.	JPEGView&#12391;&#12399;&#21046;&#38480;&#12398;&#38500;&#21435;&#12434;&#33258;&#21205;&#30340;&#12395;&#35430;&#12377;&#12371;&#12392;&#12364;&#12391;&#12365;&#12414;&#12377;
However this will fail if the current user has no administration privileges.	&#31649;&#29702;&#32773;&#27177;&#38480;&#12364;&#12394;&#12356;&#22580;&#21512;&#12399;&#22833;&#25943;&#12375;&#12414;&#12377;
Insufficient rights to remove the restrictions. Continue?	&#21046;&#38480;&#12398;&#38500;&#21435;&#12395;&#24517;&#35201;&#12394;&#27177;&#38480;&#12364;&#12354;&#12426;&#12414;&#12379;&#12435;
No image loaded!	&#30011;&#20687;&#12394;&#12375;
Right mouse button: Context menu	&#12510;&#12454;&#12473;&#12398;&#21491;&#12508;&#12479;&#12531;&#12391;&#12467;&#12531;&#12486;&#12461;&#12473;&#12488;&#12513;&#12491;&#12517;&#12540;
Windows 8 blocks JPEGView from changing the default program for these file endings.	Windows8&#12391;&#12399;&#12289;&#12371;&#12428;&#12425;&#12398;&#12501;&#12449;&#12452;&#12523;&#12398;&#12487;&#12501;&#12457;&#12523;&#12488;&#12499;&#12517;&#12540;&#12450;&#12395;JPEGView&#12434;&#25351;&#23450;&#12391;&#12365;&#12414;&#12379;&#12435;
Use the 'Default Programs' configuration dialog from the operating system instead.	Windows&#12398;&#38306;&#36899;&#20184;&#12369;&#27231;&#33021;&#12434;&#21033;&#29992;&#12375;&#12390;&#12367;&#12384;&#12373;&#12356;
Alternatively, right click an image file of the given type in Windows Explorer and select 'Open with... > Choose default program'	&#12456;&#12463;&#12473;&#12503;&#12525;&#12540;&#12521;&#12540;&#12391;&#30011;&#20687;&#12501;&#12449;&#12452;&#12523;&#12434;&#21491;&#12463;&#12522;&#12483;&#12463;&#12375;&#12390;&#12289;&#12300;&#12503;&#12525;&#12464;&#12521;&#12512;&#12363;&#12425;&#38283;&#12367;&#12301;&#12434;&#36984;&#25246;&#12375;&#12414;&#12377;
User commands	&#12518;&#12540;&#12470;&#12540;&#12467;&#12510;&#12531;&#12489;
Open image with	&#12503;&#12525;&#12464;&#12521;&#12512;&#12391;&#30011;&#20687;&#12434;&#38283;&#12367;
Manage 'Open image with' menu...	&#12300;&#12503;&#12525;&#12464;&#12521;&#12512;&#12363;&#12425;&#38283;&#12367;&#12301;&#12513;&#12491;&#12517;&#12540;&#12398;&#25805;&#20316;
Menu entries:	&#12513;&#12491;&#12517;&#12540;&#12398;&#38917;&#30446;:
Title:	&#12479;&#12452;&#12488;&#12523;:
Application:	&#12450;&#12503;&#12522;&#12465;&#12540;&#12471;&#12519;&#12531;:
Shortcut key:	&#12471;&#12519;&#12540;&#12488;&#12459;&#12483;&#12488;&#12461;&#12540;:
Browse...	&#34920;&#31034;&#12377;&#12427;
New	&#26032;&#35215;
Delete	&#21066;&#38500;
Modifier keys:	&#20462;&#39166;&#12461;&#12540;s:
Known keys:	&#12461;&#12540;:
Combine keys with '+'	'+'&#12391;&#12461;&#12540;&#12398;&#32068;&#12415;&#21512;&#12431;&#12379;
Example:	&#20363;:
Shortcut Help	&#12504;&#12523;&#12503;
[new entry]	[&#26032;&#12375;&#12356;&#12456;&#12531;&#12488;&#12522;]
Applications	&#12450;&#12503;&#12522;&#12465;&#12540;&#12471;&#12519;&#12531;
Select application	&#12450;&#12503;&#12522;&#12465;&#12540;&#12471;&#12519;&#12531;&#12434;&#36984;&#25246;
Save	&#20445;&#23384;
Edit	&#32232;&#38598;
Upcounting	&#22679;&#12420;&#12377;
Downcounting	&#28187;&#12425;&#12377;
File size	&#12501;&#12449;&#12452;&#12523;&#12469;&#12452;&#12474;
Do you really want to delete the current image file on disk?	&#30011;&#20687;&#12501;&#12449;&#12452;&#12523;&#12434;&#21066;&#38500;&#12375;&#12414;&#12377;&#12363;&#65311;
Delete image file	&#30011;&#20687;&#12501;&#12449;&#12452;&#12523;&#12434;&#21066;&#38500;
Change size...	&#12469;&#12452;&#12474;&#22793;&#26356;
Resize Image	&#12522;&#12469;&#12452;&#12474;
OK	OK
New size:	&#12469;&#12452;&#12474;&#12398;&#25351;&#23450;:
New width:	&#24133;&#12398;&#25351;&#23450;:
New height:	&#39640;&#12373;&#12398;&#25351;&#23450;:
Filter:	&#12501;&#12451;&#12523;&#12479;&#12540;:
Box	&#12508;&#12483;&#12463;&#12473;
Lanczos/Bicubic	&#12521;&#12531;&#12481;&#12519;&#12473;&#35036;&#38291;/&#12496;&#12452;&#12461;&#12517;&#12540;&#12499;&#12483;&#12463;&#35036;&#38291;
Sharpen low	&#39854;&#37613;&#21270; &#20302;
Sharpen medium	&#39854;&#37613;&#21270; &#20013;
The new size is too large - width or height is larger than 65535 or total number of pixels is too large!	&#12469;&#12452;&#12474;&#25351;&#23450;&#12398;&#32294;/&#27178;&#12364;65535&#12434;&#36229;&#36942;&#12289;&#12414;&#12383;&#12399;&#20840;&#12500;&#12463;&#12475;&#12523;&#25968;&#12364;&#22810;&#12377;&#12366;&#12414;&#12377;
JPEGView is a lean, fast and highly configurable viewer/editor for JPEG, BMP, PNG, WEBP, TGA, GIF and TIFF images with a minimal GUI.	JPEGView&#12399;&#12289;JPEG&#12289;BMP&#12289;PNG&#12289;WEBP&#12289;TGA&#12289;GIF&#12289;TIFF&#12395;&#23550;&#24540;&#12375;&#12383;&#12289;&#36605;&#37327;&#12539;&#39640;&#36895;&#12391;&#24195;&#31684;&#22258;&#12395;&#12459;&#12473;&#12479;&#12510;&#12452;&#12474;&#21487;&#33021;&#12394;&#30011;&#20687;&#12499;&#12517;&#12540;&#12450;/&#12456;&#12487;&#12451;&#12479;&#12540;&#12391;&#12377;
Hour / Minute (as numbers)	&#26178;/&#20998;(&#25968;&#20516;)
Set as desktop wallpaper	&#22721;&#32025;&#12395;&#35373;&#23450;&#12377;&#12427;
Use original image	&#20803;&#12398;&#30011;&#20687;&#12434;&#20351;&#12358;
Use processed image as displayed	&#21152;&#24037;&#28168;&#12415;&#12398;&#34920;&#31034;&#30011;&#20687;&#12434;&#20351;&#12358;
Reset	&#12522;&#12475;&#12483;&#12488;
Print image...	&#30011;&#20687;&#12434;&#21360;&#21047;&#12377;&#12427;
Print Image	&#30011;&#20687;&#12434;&#21360;&#21047;
Print	&#21360;&#21047;
Select Printer...	&#12503;&#12522;&#12531;&#12479;&#12540;&#12434;&#36984;&#25246;
Printer:	&#12503;&#12522;&#12531;&#12479;&#12540;:
Paper:	&#29992;&#32025;:
Source:	&#12477;&#12540;&#12473;:
Orientation:	&#29992;&#32025;&#12398;&#21521;&#12365;:
Portrait	&#32294;
Landscape	&#27178;
Size:	&#12469;&#12452;&#12474;:
Fit to paper	&#29992;&#32025;&#12469;&#12452;&#12474;&#12395;&#21512;&#12431;&#12379;&#12427;
cm	cm
Scaling mode:	&#25313;&#22823;&#12514;&#12540;&#12489;:
Printer driver	&#12503;&#12522;&#12531;&#12479;&#12540;&#12489;&#12521;&#12452;&#12496;&#12540;
Alignment:	Alinhamento:
Margins:	&#20313;&#30333;:
Left	&#24038;
Right	&#21491;
Top	&#19978;
Bottom	&#19979;
-------------------
Fit window to image	&#30011;&#20687;&#12469;&#12452;&#12474;&#12391;&#34920;&#31034;
Actual size of image (Space)	&#23455;&#23544;&#12391;&#34920;&#31034;

</file>

<file path=JPEGViewPortable/App/JPEGView/strings_kr.txt>&#65279;// This file must be encoded with UTF-8 (e.g. with Windows Notepad)
// Filename is 'strings_%languagecode%.txt' where %languagecode% is the ISO 639 language code e.g. 'fr' for French
// Format is: English string<tab>Translated string<newline>
Contrast	&#45824;&#48708;
Brightness	&#48157;&#44592;
Sharpen	&#49440;&#47749;&#54616;&#44172;
Lighten &#48157;&#44172;
Lighten Shadows	&#51020;&#50689; &#48157;&#44172;
Darken Highlights	&#54616;&#51060;&#46972;&#51060;&#53944; &#50612;&#46177;&#44172;
Deep Shadows	&#51020;&#50689; &#44618;&#44172;
Color Correction	&#49353;&#49345; &#48372;&#51221;
Contrast Correction	&#45824;&#48708; &#48372;&#51221;
Parameter DB:	&#47588;&#44060;&#48320;&#49688; DB:
Save to	&#45796;&#47480; &#54252;&#47607;&#51004;&#47196; &#51200;&#51109;
Remove from	&#51228;&#44144;
Rename:	&#51060;&#47492; &#48148;&#44984;&#44592;:
No file or folder name was provided as command line parameter!	&#54028;&#51068;&#47749; &#46608;&#45716; &#54260;&#45908;&#47749;&#51060; &#47749;&#47161;&#50612; &#47588;&#44060;&#48320;&#49688;&#47196; &#51077;&#47141;&#46104;&#51648; &#50506;&#50520;&#49845;&#45768;&#45796;!
To use JPEGView, associate JPG, JPEG and BMP files with JPEGView.	JPEGView&#47484; &#49324;&#50857;&#54616;&#47140;&#47732; JPG, JPEG, BMP &#54028;&#51068;&#51012; JPEGView &#50640; &#50672;&#44208;&#54616;&#49901;&#49884;&#50724;.
Press ESC to exit...	&#45208;&#44032;&#47140;&#47732; ESC&#47484; &#45572;&#47476;&#49464;&#50836;...
The file '%s' could not be read!	'%s' &#54028;&#51068;&#51012; &#51069;&#51012; &#49688; &#50630;&#49845;&#45768;&#45796;!
The file '%s' does not contain a list of file names!	'%s' &#54028;&#51068;&#51008; &#54028;&#51068;&#47749; &#47785;&#47197;&#51012; &#54252;&#54632;&#54616;&#51648; &#50506;&#49845;&#45768;&#45796;!
The directory '%s' does not contain any image files!	'%s' &#54260;&#45908;&#50640;&#45716; &#51060;&#48120;&#51648; &#54028;&#51068;&#51060; &#50630;&#49845;&#45768;&#45796;!
Press any key to search the subdirectories for image files.	&#54616;&#50948; &#54260;&#45908;&#50640;&#49436; &#51060;&#48120;&#51648; &#54028;&#51068;&#51012; &#44160;&#49353;&#54616;&#47140;&#47732; &#50500;&#47924; &#53412;&#45208; &#45572;&#47476;&#49464;&#50836;.
JPEGView Help	JPEGView &#46020;&#50880;&#47568;
Current image	&#54788;&#51116; &#51060;&#48120;&#51648;
Close help text display / Close JPEGView	&#46020;&#50880;&#47568; &#54364;&#49884; &#45803;&#44592; / JPEGView &#45803;&#44592;
Show/hide this help text	&#46020;&#50880;&#47568; &#47928;&#51088;&#47484; &#48372;&#51060;&#44592;/&#49704;&#44592;&#44592;
Show/hide picture information (EXIF data)	&#49324;&#51652; &#51221;&#48372; (EXIF) &#48372;&#51060;&#44592;/&#49704;&#44592;&#44592;
Show/hide file name	&#54028;&#51068;&#47749; &#48372;&#51060;&#44592;/&#49704;&#44592;&#44592;
Enable/disable high quality resampling	&#44256;&#54408;&#51656; &#47532;&#49368;&#54540;&#47553; &#53020;&#44592;/&#45124;&#44592;
Enable/disable keeping of geometry related (zoom/pan/rotation)	&#48372;&#44592;(&#48176;&#50984;/&#51060;&#46041;/&#54924;&#51204;) &#48143; &#51060;&#48120;&#51648; &#52376;&#47532;(&#48157;&#44592;/&#45824;&#48708;/&#49440;&#47749;) &#47588;&#44060;&#48320;&#49688;&#47484;
and image processing (brightness/contrast/sharpen) parameters between images	&#50976;&#51648;&#54616;&#44592; &#53020;&#44592;/&#45124;&#44592;
Enable/disable automatic contrast correction (histogram equalization)	&#51088;&#46041; &#45824;&#48708; &#48372;&#51221;&#51012; &#53020;&#44592;/&#45124;&#44592; (&#55176;&#49828;&#53664;&#44536;&#47016; &#44512;&#51068;&#54868;) 
Apply auto contrast correction using only visible section of image	&#51060;&#48120;&#51648;&#51032; &#48372;&#51060;&#45716; &#48512;&#48516;&#47564; &#51088;&#46041; &#45824;&#48708; &#48372;&#51221;&#51012; &#51201;&#50857;
Enable/disable automatic density correction (local brightness correction)	&#51088;&#46041; &#45453;&#46020; &#48372;&#51221; &#53020;&#44592;/&#45124;&#44592; (&#48512;&#48516; &#45453;&#46020; &#48372;&#51221;&#51060; &#53020;&#51080;&#50612;&#50556; &#54632;)
Increase/decrease lightening of shadows (LDC must be on)	Shadow&#51032; &#48157;&#44592;&#47484; &#51613;&#44032;/&#44048;&#49548; (&#48512;&#48516; &#45453;&#46020; &#48372;&#51221;&#51060; &#53020;&#51080;&#50612;&#50556; &#54632;)
Increase/decrease darkening of highlights (LDC must be on)	&#54616;&#51060;&#46972;&#51060;&#53944;&#51032; &#50612;&#46160;&#50880;&#51012; &#51613;&#44032;/&#44048;&#49548; (&#48512;&#48516; &#45453;&#46020; &#48372;&#51221;&#51060; &#53020;&#51080;&#50612;&#50556; &#54632;)
Loop through files in current folder	&#54788;&#51116; &#54260;&#45908;&#51032; &#54028;&#51068; &#49692;&#54872;
Loop through files in current directory and all subfolders	&#54788;&#51116; &#54260;&#45908;&#50752; &#47784;&#46304; &#54616;&#50948; &#54260;&#45908;&#51032; &#54028;&#51068; &#49692;&#54872;
Loop through files in current directory and all sibling folders (folders on same level)	&#54788;&#51116; &#54260;&#45908;&#50752; &#47784;&#46304; &#46041;&#44592; &#54260;&#45908;(&#44057;&#51008; &#49688;&#51456;&#51032; &#54260;&#45908;)&#51032; &#54028;&#51068; &#49692;&#54872;
Maximize/restore to/from virtual desktop (only for multi-monitor systems)	&#44032;&#49345; &#48148;&#53461;&#54868;&#47732;&#51004;&#47196; &#52572;&#45824;&#54868;/&#48373;&#50896; (&#45796;&#51473; &#47784;&#45768;&#53552; &#49324;&#50857;&#49884;)
Copy screen to clipboard/ Copy processed full size image to clipboard	&#54868;&#47732;&#51012; &#53364;&#47549;&#48372;&#46300;&#47196; &#48373;&#49324;/ &#48320;&#44221;&#46108; &#51060;&#48120;&#51648; &#51204;&#52404;&#47484; &#53364;&#47549;&#48372;&#46300;&#47196; &#48373;&#49324;
Open new image or slideshow file	&#49352; &#51060;&#48120;&#51648; &#46608;&#45716; &#49836;&#46972;&#51060;&#46300; &#49660; &#54028;&#51068; &#50676;&#44592;
Save processed image to JPEG file (original size)	&#48320;&#44221;&#46108; &#51060;&#48120;&#51648;&#47484; JPEG &#54028;&#51068;&#47196; &#51200;&#51109; (&#50896;&#48376; &#53356;&#44592;)
Save (%s)/ delete (%s) image processing parameters in/from parameter DB	&#51060;&#48120;&#51648; &#52376;&#47532; &#47588;&#44060;&#48320;&#49688; DB&#47484; &#51200;&#51109; (%s)/ &#49325;&#51228; (%s)
Sort images by creation date, resp. modification date, resp. file name	&#47564;&#46304; &#45216;&#51676;, &#49688;&#51221;&#54620; &#45216;&#51676;, &#54028;&#51068;&#47749; &#49692;&#51004;&#47196; &#51221;&#47148;
Goto previous image	&#51060;&#51204;
Goto next image	&#45796;&#51020;
PgUp or Left	PgUp &#46608;&#45716; Left
PgDn or Right	PgDn &#46608;&#45716; Right
Goto first/last image of current folder (using sort order as defined)	&#52376;&#51020;/&#47560;&#51648;&#47561; &#51060;&#48120;&#51648; &#46608;&#45716; &#54788;&#51116; &#54260;&#45908;&#47196; &#44032;&#44592; (&#51648;&#51221;&#46108; &#51221;&#47148; &#49692;&#49436;&#50640; &#46384;&#46972;)
Increase/decrease brightness	&#48157;&#44592; &#51613;&#44032;/&#44048;&#49548;
Increase/decrease contrast	&#45824;&#48708; &#51613;&#44032;/&#44048;&#49548;
Increase/decrease sharpness	&#49440;&#47749;&#54616;&#44172; &#51613;&#44032;/&#44048;&#49548;
Increase/decrease auto color cast correction amount	&#51088;&#46041; &#49353;&#49345; &#48372;&#51221; &#51221;&#46020; &#51613;&#44032;/&#44048;&#49548;
Increase/decrease auto contrast correction amount	&#51088;&#46041; &#45824;&#48708; &#48372;&#51221; &#51221;&#46020; &#51613;&#44032;/&#44048;&#49548;
Enable/disable landscape picture enhancement mode	&#54413;&#44221; &#49324;&#51652; &#54693;&#49345; &#47784;&#46300; &#53020;&#44592;/&#45124;&#44592;
Slide show with timeout of n seconds (ESC to stop)	n &#52488; &#46041;&#50504; &#49836;&#46972;&#51060;&#46300; &#49660; &#48372;&#44592; (&#51221;&#51648;&#54616;&#47140;&#47732; ESC)
Set timeout to n/10 sec, respectively n/100 sec (Ctrl+Shift)	&#49884;&#44036; &#44036;&#44201;&#51012; n/10 &#52488;, &#44033;&#44033; n/100 &#52488; &#45800;&#50948;&#47196; &#49444;&#51221; (Ctrl+Shift)
Rotate image and fit to screen	&#54924;&#51204; &#48143; &#54868;&#47732;&#50640; &#47582;&#52628;&#44592;
Fit image to screen	&#54868;&#47732;&#50640; &#47582;&#52628;&#44592;
Zoom 1:1 (100 %)	1:1 &#48176;&#50984; (100 %)
Zoom in (%s)/Zoom out (%s)	&#54869;&#45824; (%s)/&#52629;&#49548; (%s)
Zoom in/out image	&#54869;&#45824;/&#52629;&#49548;
Pan image	&#51060;&#46041;
Crop image	&#51088;&#47476;&#44592;
Next image	&#45796;&#51020;
Previous image	&#51060;&#51204;
up/down	&#50948;/&#50500;&#47000;
Mouse wheel	&#47560;&#50864;&#49828; &#55072;
Left mouse & drag	&#50812;&#51901; &#47560;&#50864;&#49828; & &#46300;&#47000;&#44536;
Ctrl + Left mouse	Ctrl + L &#47560;&#50864;&#49828;
Forward mouse button	&#50526; &#47560;&#50864;&#49828; &#48260;&#53948;
Back mouse button	&#46244; &#47560;&#50864;&#49828; &#48260;&#53948;
Delete current file on disk permanently	&#54788;&#51116; &#54028;&#51068;&#51012; &#46356;&#49828;&#53356;&#50640;&#49436; &#50689;&#44396;&#55176; &#49325;&#51228;
Rotate current file on disk lossless by 90 deg (W/H must be multiple of 16)	&#54788;&#51116; &#54028;&#51068;&#51012; &#46356;&#49828;&#53356;&#50640;&#49436; &#47924;&#49552;&#49892; 90&#46020; &#54924;&#51204; (&#45320;&#48708;/&#45458;&#51060;&#45716; 16&#51032; &#48176;&#49688;&#50668;&#50556; &#54632;)
Rotate current file on disk lossless by 270 deg (W/H must be multiple of 16)	&#54788;&#51116; &#54028;&#51068;&#51012; &#46356;&#49828;&#53356;&#50640;&#49436; &#47924;&#49552;&#49892; 270&#46020; &#54924;&#51204; (&#45320;&#48708;/&#45458;&#51060;&#45716; 16&#51032; &#48176;&#49688;&#50668;&#50556; &#54632;)
The file is read-only!	&#54028;&#51068;&#51060; &#51069;&#44592; &#51204;&#50857;&#51076;!
Can't rename file	&#54028;&#51068;&#51012; &#45796;&#47480; &#51060;&#47492;&#51004;&#47196; &#48148;&#44992; &#49688; &#50630;&#51020;
New name contains backslash character!	&#49352; &#51060;&#47492;&#51060; \ &#47928;&#51088;&#47484; &#54252;&#54632;&#54632;!
Renaming file failed!	&#54028;&#51068;&#47749; &#48320;&#44221; &#49892;&#54056;!
Reason: 	&#51060;&#50976;: 
on	&#53020;&#44592;
off	&#45124;&#44592;
Do you really want to save the following parameters as default to the INI file	&#45796;&#51020; &#47588;&#44060;&#48320;&#49688;&#47484; INI &#54028;&#51068;&#50640; &#44592;&#48376;&#44050;&#51004;&#47196; &#51200;&#51109;&#54624; &#44163;&#51077;&#45768;&#44620;?
Auto contrast and color correction: 	&#51088;&#46041; &#45824;&#48708; &#48143; &#49353;&#49345; &#48372;&#51221;:
Local density correction: 	&#48512;&#48516; &#45453;&#46020; &#48372;&#51221;: 
Order files by: 	&#54028;&#51068; &#51221;&#47148;: 
Creation date/time	&#47564;&#46304; &#45216;&#51676;/&#49884;&#44033;
Last modification date/time	&#47560;&#51648;&#47561;&#51004;&#47196; &#49688;&#51221;&#54620; &#45216;&#51676;/&#49884;&#44033;
File name	&#54028;&#51068;&#47749;
These values will override the values from the INI file located in the program folder of JPEGView!	&#50948;&#51032; &#49444;&#51221;&#44050;&#51060; JPEGView &#54532;&#47196;&#44536;&#47016; &#54260;&#45908;&#50640; &#51080;&#45716; INI &#54028;&#51068;&#51012; &#45934;&#50612;&#50444;&#50872; &#44163;&#51077;&#45768;&#45796;!
Confirm save default parameters	&#44592;&#48376; &#47588;&#44060;&#48320;&#49688; &#51200;&#51109; &#54869;&#51064;
Images	&#51060;&#48120;&#51648;
All Files	&#47784;&#46304; &#54028;&#51068;
Parameter DB file '%s' could not be opened!	&#47588;&#44060;&#48320;&#49688; DB &#54028;&#51068; '%s' &#51012; &#50676; &#49688; &#50630;&#49845;&#45768;&#45796;!
Parameter DB file '%s' is not valid (invalid header)!	&#47588;&#44060;&#48320;&#49688; DB &#54028;&#51068; '%s' &#51060; &#50976;&#54952;&#54616;&#51648; &#50506;&#49845;&#45768;&#45796; (&#51096;&#47803;&#46108; &#54756;&#45908;)!
Cannot write to parameter DB file '%s'!	&#47588;&#44060;&#48320;&#49688; DB &#54028;&#51068; '%s' &#50640; &#44592;&#47197;&#54624; &#49688; &#50630;&#49845;&#45768;&#45796;!
Cannot read from parameter DB file '%s'!	&#47588;&#44060;&#48320;&#49688; DB &#54028;&#51068; '%s' &#51012; &#51069;&#51012; &#49688; &#50630;&#49845;&#45768;&#45796;!
Cannot read parameter DB file '%s' because it is too large!	&#47588;&#44060;&#48320;&#49688; DB &#54028;&#51068; '%s' &#51060; &#45320;&#47924; &#52964;&#49436; &#51069;&#51012; &#49688; &#50630;&#49845;&#45768;&#45796;!
The parameter DB file '%s' has been created by a newer version of JPEGView!	&#47588;&#44060;&#48320;&#49688; DB &#54028;&#51068; '%s' &#51008; &#49352; &#48260;&#51204;&#51032; JPEGView&#50640; &#51032;&#54644; &#49373;&#49457;&#46104;&#50632;&#49845;&#45768;&#45796;!
The old parameter DB file '%s' could not be renamed during conversion to new format!	&#50724;&#47000;&#46108; &#47588;&#44060;&#48320;&#49688; DB &#54028;&#51068; '%s' &#51008; &#49352;&#47196;&#50868; &#54252;&#47607;&#51004;&#47196; &#48320;&#44221;&#54616;&#47732;&#49436; &#51060;&#47492;&#51012; &#48148;&#44992; &#49688; &#50630;&#49845;&#45768;&#45796;!
Parameter DB error	&#47588;&#44060;&#48320;&#49688; DB &#50640;&#47084;
Error saving file	&#54028;&#51068; &#51200;&#51109; &#50640;&#47084;
Error writing file to disk!	&#54028;&#51068;&#51012; &#46356;&#49828;&#53356;&#50640; &#50416;&#45716; &#51473; &#50640;&#47084;!
Confirm	Conferma
Do you really want to permanently delete the file %filename%?	%filename% &#54028;&#51068;&#51012; &#50689;&#44396;&#55176; &#49325;&#51228;&#54616;&#44192;&#49845;&#45768;&#44620;?
Rotate the following file lossless by 90 deg?\n%filename%	&#45796;&#51020; &#54028;&#51068;&#51012; &#47924;&#49552;&#49892; 90&#46020; &#54924;&#51204;&#54616;&#44192;&#49845;&#45768;&#44620;?\n%filename%
Rotate the following file lossless by 270 deg?\n%filename%	&#45796;&#51020; &#54028;&#51068;&#51012; &#47924;&#49552;&#49892; 270&#46020; &#54924;&#51204;&#54616;&#44192;&#49845;&#45768;&#44620;?\n%filename%
Open image...	&#50676;&#44592;...
Save processed image...	&#48320;&#44221;&#46108; &#51060;&#48120;&#51648; &#51200;&#51109;...
Reload image	&#45796;&#49884; &#48520;&#47084;&#50724;&#44592;
Copy to clipboard	&#53364;&#47549;&#48372;&#46300;&#47196; &#48373;&#49324;
Copy original size image	&#50896;&#48376; &#53356;&#44592;&#47196; &#48373;&#49324;
Paste from clipboard	&#53364;&#47549;&#48372;&#46300;&#50640;&#49436; &#48537;&#50668;&#45347;&#44592;
Batch rename/copy...	&#51068;&#44292; &#51060;&#47492; &#48148;&#44984;&#44592;/&#48373;&#49324;...
Show picture info (EXIF)	&#49324;&#51652; &#51221;&#48372; &#48372;&#51060;&#44592; (EXIF)
Show filename	&#54028;&#51068;&#47749; &#48372;&#51060;&#44592;
Navigation	&#53456;&#49353;
Loop folder	&#54260;&#45908; &#49692;&#54872;
Loop recursively	&#48152;&#48373; &#49692;&#54872;
Loop siblings	&#46041;&#44592; &#49692;&#54872;
Display order	&#54364;&#49884; &#49692;&#49436;
Modification date	&#49688;&#51221;&#54620; &#45216;&#51676;
Creation date	&#47564;&#46304; &#45216;&#51676;
Play folder as slideshow/movie	&#49836;&#46972;&#51060;&#46300; &#49660;/&#50689;&#49345;&#51004;&#47196; &#51116;&#49373;
Slideshow	&#49836;&#46972;&#51060;&#46300; &#49660;
Movie	&#50689;&#49345;
Waiting time	&#51221;&#51648; &#49884;&#44036;
Stop slide show/movie	&#49836;&#46972;&#51060;&#46300; &#49660;/&#50689;&#49345; &#51221;&#51648;
Rotate +90	&#54924;&#51204; +90&#176;
Rotate -90	&#54924;&#51204; -90&#176;
Auto correction	&#51088;&#46041; &#48372;&#51221;
Local density correction	&#48512;&#48516; &#45453;&#46020; &#48372;&#51221;
Keep parameters	&#47588;&#44060;&#48320;&#49688; &#50976;&#51648;
Set current parameters as default values...	&#47588;&#44060;&#48320;&#49688;&#47484; INI&#47196; &#51200;&#51109;...
Save parameters to DB	DB&#50640; &#47588;&#44060;&#48320;&#49688; &#51200;&#51109;&#54616;&#44592;
Clear parameters from DB	DB&#51032; &#47588;&#44060;&#48320;&#49688; &#51648;&#50864;&#44592;
Zoom	&#48176;&#50984;
Fit to screen	&#54868;&#47732;&#50640; &#47582;&#52628;&#44592;
Fill with crop	&#51096;&#46972;&#49436; &#52292;&#50864;&#44592;
Span all screens	&#47784;&#46304; &#54868;&#47732;&#51004;&#47196; &#45720;&#47532;&#44592;
Auto zoom mode	&#51088;&#46041; &#48176;&#50984; &#47784;&#46300;
Fit to screen (no zoom)	&#54868;&#47732;&#50640; &#47582;&#52628;&#44592; (&#48176;&#50984; &#51312;&#51221; &#50630;&#51020;)
Fill with crop (no zoom)	&#51096;&#46972;&#49436; &#52292;&#50864;&#44592; (&#48176;&#50984; &#51312;&#51221; &#50630;&#51020;)
Exit	&#45208;&#44032;&#44592;
Cyan-Red	Cyan-Red
Magenta-Green	Magenta-Green
Yellow-Blue	Yellow-Blue
C - R	C - R
M - G	M - G
Y - B	Y - B
Batch rename/copy of files	&#51068;&#44292; &#54028;&#51068; &#51060;&#47492; &#48148;&#44984;&#44592;/&#48373;&#49324;
Image files in folder	&#54260;&#45908;&#50640; &#51080;&#45716; &#54028;&#51068;
Placeholders:	&#50948;&#52824; &#54364;&#49884;&#51088;:
Number (consecutively numbered)	&#49707;&#51088; (&#50672;&#49549;)
Number with N digits	N&#51088;&#47532; &#49707;&#51088;
Extracted number from original file name	&#50896;&#48376; &#54028;&#51068; &#51060;&#47492;&#50640;&#49436; &#52628;&#52636;&#46108; &#49707;&#51088;
Original file name (with extension)	&#50896;&#48376; &#54028;&#51068;&#47749; (&#54869;&#51109;&#51088; &#51080;&#51020;)
Original file name (without extension)	&#50896;&#48376; &#54028;&#51068;&#47749; (&#54869;&#51109;&#51088; &#50630;&#51020;)
Original file extension	&#50896;&#48376; &#54028;&#51068; &#54869;&#51109;&#51088;
'My Pictures' folder	'&#45236; &#44536;&#47548;' &#54260;&#45908;
Day / Month / Year (as numbers)	&#51068; / &#50900; / &#45380; (&#49707;&#51088;&#47196;)
Year short form (2 digits)	&#50672;&#46020; &#45800;&#52629; &#54805;&#49885; (2 &#51088;&#47532;)
Month / Short form (text)	&#50900; / &#45800;&#52629; &#54805;&#49885; (&#47928;&#51088;)
Target folders that are not yet existing are created as needed.	&#45824;&#49345; &#54260;&#45908;&#44032; &#50630;&#49845;&#45768;&#45796;. &#49373;&#49457;&#54644;&#50556; &#54633;&#45768;&#45796;.
Date placeholders use the modification date of the image.	&#51060;&#48120;&#51648;&#51032; &#49688;&#51221;&#54620; &#45216;&#51676;&#47484; &#51060;&#50857;&#54616;&#50668; &#50948;&#52824; &#54364;&#49884;&#51088;&#50640; &#45216;&#51676; &#51201;&#44592;.
Rename/copy images to:	&#51060;&#47492; &#48148;&#44984;&#44592;/&#48373;&#49324;:
Rename	&#51060;&#47492; &#48148;&#44984;&#44592;
Preview	&#48120;&#47532;&#48372;&#44592;
Save as template	&#53596;&#54540;&#47551;&#51004;&#47196; &#51200;&#51109;
Close	&#45803;&#44592;
Old name	&#50696;&#51204; &#51060;&#47492;
Date	&#45216;&#51676;
New name (>> : file gets copied)	&#49352; &#51060;&#47492; (>> : &#54028;&#51068;&#51008; &#48373;&#49324;&#46120;)
Select all	&#47784;&#46160; &#49440;&#53469;
Select none	&#49440;&#53469; &#52712;&#49548;
The file '%s' could not be %s.	'%s' &#54028;&#51068;&#51008; %s&#51068; &#49688; &#50630;&#49845;&#45768;&#45796;.
copied	&#48373;&#49324;&#46120;
renamed	&#51060;&#47492;&#51060; &#48320;&#44221;&#46120;
Continue rename/copy?	&#51060;&#47492; &#48148;&#44984;&#44592;/&#48373;&#49324;&#47484; &#44228;&#49549;&#54616;&#49884;&#44192;&#49845;&#45768;&#44620;?
Error during rename/copy	&#51060;&#47492; &#48148;&#44984;&#44592;/&#48373;&#49324; &#51473; &#50640;&#47084;
%d file(s) renamed, %d file(s) copied, %d folder(s) created	%d&#44060; &#54028;&#51068;&#51060; &#51060;&#47492;&#51060; &#48320;&#44221;&#46120;, %d&#44060; &#54028;&#51068;&#51060; &#48373;&#49324;&#46120;, %d&#44060; &#54028;&#51068;&#51060; &#49373;&#49457;&#46120;
Crop Selection	&#51088;&#47476;&#44592; &#49440;&#53469;
Copy Selection to Clipboard	&#49440;&#53469; &#50689;&#50669;&#51012; &#53364;&#47549;&#48372;&#46300;&#47196; &#48373;&#49324;
Zoom to Selection	&#49440;&#53469; &#50689;&#50669;&#51004;&#47196; &#54869;&#45824;
Pasting image from clipboard failed!	&#53364;&#47549;&#48372;&#46300;&#50640;&#49436; &#48537;&#50668;&#45347;&#44592; &#49892;&#54056;!
Image width:	&#45320;&#48708;:
Image height:	&#45458;&#51060;:
Acquisition date:	&#49324;&#51652; &#52237;&#51008; &#45216;&#51676;:
Camera model:	&#52852;&#47700;&#46972; &#47784;&#45944;:
Exposure time (s):	&#45432;&#52636; &#49884;&#44036; (sec):
Exposure bias (EV):	&#45432;&#52636; &#48372;&#51221; (EV):
Flash fired:	&#54540;&#47000;&#49884;:
Focal length (mm):	&#52488;&#51216; &#44144;&#47532; (mm):
F-Number:	F &#48264;&#54840;:
ISO Speed:	ISO &#49549;&#46020;:
Modification date:	&#49688;&#51221;&#54620; &#45216;&#51676;:
yes	&#50696;
no	&#50500;&#45768;&#50724;
Show navigation panel	&#53456;&#49353; &#54056;&#45328; &#48372;&#51060;&#44592;
Show/hide navigation panel	&#53456;&#49353; &#54056;&#45328; &#48372;&#51060;&#44592;/&#49704;&#44592;&#44592;
About JPEGView...	JPEGView &#51221;&#48372;...
SIMD mode used:	&#49324;&#50857;&#46108; SIMD &#47784;&#46300;:
Number of CPU cores used:	&#49324;&#50857;&#46108; CPU &#53076;&#50612;&#51032; &#49688;:
Licensed under the GNU general public license (GPL), see readme file for details:	GNU General Public License (GPL) &#46972;&#51060;&#49468;&#49828;, &#49345;&#49464; &#45236;&#50857;&#51008; readme &#54028;&#51068;&#51012; &#48372;&#49901;&#49884;&#50724;:
Project home page:	&#54532;&#47196;&#51229;&#53944; &#54856;&#54168;&#51060;&#51648;:
Show first image in folder	&#54260;&#45908;&#51032; &#52376;&#51020;
Show previous image	&#51060;&#51204;
Show next image	&#45796;&#51020;
Show last image in folder	&#54260;&#45908;&#51032; &#47560;&#51648;&#47561;
Rotate image 90 deg clockwise	&#49884;&#44228; &#48169;&#54693;&#51004;&#47196; 90&#46020; &#54924;&#51204;
Rotate image 90 deg counter-clockwise	&#48152;&#49884;&#44228; &#48169;&#54693;&#51004;&#47196; 90&#46020; &#54924;&#51204;
Landscape picture enhancement mode	&#54413;&#44221; &#49324;&#51652; &#54693;&#49345; &#47784;&#46300;
Display image (EXIF) information	&#51060;&#48120;&#51648; &#51221;&#48372;(EXIF) &#54364;&#49884;
Actual size of image	&#49892;&#51228; &#53356;&#44592;
Toggle between screens (only for multi-monitor systems)	&#54868;&#47732; &#51204;&#54872; (&#45796;&#51473; &#47784;&#45768;&#53552; &#49324;&#50857;&#49884;)
Enable/disable full screen mode	&#51204;&#52404; &#54868;&#47732; &#47784;&#46300; &#53020;&#44592;/&#45124;&#44592;
Full screen mode	&#51204;&#52404; &#54868;&#47732; &#47784;&#46300;
Window mode	&#52285; &#47784;&#46300;
Save as (in screen size/resolution)	&#45796;&#47480; &#51060;&#47492;&#51004;&#47196; &#51200;&#51109; (&#54868;&#47732; &#53356;&#44592;/&#54644;&#49345;&#46020;&#47196;)
Save processed image to JPEG file (screen size)	&#48320;&#44221;&#46108; &#51060;&#48120;&#51648;&#47484; JPEG &#54028;&#51068;&#47196; &#51200;&#51109; (&#54868;&#47732; &#53356;&#44592;)
Settings/Admin	&#49444;&#51221;/&#44288;&#47532;
Edit global settings...	&#51204;&#50669; &#49444;&#51221; &#54200;&#51665;...
Edit user settings...	&#49324;&#50857;&#51088; &#49444;&#51221; &#54200;&#51665;...
Backup parameter DB...	&#47588;&#44060;&#48320;&#49688; DB &#48177;&#50629;
Restore parameter DB...	&#47588;&#44060;&#48320;&#49688; DB &#48373;&#50896;
No user INI file exits yet. Create user INI file from INI file template?	&#49324;&#50857;&#51088; INI &#54028;&#51068;&#51060; &#50630;&#49845;&#45768;&#45796;. INI &#54028;&#51068; &#53596;&#54540;&#47551;&#51004;&#47196;&#48512;&#53552; INI &#54028;&#51068;&#51012; &#47564;&#46308;&#44192;&#49845;&#45768;&#44620;?
Copying parameter DB to file '%s' failed. Reason: %s	&#47588;&#44060;&#48320;&#49688; DB&#47484; '%s' &#54028;&#51068;&#47196; &#48373;&#49324; &#49892;&#54056;. &#51060;&#50976;: %s
Select parameter DB to restore	&#48373;&#50896;&#54624; &#47588;&#44060;&#48320;&#49688; DB &#49440;&#53469;
Conflicting entries in Param DB	&#47588;&#44060;&#48320;&#49688; DB&#51032; &#54637;&#47785; &#52649;&#46028;
The imported param DB contains entries already present in active param DB.	&#48520;&#47084;&#50728; &#47588;&#44060;&#48320;&#49688; DB&#45716; &#49324;&#50857;&#51473;&#51064; &#47588;&#44060;&#48320;&#49688; DB&#50640; &#51060;&#48120; &#51316;&#51116;&#54616;&#45716; &#54637;&#47785;&#51012; &#54252;&#54632;&#54632;.
Shall existing entries be preserved (Yes) or be overriden by the imported entries (No)?	&#44592;&#51316; &#54637;&#47785;&#51012; &#50976;&#51648;&#54616;&#44192;&#49845;&#45768;&#44620; (&#50696;)? &#50500;&#45768;&#47732; &#48520;&#47084;&#50728; &#54637;&#47785;&#51004;&#47196; &#45934;&#50612;&#50416;&#44192;&#49845;&#45768;&#44620; (&#50500;&#45768;&#50724;)?
Select file to display in 'File Open' dialog	'&#54028;&#51068; &#50676;&#44592;' &#45824;&#54868;&#49345;&#51088;&#50640;&#49436; &#54364;&#49884;&#54616;&#44592; &#50948;&#54620; &#54028;&#51068; &#49440;&#53469;
Crop Mode	&#51088;&#47476;&#44592; &#47784;&#46300;
Free	&#51088;&#50976;
Fixed size...	&#44256;&#51221;&#46108; &#53356;&#44592;...
Set Fixed Crop Size	&#44256;&#51221;&#46108; &#51088;&#47476;&#44592; &#53356;&#44592; &#49444;&#51221;
Width	&#45320;&#48708;
Height	&#45458;&#51060;
Pixels	&#54589;&#49472;
Screen Pixels	&#54868;&#47732; &#54589;&#49472;
Image Pixels	&#51060;&#48120;&#51648; &#54589;&#49472;
Set modification date	&#49688;&#51221;&#54620; &#45216;&#51676; &#48320;&#44221;
to current date	&#54788;&#51116; &#45216;&#51676;&#47196;
to EXIF date	EXIF &#45216;&#51676;&#47196;
Mark image for toggling. Use %s to toggle between marked and current image	&#48148;&#44992; &#51060;&#48120;&#51648; &#49440;&#53469;. &#54788;&#51116; &#51060;&#48120;&#51648;&#50752; &#49440;&#53469;&#54620; &#51060;&#48120;&#51648;&#47484; &#48148;&#44984;&#47140;&#47732; %s &#51012; &#49324;&#50857;



</file>

<file path=JPEGViewPortable/App/JPEGView/strings_pl.txt>// This file must be encoded with UTF-8 (e.g. with Windows Notepad)
// Filename is 'strings_%languagecode%.txt' where %languagecode% is the ISO 639 language code e.g. 'fr' for French
// Format is: English string<tab>Translated string<newline>
Contrast	Kontrast
Brightness	Jasno&#347;&#263;
Sharpen	Ostro&#347;&#263;
Lighten Shadows	Rozja&#347;nij cienie
Darken Highlights	Przyciemnij rozja&#347;nienia
Deep Shadows	G&#322;&#281;bokie cienie
Color Correction	Korekcja kolor&#243;w
Contrast Correction	Korekcja kontrastu
Parameter DB:	Parametr DB:
Save to	Zapisz
Remove from	Usu&#324;
Rename:	Zmie&#324; nazw&#281;:
No file or folder name was provided as command line parameter!	Nie podano nazwy pliku ani folderu jako parametru linii komand!
To use JPEGView, associate JPG, JPEG and BMP files with JPEGView.	Przypisz pliki JPG, JPEG i BMP do JPGView.
Press ESC to exit...	Wci&#347;nij ESC aby zako&#324;czy&#263;...
The file '%s' could not be read!	Pliku '%s' nie mo&#380;na odczyta&#263;!
The file '%s' does not contain a list of file names!	Plik '%s' nie zawiera listy nazw plik&#243;w!
The directory '%s' does not contain any image files!	Folder '%s' nie zawiera &#380;adnych plik&#243;w obraz&#243;w!
Press any key to search the subdirectories for image files.	Wci&#347;nij dowolny klawisz aby szuka&#263; plik&#243;w obraz&#243;w w podfolderach.
JPEGView Help	Pomoc JPEGView
Current image	Aktualny obraz
Close help text display / Close JPEGView	Zamknij Pomoc / Zako&#324;cz JPEGView
Show/hide this help text	Poka&#380;/Ukryj ten plik pomocy
Show/hide picture information (EXIF data)	Poka&#380;/Ukryj informacje EXIF z pliku
Show/hide file name	Poka&#380;/Ukryj nazw&#281; pliku
Enable/disable high quality resampling	W&#322;&#261;cz/wy&#322;&#261;cz przetwarzanie wysokiej jako&#347;ci
Enable/disable keeping of geometry related (zoom/pan/rotation)	W&#322;&#261;cz/wy&#322;&#261;cz utrzymywanie wy&#347;wietlanej geometrii (Powi&#281;kszenie/Fragment/Obr&#243;t)
and image processing (brightness/contrast/sharpen) parameters between images	oraz parametr&#243;w przetwarzania (jasno&#347;&#263;/kontrast/ostro&#347;&#263;) pomi&#281;dzy obrazami.
Enable/disable automatic contrast correction (histogram equalization)	W&#322;&#261;cz/wy&#322;&#261;cz automatyczn&#261; korekcj&#281; kontrastu (wyr&#243;wnanie histogramu)
Apply auto contrast correction using only visible section of image	Automatyczna korekcja kontrastu z u&#380;yciem tylko widocznej cz&#281;&#347;ci obrazu 
Enable/disable automatic density correction (local brightness correction)	W&#322;&#261;cz/wy&#322;&#261;cz automatyczn&#261; korekcj&#281; g&#281;sto&#347;ci (lokalna korekcja jasno&#347;ci)
Increase/decrease lightening of shadows (LDC must be on)	Zwi&#281;kszenie/zmniejszenie pod&#347;wietlenia cieni (LDC musi by&#263; w&#322;&#261;czone)
Increase/decrease darkening of highlights (LDC must be on)	Zwi&#281;kszenie/zmniejszenie przyciemniania jasno&#347;ci (LDC musi by&#263; w&#322;&#261;czone)
Loop through files in current folder	Pokaz w p&#281;tli w bie&#380;&#261;cym folderze
Loop through files in current directory and all subfolders	Pokaz w p&#281;tli w bie&#380;&#261;cym folderze i podfolderach
Loop through files in current directory and all sibling folders (folders on same level) Pokaz w p&#281;tli w bie&#380;&#261;cym folderze i folderach r&#243;wnorz&#281;dnych (na tym samym poziomie)
Maximize/restore to/from virtual desktop (only for multi-monitor systems)	Maksymalizuj/przywr&#243;&#263; na/z wirtualny(ego) pulpit(u) (tylko dla system&#243;w wielomonitorowych)
Copy screen to clipboard/ Copy processed full size image to clipboard	Kopiuj ekran do schowka/ Kopiuj ca&#322;y przetworzony obraz do schowka
Open new image or slideshow file	Otw&#243;rz nowy obraz lub plik pokazu
Save processed image to JPEG file (original size)	Zapisz przetworzony obraz do pliku JPEG (originalna wielko&#347;&#263;)
Save (%s)/ delete (%s) image processing parameters in/from parameter Zapisz (%s)/ kasuj (%s) parametry przetwarzania
Sort images by creation date, resp. modification date, resp. file name	Sortuj pliki wg daty utworzenia, modyfikacji, nazwy pliku
Goto previous image	Wr&#243;&#263; do poprzedniego obrazu
Goto next image Poka&#380; nast&#281;pny obraz
PgUp or Left	PgUp lub Lewo Poprzedni
PgDn or Right	PgDn lub Prawo Nast&#281;pny
Goto first/last image of current folder (using sort order as defined)	Id&#378; do pierwszego/ostatniego obrazu w bie&#380;&#261;cym folderze (u&#380;ywaj&#261;c zdefiniowanego porz&#261;dku sortowania)
Increase/decrease brightness	Zwi&#281;ksz/Zmniejsz jasno&#347;&#263;
Increase/decrease contrast	Zwi&#281;ksz/Zmniejsz kontrast
Increase/decrease sharpness	Zwi&#281;ksz/Zmniejsz ostro&#347;&#263;
Increase/decrease auto color cast correction amount	Zwi&#281;ksz/Zmniejsz auto korekcj&#281; koloru
Increase/decrease auto contrast correction amount	Zwi&#281;ksz/Zmniejsz auto korekcj&#281; kontrastu
Enable/disable landscape picture enhancement mode	W&#322;&#261;cz/wy&#322;&#261;cz tryb polepszania zdj&#281;cia
Slide show with timeout of n seconds (ESC to stop)	Pokaz z czasem n sekund (ESC aby zako&#324;czy&#263;)
Set timeout to n/10 sec, respectively n/100 sec (Ctrl+Shift)	Ustaw czas na n/10 sekund, lub n/100 sekund (Ctrl+Shift)
Rotate image and fit to screen	Obr&#243;t obrazu z dopasowaniem do ekranu
Fit image to screen	Dopasuj do ekranu
Zoom 1:1 (100 %)	Powi&#281;kszenie 1:1 (100 %)
Zoom in (%s)/Zoom out (%s)	Powi&#281;kszenie (%s)/Zmniejszenie (%s)
Zoom in/out image	Powi&#281;kszanie/Zmniejszanie (Zoom)
Pan image	Przesuwanie obrazu (Pan)
Crop image	Kadrowanie (Crop)
Next image	Nast&#281;pny obraz
Previous image	Poprzedni obraz
up/down	W g&#243;r&#281;/d&#243;&#322;
Mouse wheel	K&#243;&#322;ko myszy
Left mouse & drag	Lewy klawisz myszy i przesu&#324;
Ctrl + Left mouse	Ctrl + Lewy klawisz myszy
Forward mouse button	Klawisz myszy - Nast&#281;pny
Back mouse button	Klawisz myszy - Poprzedni
Delete current file on disk permanently	Kasuj bie&#380;&#261;cy plik z dysku
Rotate current file on disk lossless by 90 deg (W/H must be multiple of 16)	Obr&#243;&#263; bezstratnie w pliku o 90 stopni (W/H musi by&#263; podzielne przez 16)
Rotate current file on disk lossless by 270 deg (W/H must be multiple of 16)	Obr&#243;&#263; bezstratnie w pliku o 270 stopni (W/H musi by&#263; podzielne przez 16)
The file is read-only!	Ten plik jest tylko do odczytu!
Can't rename file	Nie mo&#380;na zmieni&#263; nazwy pliku
New name contains backslash character!	Nazwa zawiera uko&#347;nik (\)!
Renaming file failed!	Niepowodzenie zmiany nazwy!
Reason: 	Pow&#243;d: 
on	w&#322;.
off	wy&#322;.
Do you really want to save the following parameters as default to the INI file	Rzeczywi&#347;cie chcesz zapisa&#263; parametry jako domy&#347;lne do pliku INI?
Auto contrast and color correction: 	Automatyczna korekcja kontrastu i koloru: 
Local density correction: 	Lokalna korekcja g&#281;sto&#347;ci: 
Order files by: 	Sortuj pliki wg: 
Creation date/time	Data utworzenia
Last modification date/time	Data ostatnie modyfikacji
File name	Nazwa pliku
These values will override the values from the INI file located in the program folder of JPEGView!	Te ustawienia b&#281;d&#261; mia&#322;y pierwsze&#324;stwo nad ustawieniami w pliku INI w folderze programu JPEGView!
Confirm save default parameters	Potwierd&#378; zapis parametr&#243;w domy&#347;lnych
Images	Obrazy
All Files	Wszystkie pliki
Parameter DB file '%s' could not be opened!	Parametr pliku DB '%s' nie mo&#380;e by&#263; otwarty!
Parameter DB file '%s' is not valid (invalid header)!	Parametr pliku DB '%s' jest niew&#322;a&#347;ciwy (z&#322;y nag&#322;&#243;wek)!
Cannot write to parameter DB file '%s'!	Nie mo&#380;na zapisa&#263; do pliku parametr&#243;w '%s'!
Cannot read from parameter DB file '%s'!	Nie mo&#380;na odczyta&#263; z pliku parametr&#243;w '%s'!
Cannot read parameter DB file '%s' because it is too large!	Nie mo&#380;na odczyta&#263; z pliku parametr&#243;w, poniewa&#380; jest zbyt du&#380;y '%s'!
The parameter DB file '%s' has been created by a newer version of JPEGView!	Plik parametr&#243;w DB '%s' zosta&#322; utworzony przez nowsz&#261; wersj&#281; JPEGView!
The old parameter DB file '%s' could not be renamed during conversion to new format!	Stary parameter w pliku DB '%s' nie mo&#380;e by&#263; zmieniony w czasie konwersji na nowy format!
Parameter DB error	B&#322;&#261;d pliku parametetr&#243;w DB
Error saving file	B&#322;&#261;d zapisu pliku
Error writing file to disk!	B&#322;&#261;d zapisu pliku na dysk!
Confirm	Potwierd&#378;
Do you really want to permanently delete the file %filename%?	Czy na pewno chcesz trwale skasowa&#263; plik %filename%?
Rotate the following file lossless by 90 deg?\n%filename%	Obr&#243;ci&#263; nast&#281;puj&#261;cy plik bezstratnie o 90 stopni?\n%filename%
Rotate the following file lossless by 270 deg?\n%filename%	Obr&#243;ci&#263; nast&#281;puj&#261;cy plik bezstratnie o 270 stopni?\n%filename%
Open image...	Otw&#243;rz obraz...
Save processed image...	Zapisz przetworzony obraz...
Reload image	Za&#322;aduj obraz ponownie
Copy to clipboard	Kopiuj obraz do schowka
Copy original size image	Kopiuj obraz w oryginalnej wielko&#347;ci
Paste from clipboard	Wklej ze schowka
Batch rename/copy...	Wsadowa zmiana nazwy/kopiowanie...
Show picture info (EXIF)	Poka&#380; info o obrazie (EXIF)
Show filename	Poka&#380; nazw&#281; pliku
Navigation	Nawigacja
Loop folder	Folder w p&#281;tli
Loop recursively	Folder i podfoldery w p&#281;tli
Loop siblings	Foldery r&#243;wnorz&#281;dne w p&#281;tli
Display order	Porz&#261;dek wy&#347;wietlania wg
Modification date	Data modyfikacji
Creation date	Data utworzenia
Play folder as slideshow/movie	Odtw&#243;rz folder jako prezentacj&#281;/film
Slideshow	Prezentacja
Movie	Film
Waiting time	Czas slajdu
Stop slide show/movie	Zatrzymaj prezentacj&#281;/film
Rotate +90	Obr&#243;t +90
Rotate -90	Obr&#243;t -90
Rotate 180	Obr&#243;t 180
Auto correction	Automatyczna korekcja
Local density correction	Lokalna korekcja g&#281;sto&#347;ci
Keep parameters	Pami&#281;taj parametry
Set current parameters as default values...	Ustaw bie&#380;&#261;ce parametry jako domy&#347;lne...
Save parameters to DB	Zapisz parametry w DB
Clear parameters from DB	Usu&#324; parametry z DB
Zoom	Powi&#281;kszenie (zoom)
Fit to screen	Dopasuj do ekranu
Fill with crop	Wype&#322;nij kadrem
Span all screens	Rozci&#261;gnij na wszystkie ekrany
Auto zoom mode	Tryb Auto-zoom
Fit to screen (no zoom)	Dopasuj do ekranu (bez zoom)
Fill with crop (no zoom)	Wype&#322;nij kadrem (bez zoom)
Exit	Zako&#324;cz
Cyan-Red	Cyjan-Czerwony
Magenta-Green	Magenta-Zielony
Yellow-Blue	&#379;&#243;&#322;ty-Niebieski
C - R	C - R
M - G	M - G
Y - B	Y - B
Batch rename/copy of files	Wsadowa zmiana nazwy/kopiowanie
Image files in folder	Pliki obraz&#243;w w folderze
Placeholders:	Ci&#261;gi zast&#281;pcze:
Number (consecutively numbered)	Numer (ci&#261;g&#322;a numeracja)
Number with N digits	Numer N-cyfrowy
Extracted number from original file name	Numer wyci&#261;gni&#281;ty z oryginalnej nazwy
Original file name (with extension)	Oryginalna nazwa pliku (z rozszerzeniem)
Original file name (without extension)	Oryginalna nazwa pliku (bez rozszerzenia)
Original file extension	Oryginalne rozszerzenie pliku
'My Pictures' folder	Folder 'Moje obrazy'
Day / Month / Year (as numbers)	Dzie&#324; / Miesi&#261;c / Rok (jako numery)
Year short form (2 digits)	Rok skr&#243;towo (2 cyfry)
Month / Short form (text)	Miesi&#261;c skr&#243;towo (tekst)
Target folders that are not yet existing are created as needed.	Nieistniej&#261;ce docelowe foldery zostan&#261; utworzone.
Date placeholders use the modification date of the image.	Ci&#261;gi zast&#281;pcze u&#380;ywane do modyfikacji daty obrazu.
Rename/copy images to:	Zmie&#324; nazw&#281;/kopiuj obrazy do:
Rename	Zmie&#324; nazw&#281;
Preview	Poka&#380;
Save as template	Zapisz jako wzorzec
Close	Zamknij
Old name	Stara nazwa
Date	Data
New name (>> : file gets copied)	Nowa nazwa (>> : plik b&#281;dzie kopiowany)
Select all	Zaznacz wszystko
Select none	Odznacz wszystko
The file '%s' could not be %s.	Plik '%s' nie mo&#380;e by&#263; %s .
copied	skopiowany
renamed	przemianowany
Continue rename/copy?	Kontynuowa&#263; zmian&#281; nazwy/kopiowanie?
Error during rename/copy	B&#322;&#261;d w czasie zmiany nazwy/kopiowania
%d file(s) renamed, %d file(s) copied, %d folder(s) created	%d Plik(&#243;w) przemianowano, %d Plik(&#243;w) skopiowano, %d Folder(&#243;w) utworzono
Crop Selection	Kadruj do zaznaczenia
Copy Selection to Clipboard	Kopiuj zaznaczenie do schowka
Zoom to Selection	Powi&#281;ksz do zaznaczenia
Pasting image from clipboard failed!	Wklejanie obrazu ze schowka nie powid&#322;o si&#281;!
Image width:	Szeroko&#347;&#263; obrazu:
Image height:	Wysoko&#347;&#263; obrazu:
Acquisition date:	Data wykonania:
Camera model:	Model kamery:
Exposure time (s):	Czas ekspozycji (s):
Exposure bias (EV):	Kompensacja ekspozycji (EV):
Flash fired:	Lampa b&#322;ysk.:
Focal length (mm):	Ogniskowa (mm):
F-Number:	Przes&#322;ona:
ISO Speed:	Warto&#347;&#263; ISO:
Modification date:	Data modyfikacji:
yes	tak
no	nie
Show navigation panel	Poka&#380; panel nawigacji
Show/hide navigation panel	Poka&#380;/ukryj panel nawigacji
About JPEGView...	O JPEGView...
About JPEGView (64 bit version)...	O JPEGView (wersja 64 bit)...
SIMD mode used:	Tryb SIMD u&#380;yty:
Number of CPU cores used:	Liczba u&#380;ywanych rdzeni CPU:
Licensed under the GNU general public license (GPL), see readme file for details:	Licencja: GNU General Public License (GPL), szczeg&#243;&#322;y - patrz plik 'readme':
Project home page:	Strona domowa projektu:
Show first image in folder	Poka&#380; pierwszy obrazek w folderze
Show previous image	Poka&#380; poprzedni obraz
Show next image	Poka&#380; nast&#281;pny obraz
Show last image in folder	Poka&#380; ostatni obrazek w folderze
Rotate image 90 deg clockwise	Obr&#243;t o 90 stopni w prawo
Rotate image 90 deg counter-clockwise	Obr&#243;t o 90 stopni w lewo
Landscape picture enhancement mode	Tryb ulepszania obrazu
Display image (EXIF) information	Poka&#380; info o obrazie (EXIF)
Actual size of image	Bie&#380;&#261;ca wielko&#347;&#263; obrazu
Toggle between screens (only for multi-monitor systems)	Prze&#322;&#261;cz mi&#281;dzy ekranami (tylko systemy wielo-monitorowe)
Enable/disable full screen mode	W&#322;&#261;cz/wy&#322;&#261;cz tryb pe&#322;noekranowy
Full screen mode	Tryb pe&#322;noekranowy
Window mode	Tryb okienkowy
Save as (in screen size/resolution)	Zapisz jako (rozmiar/rozdzielczo&#347;&#263; ekranowa)
Save processed image to JPEG file (screen size)	Zapisz przetworzony obraz jako plik JPEG (wielko&#347;&#263; ekranu)
Settings/Admin	Ustawienia/Admin
Edit global settings...	Edytuj ustawienia globalne...
Edit user settings...	Edytuj ustawienia u&#380;ytkownika...
Backup parameter DB...	Zapisz parametry do DB...
Restore parameter DB...	Odtworz parametry z DB...
No user INI file exits yet. Create user INI file from INI file template?	Brak pliku INI u&#380;ytkownika. Utworzy&#263; plik z wzorca?
Copying parameter DB to file '%s' failed. Reason: %s	Kopiowanie parametru z DB do pliku %s nie powiod&#322;o si&#281;! Pow&#243;d: %s
Select parameter DB to restore	Wybierz parameter DB do odtworzenia
Conflicting entries in Param DB	Konflikt wpis&#243;w parametr&#243;w DB
The imported param DB contains entries already present in active param DB.	Zaimportowany parametr DB zawiera wpisy ju&#380; istniej&#261;ce w aktywnym pliku DB.
Shall existing entries be preserved (Yes) or be overriden by the imported entries (No)?	Zachowa&#263; istniej&#261;ce wpisy (Tak) Czy zast&#261;pi&#263; je importowanymi (Nie)?
Select file to display in 'File Open' dialog	Wybierz plik do wy&#347;wietlenia w oknie "Otw&#243;rz plik"
Crop Mode	Tryb kadrowania
Free	Dowolne
Fixed size...	Sta&#322;y rozmiar...
Set Fixed Crop Size	Ustaw sta&#322;y rozmiar kadrowania
Width	Szeroko&#347;&#263;
Height	Wysoko&#347;&#263;
Pixels	Pikseli
Screen Pixels	Piksele ekranu
Image Pixels	Piksele obrazu
Set modification date	Ustaw dat&#281; modyfikacji
to current date	na bie&#380;&#261;c&#261; dat&#281;
to EXIF date	na dat&#281; z EXIF
Mark image for toggling. Use %s to toggle between marked and current image	Zaznacz obraz do prze&#322;&#261;czania. U&#380;yj %s aby prze&#322;&#261;cza&#263; pomi&#281;dzy obrazem zaznaczonym, a bie&#380;&#261;cym
Saturation	Nasycenie
Unsharp mask...	Wyostrzanie...
Apply Unsharp Mask	Zastosuj wyostrzanie
Radius	Promie&#324;
Amount	Si&#322;a
Threshold	Pr&#243;g
Apply	Zastosuj
Cancel	Anuluj
Keep processing parameters between images	Zachowuj parametry przetwarzania pomi&#281;dzy obrazami
Show histogram	Poka&#380; histogram
Hide histogram	Ukryj histogram
Crop Selection Lossless...	Kadruj bezstratnie...
Save cropped image	Zachowaj wykadrowany obraz
Rotate image by user-defined angle	Obr&#243;t o zadany k&#261;t
Rotate Image	Obr&#243;t
Show grid lines	Poka&#380; linie siatki
Auto crop rotated image (avoids black border)	Auto kadrowanie obracanego obrazu (zapobiega czarnemu obramowaniu) 
Align image to horizontal or vertical line	Wyr&#243;wnaj obraz do poziomej lub pionowej linii
Use the mouse to draw a line that shall be horizontal or vertical.	U&#380;yj myszki do narysowania poziomej lub pionowej linii.
Rotate the image by dragging with the mouse.	Obr&#243;&#263; obraz przeci&#261;gaj&#261;c myszk&#261;.
The operation failed because not enough memory is available!	Operacja nie powiod&#322;a si&#281; - zbyt ma&#322;a ilo&#347;&#263; dost&#281;pnej pami&#281;ci!
to EXIF date (all files in folder)	data z EXIF (wszystkie pliki w folderze)
Number of JPEG files in folder: %d	Liczba plik&#243;w JPEG w folderze: %d
EXIF date successfully set on %d images, failed on %d images	Data z EXIF ustawiona w %d obrazachn, niepowoodzenie w %d obrazach
Reason: Not enough memory available	Pow&#243;d: zbyt ma&#322;a ilo&#347;&#263; dost&#281;pnej pami&#281;ci
Transform image	Transormacja obrazu
Rotate...	Obr&#243;t...
Mirror horizontally	Odbicie lustrzane - poziomo
Mirror vertically	Odbicie lustrzane - pionowo
Random	Losowo
Zoom mode (drag mouse to zoom)	Tryb zoom (przeci&#261;gnij myszk&#261; aby powi&#281;kszy&#263;)
Correct converging lines (perspective correction)	Korekcja linii zbie&#380;no&#347;ci (Korekcja perspektywy)
Perspective Correction	Korekcja perspektywy
Perspective correction...	Korekcja perspektywy...
Auto crop corrected image (avoids black border)	Automatycznie kadruj po korekcji (zapobiega czarnemu obramowaniu)
Click and drag the mouse vertically to correct image tilt.	Chwy&#263; i przesu&#324; myszk&#261; w pionie aby skorygowa&#263; pochylenie.
Drag at the left or right border for asymmetric correction.	Przesu&#324; przy lewym lub prawym brzegu przy korekcji asymetrycznej.
Fit window to image	Dopasuj okno do obrazka
Keep aspect ratio on crop	Utrzymuj proporcje przy kadrowaniu
Lossless JPEG transformations	Bezstratna transformacja JPEG
Performing the lossless transformation failed!	Niepowodzenie bezstratnej transformacji!
Image width and height must be dividable by the JPEG block size (8 or 16) for lossless transformations!	Przy bezstratnej transformacji szeroko&#347;&#263; i wysoko&#347;&#263; obrazka musz&#261; by&#263; podzielne przez rozmiar bloku JPEG (8 lub 16)!
Reading the JPEG file from disk failed	Niepowodzenie odczytu pliku z dysku
Writing the resulting JPEG file to disk failed	Niepowodzenie zapisu pliku na dysk
Performing the transformation failed	Niepowodzenie wykonania transformacji
The transformation can be applied if the image is trimmed to the next matching size but this will remove some border pixels.	Transformacja mo&#380;e by&#263; wykonana je&#347;li obrazek zostanie przyci&#281;ty do najbli&#380;szego pasuj&#261;cego wymiaru, ale to usunie niekt&#243;re piksele z brzeg&#243;w obrazu.
Trim the image and apply transformation? Trimming cannot be undone!	Czy mam przyci&#261;&#263; obrazek i przeprowadzi&#263; transformacj&#281;? Przyci&#281;cie jest nieodwracalne!
Note: Set the key 'TrimWithoutPromptLosslessJPEG=true' in the INI file to always trim without showing this message.	Uwaga: Ustaw klucz 'TrimWithoutPromptLosslessJPEG=true' w pliku INI, aby zawsze przycina&#263; bez wy&#347;wietlania tego komunikatu.
Transition Effect	Efekt przej&#347;cia
None	Brak
Blend	Przenikanie
Slide from right	Nasuwanie z prawej
Slide from left	Nasuwanie z lewej
Slide from top	Nasuwanie z g&#243;ry
Slide from bottom	Nasuwanie z do&#322;u
Roll from right	Odwijanie z prawej
Roll from top	Odwijanie z g&#243;ry
Roll from bottom	Odwijanie z do&#322;u
Scroll from right	Przewijanie z prawej
Scroll from left	Przewijanie z lewej
Scroll from top	Przewijanie z g&#243;ry
Scroll from bottom	Przewijanie z do&#322;u
Transition Speed	Szybko&#347;&#263; przenikania
Very fast	Bardzo szybko
Fast	Szybko
Normal	Normalnie
Slow	Wolno
Very slow	Bardzo wolno
Error	B&#322;&#261;d
Warning	Ostrze&#380;enie
Error while writing the following registry key:	B&#322;&#261;d zapisu nast&#281;puj&#261;cych kluczy rejestru:
Set as default viewer...	Ustaw jako domy&#347;ln&#261; przegl&#261;dark&#281;...
Set JPEGView as default image viewer	Ustaw JPEGView jako domy&#347;ln&#261; przegl&#261;dark&#281; obraz&#243;w
JPEGView is registered as default viewer for the selected file formats.	JPEGView jest zarejestrowany jako domy&#347;lna przegl&#261;darka dla zaznaczonych format&#243;w plik&#243;w.
Registration applies to the current user only.	To ustawienie stosuje si&#281; tylko dla bie&#380;&#261;cego u&#380;ytkownika!
Extension	Rozszerzenie
File type	Typ pliku
The following file extensions cannot be unregistered because they have been registered in the 'local machine' registry area.	Nast&#281;puj&#261;ce rozszerzenia plik&#243;w nie mog&#261; by&#263; zarejestrowane poniewa&#380; zarejestrowano je ju&#380; w sekcji 'local machine' rejestru.
Registering or unregistering file extensions in this registry area requires administration privileges and cannot be done in JPEGView.	Zarejestrowanie/wyrejestrowanie rozszerze&#324; plik&#243;w w tej sekcji rejestru wymaga uprawnie&#324; administratora i nie mo&#380;e by&#263; teraz wykonane.
Press 'OK' to continue with registration or 'Cancel' to not modify any registrations.	Wybierz 'OK' aby kontynuowa&#263; rejestracj&#281; lub 'Anuluj' aby nie dokonywa&#263; &#380;adnych zmian.
Unregistering not possible	Wyrejestrowanie jest niemo&#380;liwe
%s images	%s Obrazy
%s images (processed by Window Imaging Component - WIC)	%s obrazy (otwarte przez Windows Imaging Component - WIC)
%s camera raw images (embedded JPEGs only)	%s obrazy RAW z kamery (JPEG tylko osadzony)
The following image extensions are protected by the operating system.	Nast&#281;puj&#261;ce rozszerzenia plik&#243;w s&#261; chronione przez system operacyjny.
Insufficient rights to change the privilege (DACL) on the registry entry. Continue?	Niewystarczaj&#261;ce prawa do zmiany uprawnie&#324; (DACL) we wpisach rejestru. Kontynuowa&#263;?
No image loaded!	Nie za&#322;adowano &#380;adnego obrazu!
Right mouse button: Context menu	Prawy klawisz myszki: Menu kontekstowe
Windows 8 blocks JPEGView from changing the default program for these file endings.	Windows 8 blokuje JPEGView przed zmian&#261; programu domy&#347;lnego dla tych rozszerze&#324; plik&#243;w.
Use the 'Default Programs' configuration dialog from the operating system instead.Zamiast tego u&#380;yj systemowej konfiguracji "Program&#243;w domy&#347;lnych".
Alternatively, right click an image file of the given type in Windows Explorer and select 'Open with... > Choose default program'	Alternatywnie mo&#380;esz u&#380;y&#263; prawego klawisza myszki na pliku w Windows Explorer i wybra&#263; "Otw&#243;rz za pomoc&#261;...-> Wybierz program domy&#347;lny".
User commands	Komendy u&#380;ytkownika
Open image with	Otw&#243;rz za pomoc&#261;
Manage 'Open image with' menu...	Zarz&#261;dzaj pozycjami menu 'Otw&#243;rz za pomoc&#261;'...
Menu entries:	Pozycje menu:
Title:	Tytu&#322;:
Application:	Aplikacja:
Shortcut key:	Skr&#243;t klawiszowy:
Browse...	Przegl&#261;daj...
New	Nowy
Delete	Kasuj
Modifier keys:	Klucze:
Known keys:	Znane klucze:
Combine keys with '+'	Po&#322;&#261;cz klucze znakiem '+'
Example:	Przyk&#322;ad:
Shortcut Help	Pomoc dla skr&#243;t&#243;w
[new entry]	[nowy wpis]
Applications	Aplikacja
Select application	Wybierz aplikacj&#281;
Save	Zapisz
Edit	Eytuj
Upcounting	Rosn&#261;co
Downcounting	Malej&#261;co
File size	Wielko&#347;&#263; pliku
Do you really want to delete the current image file on disk?	Rzeczywi&#347;cie chcesz skasowa&#263; bie&#380;&#261;cy plik z dysku?
Delete image file	Kasuj plik obrazu
Change size...	Zmie&#324; rozmiar...
Resize Image	Zmiana rozmiaru
OK	OK
New size:	Nowy rozmiar:
New width:	Nowa szeroko&#347;&#263;:
New height:	Nowa wysoko&#347;&#263;
Filter:	Filtr:
Box	Box
Lanczos/Bicubic	Lanczos/Bicubic
Sharpen low	Wyostrz (mniej)
Sharpen medium	Wyostrz (wi&#281;cej)
The new size is too large - width or height is larger than 65535 or total number of pixels is too large!	Nowy wymiar jest zbyt du&#380;y - szeroko&#347;&#263; lub wysoko&#347;&#263; jest wi&#281;ksza od 65535 lub ca&#322;kowita liczna pikseli jest zbyt du&#380;a!
JPEGView is a lean, fast and highly configurable viewer/editor for JPEG, BMP, PNG, WEBP, TGA, GIF and TIFF images with a minimal GUI.	JPEGView jest lekkim, szybkim i wysoce konfigurowalnym konwertorem i edytorem plik&#243;w obraz&#243;w JPEG, BMP, PNG, WEBP, TGA, GIF und TIFF, z minimalistycznym interfejsem u&#380;ytkownika.
Hour / Minute (as numbers)	Godzina / Minuta (jako numery)
Set as desktop wallpaper	Ustaw jako tapet&#281; pulpitu
Use original image	U&#380;yj oryginalnego obrazu
Use processed image as displayed	U&#380;yj przetworzonego obrazu jak wy&#347;wietlony
Reset	Resetuj
Print image...	Drukuj obraz...
Print Image	Drukowanie obrazu
Print	Drukowanie
Select Printer...	Wybierz drukark&#281;...
Printer:	Drukarka:
Paper:	Papier:
Source:	&#377;r&#243;d&#322;o:
Orientation:	Orientacja:
Portrait	Pionowa
Landscape	Pozioma
Size:	Wielko&#347;&#263;:
Fit to paper	Dopasuj do papieru
cm	cm
Scaling mode:	Tryb skalowania:
Printer driver	Sterownik drukarki
Alignment:	Wyr&#243;wnanie:
Margins:	Marginesy:
Left	Lewy
Right	Prawy
Top	G&#243;rny
Bottom	Dolny

</file>

<file path=JPEGViewPortable/App/JPEGView/strings_pt-br.txt>&#65279;// This file must be encoded with UTF-8 (e.g. with Windows Notepad)
// Filename is 'strings_%languagecode%.txt' where %languagecode% is the ISO 639 language code e.g. 'fr' for French
// Format is: English string<tab>Translated string<newline>
// Translated by Carpegieri Torezan
Contrast	Contraste
Brightness	Brilho
Sharpen	Nitidez
Lighten Shadows	Sombras leves 
Darken Highlights	Sombras medias
Deep Shadows	Sombras profundas
Color Correction	Corre&#231;&#227;o de Colores
Contrast Correction	Corre&#231;&#227;o de Contraste
Parameter DB:	Par&#225;metros BD:
Save to	Salvar como
Remove from	Apagar de
Rename:	Renomear:
No file or folder name was provided as command line parameter!	Nenhum arquivo ou pasta foi passada como um par&#226;metro da linha de comando!
To use JPEGView, associate JPG, JPEG and BMP files with JPEGView.	Para usar JPEGView, associe as extens&#245;es JPG, JPEG e BMP com JPEGView.
Press ESC to exit...	Presione ESC para sair...
The file '%s' could not be read!	O arquivo '%s' n&#227;o pode ser lido!
The file '%s' does not contain a list of file names!	O arquivo '%s' n&#227;o cont&#233;m uma lista de nomes de arquivos!
The directory '%s' does not contain any image files!	A pasta '%s' &#227;o cont&#233;m imagens!
Press any key to search the subdirectories for image files.	Presione qualquer tecla para buscar imagens nas pastas.
JPEGView Help	Ajuda de JPEGView
Current image	Imagem atual
Close help text display / Close JPEGView	Fechar texto de ajuda / Fechar JPEGView
Show/hide this help text	Mostrar/Esconder este texto de ajuda
Show/hide picture information (EXIF data)	Mostrar/Esconder informa&#231;&#245;es sobre a imagem
Show/hide file name	Mostrar/Esconder nome do arquivo
Enable/disable high quality resampling	Habilitar/Desabilitar algoritmo de alta qualidade
Enable/disable keeping of geometry related (zoom/pan/rotation)	Habilitar/Desabilitar manter a rela&#231;&#227;o de aspecto (Zoom/Pan/Rota&#231;&#227;o)
and image processing (brightness/contrast/sharpen) parameters between images	e os par&#226;metros de transforma&#231;&#227;o entre as imagens (brilho/contraste/nitidez)
Enable/disable automatic contrast correction (histogram equalization)	Habilitar/Deshabilitar corre&#231;&#227;o autom&#225;tica de contraste (equaliza&#231;&#227;o de histograma)
Apply auto contrast correction using only visible section of image	Aplicar corre&#231;&#227;o autom&#225;tica de contraste usando apenas a se&#231;&#227;o vis&#237;vel da imagem
Enable/disable automatic density correction (local brightness correction)	Habilitar/Desabilitar corre&#231;&#227;o autom&#225;tica da densidade (corre&#231;&#227;o de brilho local)
Increase/decrease lightening of shadows (LDC must be on)	Aumentar / diminuir a ilumina&#231;&#227;o com sombras (LDC deve estar ativo)
Increase/decrease darkening of highlights (LDC must be on)	Aumento / diminui&#231;&#227;o de intensidade de luz (LDC deve estar ativo)
Loop through files in current folder	Apresentar os arquivos da pasta atual
Loop through files in current directory and all subfolders	Apresentar os arquivos da pasta atual e todas as subpastas
Loop through files in current directory and all sibling folders (folders on same level)	Apresentar os arquivos da pasta atual e outras (pastas do mesmo nivel)
Maximize/restore to/from virtual desktop (only for multi-monitor systems)	Maximizar / restaurar de / para desktop virtual (apenas para sistemas multi-monitor)
Copy screen to clipboard/ Copy processed full size image to clipboard	Copiar Tela para &#193;rea de Tranfer&#234;ncia/Copiar imagem processada de tamanho completo para &#193;rea de Tranfer&#234;ncia
Open new image or slideshow file	Abrir nova imagem ou arquivo de apresenta&#231;&#227;o
Save processed image to JPEG file (original size)	Salvar imagem processada como arquivo JPEG (tamanho original)
Save (%s)/ delete (%s) image processing parameters in/from parameter DB	Salvar (%s) / delete (%s) os par&#226;metros de processamento de imagem em / de DB par&#226;metro
Sort images by creation date, resp. modification date, resp. file name	Classificar Imagens por data de cria&#231;&#227;o, data de modifica&#231;&#227;o, nome do arquivo
Goto previous image	Ir para imagem anterior
Goto next image	Ir para imagem seguinte
PgUp or Left	PgUp ou Esquerda
PgDn or Right	PgUp ou Direita
Goto first/last image of current folder (using sort order as defined)	Ir para a primera/&#250;ltima imagem da pasta atual (usando a ordem de classifica&#231;&#227;o, tal como definido)
Increase/decrease brightness	Aumentar/diminuir brilho
Increase/decrease contrast	Aumentar/diminuir contraste
Increase/decrease sharpness	Aumentar/diminuir nitidez
Increase/decrease auto color cast correction amount	Aumentar/diminuir quantidade de auto corre&#231;&#227;o de colores
Increase/decrease auto contrast correction amount	Aumentar/diminuir quantidade de auto corre&#231;&#227;o de contraste
Enable/disable landscape picture enhancement mode	Ativar/desativar o modo paisagem de melhoramento de imagem
Slide show with timeout of n seconds (ESC to stop)	Apresenta&#231;&#227;o com tempo limite de N segundos (ESC para parar)
Set timeout to n/10 sec, respectively n/100 sec (Ctrl+Shift)	Definir tempo limite para N/10 seg, respectivamente N/100 seg (Ctrl + Shift)
Rotate image and fit to screen	Rodar a imagem e ajustar a tela
Fit image to screen	Ajustar imagem a tela
Zoom 1:1 (100 %)	Zoom 1:1 (100 %)
Zoom in (%s)/Zoom out (%s)	Zoom in (%s)/Zoom out (%s)
Zoom in/out image	Zoom in/out imagem
Pan image	Pan imagem
Crop image	Cortar imagem
Next image	Imagem Seguinte
Previous image	Imagem Anterior
up/down	up/down
Mouse wheel	Roda do Mouse
Left mouse & drag	bot&#227;o esquerdo e arrastrar
Ctrl + Left mouse	Ctrl + bot&#227;o esquerdo
Forward mouse button	Mouse bot&#227;o "Avan&#231;ar"
Back mouse button	Mouse bot&#227;o "Atr&#225;s"
Delete current file on disk	Excluir arquivo atual do disco
Rotate current file on disk lossless by 90 deg (W/H must be multiple of 16)	Rodar arquivo atual em disco sem perda em 90 graus (W/H deve ser m&#250;ltiplo de 16)
Rotate current file on disk lossless by 270 deg (W/H must be multiple of 16)	Rodar arquivo atual em disco sem perda em 270 graus (W/H deve ser m&#250;ltiplo de 16)
The file is read-only!	O arquivo &#233; somente leitura!
Can't rename file	N&#227;o &#233; poss&#237;vel renomear arquivo
New name contains backslash character!	Novo nome cont&#233;m caractere de barra invertida!
Renaming file failed!	Renomeando arquivo falhou!
Reason: 	Motivo: 
on	Ligar
off	Desligado
Do you really want to save the following parameters as default to the INI file	Voc&#234; realmente deseja salvar os seguintes par&#226;metros como padr&#227;o para o arquivo INI
Auto contrast and color correction: 	Auto contraste e corre&#231;&#227;o de cor:
Local density correction: 	Corre&#231;&#227;o da densidade local: 
Order files by: 	Ordenar arquivos por: 
Creation date/time	Cria&#231;&#227;o de data/hora
Last modification date/time	Data/hora da &#250;ltima altera&#231;&#227;o
File name	Nome do arquivo
These values will override the values from the INI file located in the program folder of JPEGView!	Data da &#250;ltima altera&#231;&#227;o Esses valores ir&#227;o substituir os valores do arquivo INI localizado na pasta programa de JPEGView!
Confirm save default parameters	Confirme el guardado de los par&#225;metros por defecto
Images	Imagens
All Files	Todos os arquivos
Parameter DB file '%s' could not be opened!	Par&#226;metro do arquivo DB '%s' n&#227;o p&#244;de ser aberto!
Parameter DB file '%s' is not valid (invalid header)!	Arquivo de par&#226;metro DB '% s' n&#227;o &#233; v&#225;lido (cabe&#231;alho inv&#225;lido)!
Cannot write to parameter DB file '%s'!	 N&#227;o &#233; poss&#237;vel escrever para o par&#226;metro DB arquivo '% s'!
Cannot read from parameter DB file '%s'!	N&#227;o &#233; poss&#237;vel ler par&#226;metro DB arquivo '% s'!
Cannot read parameter DB file '%s' because it is too large!	N&#227;o &#233; poss&#237;vel ler par&#226;metro DB arquivo '% s', pois &#233; muito grande!
The parameter DB file '%s' has been created by a newer version of JPEGView!	O arquivo de par&#226;metro DB '% s' foi criado por uma vers&#227;o mais recente do JPEGView!
The old parameter DB file '%s' could not be renamed during conversion to new format!	O par&#226;metro do arquivo de DB '% s' n&#227;o podia ser renomeados durante a convers&#227;o para o novo formato!
Parameter DB error	Erro de Par&#226;metro DB
Error saving file	Erro ao salvar arquivo
Error writing file to disk!	Erro ao gravar arquivo em disco!
Confirm	Confirmar
Do you really want to permanently delete the file %filename%?	Realmente quer deletar permanentemente o arquivo %filename%?
Rotate the following file lossless by 90 deg?\n%filename%	Rodar o seguinte arquivo sem perda em 90 graus?\n%filename%
Rotate the following file lossless by 270 deg?\n%filename%	Rodar o seguinte arquivo sem perda em 270 graus?\n%filename%
Open image...	Abrir imagem...
Save processed image...	Salvar imagem processada...
Reload image	Recaregar imagem
Copy to clipboard	Copiar para &#193;rea de Transfer&#234;ncia
Copy original size image	Copiar imagem com seu tamanho original.
Paste from clipboard	Colar na &#193;rea de Transfer&#234;ncia
Batch rename/copy...	Copiar/renomear por lotes (batch)...
Show picture info (EXIF)	Mostrar informac&#245;es da imagem
Show filename	Mostrar nome do arquivo
Navigation	Navega&#231;&#227;o
Loop folder	Apresentar Pasta
Loop recursively	Apresentar recursivamente
Loop siblings	Apresentar pastas do mesmo nivel
Display order	Ordem de visualiza&#231;&#227;o
Modification date	Fecha de modifica&#231;&#227;o
Creation date	Data de Cria&#231;&#227;o
Play folder as slideshow/movie	Reproduzir pasta como Apresenta&#231;&#227;o/Filme
Slideshow	Apresenta&#231;&#227;o
Movie	Filme
Waiting time	Intervalo de espera
Stop slide show/movie	Parar Apresenta&#231;&#227;o/Filme
Rotate +90	Rota&#231;&#227;o +90
Rotate -90	Rota&#231;&#227;o -90
Rotate 180	Rota&#231;&#227;o 180
Auto correction	Auto corre&#231;&#227;o
Local density correction	Corre&#231;&#227;o da densidade local
Keep parameters	Mantener par&#225;metros
Set current parameters as default values...	Salvar par&#226;metros a INI...
Save parameters to DB	Salvar par&#226;metros a BD
Clear parameters from DB	Limpiar par&#226;metros de BD
Zoom	Zoom
Fit to screen	Ajustar a Tela
Fill with crop	Preencha com bordas recortadas
Span all screens	Extender todas telas
Auto zoom mode	Modo de Auto zoom
Fit to screen (no zoom)	Ajustar a tela (sem zoom)
Fill with crop (no zoom)	Preencha com bordas recortadas (sem zoom)
Exit	Sair
Cyan-Red	Ciano-vermelho
Magenta-Green	Magenta-Verde
Yellow-Blue	Amarelo-Azul
C - R	C - R
M - G	M - V
Y - B	Am - Az
Batch rename/copy of files	Renomear/c&#243;pia de arquivos
Image files in folder	Arquivos de imagem na pasta
Placeholders:	Espa&#231;os reservados:
Number (consecutively numbered)	N&#250;mero (consecutivamente enumerados)
Number with N digits	N&#250;mero com N d&#237;gitos
Extracted number from original file name	N&#250;mero extra&#237;do de nome de arquivo original
Original file name (with extension)	Nome original de arquivo (com extens&#227;o)
Original file name (without extension)	Nome original de arquivo (sen extens&#227;o)
Original file extension	Extens&#227;o de arquivo original
'My Pictures' folder	Pasta 'Minha imagens'
Day / Month / Year (as numbers)	Dia / M&#234;s / Ano (num&#233;ricos)
Year short form (2 digits)	Ano em forma curta (2 d&#237;gitos)
Month / Short form (text)	M&#234;s / forma curta (texto)
Target folders that are not yet existing are created as needed.	Pastas de destino que ainda n&#227;o est&#227;o em vigor s&#227;o criados conforme necess&#225;rio.
Date placeholders use the modification date of the image.	Usar espa&#231;os reservados a data de modifica&#231;&#227;o da imagem.
Rename/copy images to:	Renomear/copiar imagens para:
Rename	Renomear
Preview	Previsualizar
Save as template	Salvar como modelo
Close	Sair
Old name	Nome Antigo
Date	Data
New name (>> : file gets copied)	Novo nome (>> : do arquivo a ser copiado)
Select all	Selecionar tudo
Select none	Selecionar nada
The file '%s' could not be %s.	O arquivo '%s' n&#227;o pode ser %s.
copied	copiado
renamed	renomeado
Continue rename/copy?	Continuar renomear/copia?
Error during rename/copy	Erro durante renomear/copia
%d file(s) renamed, %d file(s) copied, %d folder(s) created	%d arquivo(s) renomeado(s), %d arquivo(s) copiado(s), %d pasta(s) criar(s)
Crop Selection	Cortar sele&#231;&#227;o
Copy Selection to Clipboard	Copiar a sele&#231;&#227;o para &#193;rea de Transfer&#234;ncia
Zoom to Selection	Zoom na Sele&#231;&#227;o
Pasting image from clipboard failed!	Colar imagem da &#225;rea de transfer&#234;ncia falhou!
Image width:	Largura da imagem:
Image height:	Altura da imagem:
Acquisition date:	Data de aquisi&#231;&#227;o:
Camera model:	Modelo da c&#226;mera:
Exposure time (s):	O tempo de exposi&#231;&#227;o (s):
Exposure bias (EV):	Compensa&#231;&#227;o da exposi&#231;&#227;o (EV):
Flash fired:	Flash disparado:
Focal length (mm):	Dist&#226;ncia Focal (mm):
F-Number:	N&#250;mero F:
ISO Speed:	Velocidade ISO:
Modification date:	Data de modifica&#231;&#227;o:
yes	sim
no	n&#227;o
Show navigation panel	Mostrar painel de navega&#231;&#227;o
Show/hide navigation panel	Mostrar/Ocultar painel de navega&#231;&#227;o
About JPEGView...	Sobre o JPEGView...
SIMD mode used:	SIMD modo usado:
Number of CPU cores used:	N&#250;mero de n&#250;cleos da CPU usados:
Licensed under the GNU general public license (GPL), see readme file for details:	Licenciado sob a licen&#231;a GNU General Public (GPL), consulte o arquivo leiame para obter detalhes:
Project home page:	Web Site do Projeto:
Show first image in folder	Mostrar primera imagem da pasta
Show previous image	Mostrar imagem anterior
Show next image	Mostrar imagem seguinte
Show last image in folder	Mostrar &#250;ltima imagem da pasta
Rotate image 90 deg clockwise	Roda a imagem 90 graus no sentido hor&#225;rio
Rotate image 90 deg counter-clockwise	Rodar imagem 90 graus sentido anti-hor&#225;rio
Landscape picture enhancement mode	Modo de paisagem de melhoramento de imagem
Display image (EXIF) information	Mostrar informa&#231;&#245;es da imagem
Toggle between screens (only for multi-monitor systems)	Alternar entre as telas (somente para sistemas multi-monitor)
Enable/disable full screen mode	Habilitar/desabilitar o modo de tela cheia
Full screen mode	Modo de tela cheia
Window mode	Modo janela
Save as (in screen size/resolution)	Salvar como (no tamanho de tela / resolu&#231;&#227;o)
Save processed image to JPEG file (screen size)	Salvar imagem procesada como arquivo JPEG(screen size)
Settings/Admin	Prefer&#234;ncias/Administra&#231;&#227;o
Edit global settings...	Editar configura&#231;&#245;es globais...
Edit user settings...	Editar configura&#231;&#245;es de usu&#225;rio...
Backup parameter DB...	Backup parametros DB...
Restore parameter DB...	Restaurar parametros BD...
No user INI file exits yet. Create user INI file from INI file template?	N&#227;o existe nenhum arquivo INI de usu&#225;rio. Criar arquivo INI do usu&#225;rio a partir de modelo de arquivo INI?
Copying parameter DB to file '%s' failed. Reason: %s	Copiar arquivo DB de parametro '%s' falho. Raz&#227;o: %s
Select parameter DB to restore	Selecione BD de parametros a restaurar
Conflicting entries in Param DB	Entradas conflitantes no BD de parametros
The imported param DB contains entries already present in active param DB.	O DB de parametros importados cont&#233;m entradas j&#225; presentes no parametro DB ativo.
Shall existing entries be preserved (Yes) or be overriden by the imported entries (No)?	Entradas existentes devem ser preservadas (Sim) ou ser anulado pelos itens importados (n&#227;o)?
Select file to display in 'File Open' dialog	Selecione um arquivo que aparece na janela de dialogo 'Abrir'
Crop Mode	Modo de recorte
Free	Gr&#225;tis
Fixed size...	Tamanho fixo...
Set Fixed Crop Size	Establecer tamanho fixo de corte
Width	Largura
Height	Altura
Pixels	Pixels
Screen Pixels	Pixels de Tela
Image Pixels	Pixels da imagem
Set modification date	Definir a data de modifica&#231;&#227;o
to current date	 a data atual
to EXIF date	at&#233; &#224; data EXIF
Mark image for toggling. Use %s to toggle between marked and current image	Marcar imagem para altern&#226;ncia.
Saturation	Satura&#231;&#227;o
Unsharp mask...	Desfocar m&#225;scara
Apply Unsharp Mask	Aplicar m&#225;scara de desenfoque
Radius	Raio
Amount	Quantidade
Threshold	Limite
Apply	Aplicar
Cancel	Cancelar
Keep processing parameters between images	Manter parametros de processamento entre imagens
Show histogram	Mostrar histograma
Hide histogram	Esconder histograma
Crop Selection Lossless...	Cortar Sele&#231;&#227;o sem perdas...
Save cropped image	Salvar imagem recortada
Rotate image by user-defined angle	Rodar a imagem &#226;ngulo definido pelo usu&#225;rio
Rotate Image	Rodar imagem
Show grid lines	Mostrar linhas de grade
Auto crop rotated image (avoids black border)	Apagar automaticamente bordas da imagem rodada (evita borda preta)
Align image to horizontal or vertical line	Alinha a imagem &#224; linha horizontal ou vertical
Use the mouse to draw a line that shall be horizontal or vertical.	Use o mouse para desenhar uma linha que deve ser horizontal ou vertical.
Rotate the image by dragging with the mouse.	Girar a imagem arrastando com o mouse.
The operation failed because not enough memory is available!	A opera&#231;&#227;o falhou porque n&#227;o existe mem&#243;ria suficiente dispon&#237;vel!
to EXIF date (all files in folder)	a data de EXIF (todos os arquivos na pasta)
Number of JPEG files in folder: %d	N&#250;mero de arquivos JPEG na pasta: %d
EXIF date successfully set on %d images, failed on %d images	Fecha EXIF establecida corretamente em %d imagens, falhou em %d imagens
Reason: Not enough memory available	Motivo: N&#227;o existe mem&#243;ria suficiente dispon&#237;vel
Transform image	Transformar imagem
Rotate...	Rodar...
Mirror horizontally	Espelhar horizontalmente
Mirror vertically	Espelhar verticalmente
Random	Aleat&#243;rio 
Zoom mode (drag mouse to zoom)	Modo de amplia&#231;&#227;o (arraste o rato para ampliar)
Correct converging lines (perspective correction)	Corrigir linhas de converg&#234;ncia (corre&#231;&#227;o de perspetiva)
Perspective Correction	Corre&#231;&#227;o de perspetiva
Perspective correction...	Corre&#231;&#227;o de perspetiva... 
Auto crop corrected image (avoids black border)	Recortar automaticamente a imagem corrigida (evitar contornos a negro)
Click and drag the mouse vertically to correct image tilt.	Clique e arraste o rato na vertical para corrigir a inclina&#231;&#227;o
Drag at the left or right border for asymmetric correction.	Clique no contono esquerdo ou direito para corrigir a simetria
Fit window to image	Ajustar janela &#224; imagem
Keep aspect ratio on crop	Manter tamanho ao recortar
Lossless JPEG transformations	Convers&#227;o JPEG sem perda de qualidade
Performing the lossless transformation failed!	Falha ao realizar a transforma&#231;&#227;o sem perdas!
Image width and height must be dividable by the JPEG block size (8 or 16) for lossless transformations!	Largura e altura da imagem devem ser divis&#237;veis pelo tamanho do bloco JPEG (8 ou 16) para transforma&#231;&#245;es sem perdas!
Reading the JPEG file from disk failed	Falha ao ler o arquivo JPEG no disco
Writing the resulting JPEG file to disk failed	Falha ao escrever o novo arquivo JPEG no disco
Performing the transformation failed	Falha ao realizar a transforma&#231;&#227;o
The transformation can be applied if the image is trimmed to the next matching size but this will remove some border pixels.	A transforma&#231;&#227;o pode ser aplicada se a imagem &#233; cortada para o tamanho de correspond&#234;ncia seguinte, mas isso ir&#225; remover alguns pixels da borda.
Trim the image and apply transformation? Trimming cannot be undone!	Recortar a imagem e aplicar a transforma&#231;&#227;o? Opera&#231;&#227;o n&#227;o poder&#225; ser desfeita!
Note: Set the key 'TrimWithoutPromptLosslessJPEG=true' in the INI file to always trim without showing this message.	Nota: Defina 'TrimWithoutPromptLosslessJPEG = true' a chave no arquivo INI para sempre aparar sem mostrar esta mensagem.
Transition Effect	Efeito de transi&#231;&#227;o
None	Nenhum
Blend	Sobreposi&#231;&#227;o
Slide from right	Deslizar da direita
Slide from left	Deslizar da esquerda
Slide from top	Deslizar de cima
Slide from bottom	Deslizar de baixo
Roll from right	Enrolar da direita
Roll from left	Enrolar da esquerda
Roll from top	Enrolar de cima
Roll from bottom	Enrolar de baixo
Scroll from right	Deslocar da direita
Scroll from left	Deslocar da esquerda
Scroll from top	Deslocar de cima
Scroll from bottom	Deslocar de baixo
Transition Speed	Velocidade da transi&#231;&#227;o
Very fast	Muito r&#225;pida
Fast	R&#225;pida
Normal	Normal
Slow	Lenta
Very slow	Muito lenta
Error	Erro
Warning	Aviso
Error while writing the following registry key:	Ocorreu um erro ao escrever a chave de registo:
Set as default viewer...	Definir como visualizador padr&#227;o...
Set JPEGView as default image viewer	Definir o JPEGView como visualizador padr&#227;o
JPEGView is registered as default viewer for the selected file formats.	O JPEGView &#233; o visualizador padr&#227;o para os formatos de ficheiro selecionados.
Registration applies to the current user only.	Esta associa&#231;&#227;o s&#243; &#233; aplic&#225;vel ao utilizador atual.
Extension	Extens&#227;o
File type	Tipo de ficheiro
The following file extensions cannot be unregistered because they have been registered in the 'local machine' registry area.	N&#227;o foi poss&#237;vel remover a associa&#231;&#227;o das seguintes extens&#245;es de ficheiros porque a associa&#231;&#227;o foi registada na &#225;rea de registo da m&#225;quina local.
Registering or unregistering file extensions in this registry area requires administration privileges and cannot be done in JPEGView.	A associa&#231;&#227;o ou cancelamente de associa&#231;&#227;o nesta &#225;rea do registo requer privil&#233;gios de administrador e n&#227;o pode ser efetuada no JPEGView.
Press 'OK' to continue with registration or 'Cancel' to not modify any registrations.	Prima Aceitar para continuar ou Cancelar para n&#227;o efetuar as altera&#231;&#245;es.
Unregistering not possible	N&#227;o foi poss&#237;vel remover a associa&#231;&#227;o
%s images	%s imagens
%s images (processed by Window Imaging Component - WIC)	%s imagens (processadas pelo componente Windows Imaging - WIC)
%s camera raw images (embedded JPEGs only)	%s imagens da m&#225;quina fotogr&#225;fica
The following image extensions are protected by the operating system.	Estes tipos de ficheiro est&#227;o protegidos pelo sistema operativo.
JPEGView can try to remove the restrictions automatically.	O JPEGView pode tentar remover as restri&#231;&#245;es automaticamente.
However this will fail if the current user has no administration privileges.	No entanto, se o utilizador n&#227;o possuir privil&#233;gios de administrador a opera&#231;&#227;o n&#227;o &#233; poss&#237;vel.
Insufficient rights to remove the restrictions. Continue?	N&#227;o possui privil&#233;gios para remover as restri&#231;&#245;es. Continuar?
Actual size of image	Tamanho real da imagem
No image loaded!	Nenhuma imagem carregada!
Right mouse button: Context menu	Bot&#227;o direito do rato: menu de contexto
Windows 8 blocks JPEGView from changing the default program for these file endings.	O Windows 8 n&#227;o permite que o JPEGView modifique o programa pr&#233;-definido para este tipo de ficheiros.
Use the 'Default Programs' configuration dialog from the operating system instead.  Utilize o di&#225;logo de configura&#231;&#227;o "Programas pr&#233;-definidos" do sistema operativo.
Alternatively, right click an image file of the given type in Windows Explorer and select 'Open with... > Choose default program' Em alternativa pode clicar com o bot&#227;o direito do rato num ficheiro de imagem do tipo indicado no Windows Explorer e selecione 'Abrir com...' > 'Escolher programa pr&#233;-definido'
User commands	Comandos do utilizador
Open image with	Abrir imagem com
Manage 'Open image with' menu...  Gerir menu 'Abrir imagem com'...
Menu entries:	Entradas de menu:
Title:	T&#237;tulo:
Application:	Aplica&#231;&#227;o:
Shortcut key:	Tecla de atalho:
Browse...	Procurar...
New	Nova
Delete	Eliminar
Modifier keys:	Teclas modificadoras:
Known keys:	Teclas reconhecidas:
Combine keys with '+'	Combinar teclas com '+'
Example:	Exemplo:
Shortcut Help	Ajuda de atalhos
[new entry]	[nova entrada]
Applications	Aplica&#231;&#245;es
Select application	Escolha a aplica&#231;&#227;o
Save	Gravar
Edit	Editar
Upcounting	Ascendente
Downcounting	Descendente
File size	Tamanho do ficheiro
Do you really want to delete the current image file on disk?	Tem a certeza que pretende remover a imagem do disco?
Delete image file	Eliminar imagem
Change size...	Mudar tamanho...
Resize Image	Redimensionar imagem
OK	OK
New size:	Novo tamanho:
New width:	Nova largura:
New height:	Nova altura:
Filter:	Filtro:
Box	Caixa
Lanczos/Bicubic	Lanczos/Bic&#250;bico
Sharpen low	Acentua&#231;&#227;o ligeira
Sharpen medium	Acentua&#231;&#227;o m&#233;dia
The new size is too large - width or height is larger than 65535 or total number of pixels is too large!	O novo tamanho &#233; muito grande. A largura ou a altura &#233; superior a 65535 ou o n&#250;mero total de pixeis &#233; muito grande!
JPEGView is a lean, fast and highly configurable viewer/editor for JPEG, BMP, PNG, WEBP, TGA, GIF and TIFF images with a minimal GUI.	O JPEGView &#233; um editor e visualizador de imagens JPEG, BMP, PNG, WEBP, TGA, GIF e TIFF r&#225;pido, bastante configur&#225;vel e com uma interface muito simples.
Hour / Minute (as numbers)	Hora/Minuto (num&#233;rico)
Set as desktop wallpaper	Definir como papel de parede
Use original image	Utilizar imagem original
Use processed image as displayed	Utilizar imagem tal e qual como mostrada
Reset	Restaurar
Print image...	Imprimir imagem...
Print Image	Imprimir imagem
Print	Imprimir
Select Printer...	Selecionar impressora...
Printer:	Impressora:
Paper:	Papel:
Source:	Origem:
Orientation:	Orienta&#231;&#227;o:
Portrait	Vertical
Landscape	Horizontal
Size:	Tamanho:
Fit to paper	Ajustar ao papel
cm	cm
Scaling mode:	Modo de escala:
Printer driver	Controlador da impressora
Alignment:	Alinhamento:
Margins:	Margens:
Left	Esquerda
Right	Direita
Top	Superior
Bottom	Inferior

</file>

<file path=JPEGViewPortable/App/JPEGView/strings_pt.txt>&#65279;// This file must be encoded with UTF-8 (e.g. with Windows Notepad)
// Filename is 'strings_%languagecode%.txt' where %languagecode% is the ISO 639 language code e.g. 'fr' for French
// Format is: English string<tab>Translated string<newline>
// Translated by S&#233;rgio Marques, 2011-2015
// This file is distributed under the same license as the JPEGView package
// Portuguese translation of JPEGView package
Contrast	Contraste
Brightness	Brilho
Sharpen	Nitidez
Lighten Shadows	Sombras leves 
Darken Highlights	Sombras m&#233;dias
Deep Shadows	Sombras profundas
Color Correction	Corre&#231;&#227;o de cores
Contrast Correction	Corre&#231;&#227;o de contraste
Parameter DB:	BD de par&#226;metros:
Save to	Gravar como
Remove from	Remover de
Rename:	Mudar nome:
No file or folder name was provided as command line parameter!	N&#227;o indicou o nome do ficheiro ou pasta como par&#226;metro da linha de comandos!
To use JPEGView, associate JPG, JPEG and BMP files with JPEGView.	Para utilizar o JPEGView, associe as extens&#245;es JPG, JPEG e BMP ao JPEGView.
Press ESC to exit...	Prima ESC para sair...
The file '%s' could not be read!	O ficheiro "%s" n&#227;o pode ser lido!
The file '%s' does not contain a list of file names!	O ficheiro "%s" n&#227;o cont&#233;m uma lista de nomes de ficheiro!
The directory '%s' does not contain any image files!	A pasta "%s" n&#227;o possui imagens!
Press any key to search the subdirectories for image files.	Prima qualquer tecla para procurar imagens nas subpastas.
JPEGView Help	Ajuda do JPEGView
Current image	Imagem atual
Close help text display / Close JPEGView	Fechar texto de ajuda/Fechar o JPEGView
Show/hide this help text	Mostrar/ocultar este texto de ajuda
Show/hide picture information (EXIF data)	Mostrar/ocultar informa&#231;&#245;es da imagem
Show/hide file name	Mostrar/ocultar nome do ficheiro
Enable/disable high quality resampling	Ativar/desativar algoritmo de alta qualidade
Enable/disable keeping of geometry related (zoom/pan/rotation)	Ativar/desativar manuten&#231;&#227;o de geometria (tamanho/panor&#226;mica/rota&#231;&#227;o)
and image processing (brightness/contrast/sharpen) parameters between images	e os par&#226;metros das imagens (brilho/contraste/nitidez)
Enable/disable automatic contrast correction (histogram equalization)	Ativar/desativar corre&#231;&#227;o autom&#225;tica de contraste (equaliza&#231;&#227;o de histograma)
Apply auto contrast correction using only visible section of image	Aplicar corre&#231;&#227;o autom&#225;tica de contraste na sec&#231;&#227;o vis&#237;vel da imagem
Enable/disable automatic density correction (local brightness correction)	Ativar/desativar corre&#231;&#227;o autom&#225;tica da densidade (corre&#231;&#227;o de brilho)
Increase/decrease lightening of shadows (LDC must be on)	Aumentar/diminuir luz das sombras (LDC tem que estar ativo)
Increase/decrease darkening of highlights (LDC must be on)	Aumentar/diminuir intensidade de luz (LDC tem que estar ativo)
Loop through files in current folder	Mostrar ficheiros da pasta atual
Loop through files in current directory and all subfolders	Mostrar ficheiros da pasta atual e de todas as subpastas
Loop through files in current directory and all sibling folders (folders on same level)	Mostrar ficheiros da pasta atual e outros no mesmo n&#237;vel
Maximize/restore to/from virtual desktop (only for multi-monitor systems)	Maximizar/restaurar de/para ambiente de trabalho virtual (s&#243; para sistemas com v&#225;rios monitores)
Copy screen to clipboard/ Copy processed full size image to clipboard	Copiar ecr&#227; para a &#225;rea de transfer&#234;ncia/Copiar imagem processada para a &#225;rea de transfer&#234;ncia
Open new image or slideshow file	Abrir nova imagem ou apresenta&#231;&#227;o
Save processed image to JPEG file (original size)	Gravar imagem processada como ficheiro JPEG (tamanho original)
Save (%s)/ delete (%s) image processing parameters in/from parameter DB	Gravar (%s)/Eliminar (%s) par&#226;metros de processamento de imagem no/do ficheiro de par&#226;metros da BD
Sort images by creation date, resp. modification date, resp. file name	Organizar imagens por data de cria&#231;&#227;o, data de modifica&#231;&#227;o, nome do ficheiro
Goto previous image	Ir para a imagem anterior
Goto next image	Ir para a imagem seguinte
PgUp or Left	PgUp ou Seta para esquerda
PgDn or Right	PgDown ou Seta para direita
Goto first/last image of current folder (using sort order as defined)	Ir para a primeira/&#250;ltima imagem da pasta atual (utilizar organiza&#231;&#227;o definida)
Increase/decrease brightness	Aumentar/diminuir brilho
Increase/decrease contrast	Aumentar/diminuir contraste
Increase/decrease sharpness	Aumentar/diminuir nitidez
Increase/decrease auto color cast correction amount	Aumentar/diminuir valor de corre&#231;&#227;o autom&#225;tica de cores
Increase/decrease auto contrast correction amount	Aumentar/diminuir valor de corre&#231;&#227;o autom&#225;tica de contraste
Enable/disable landscape picture enhancement mode	Ativar/desativar modo de melhoria da imagem na horizontal
Slide show with timeout of n seconds (ESC to stop)	Apresenta&#231;&#227;o com tempo limite de n segundos (ESC para  parar)
Set timeout to n/10 sec, respectively n/100 sec (Ctrl+Shift)	Definir tempo limite para n/10 seg., respetivamente n/100 seg. (Ctrl+Shift)
Rotate image and fit to screen	Rodar imagem e ajustar ao ecr&#227;
Fit image to screen	Ajustar imagem ao ecr&#227;
Zoom 1:1 (100 %)	Tamanho 1:1 (100%)
Zoom in (%s)/Zoom out (%s)	Ampliar (%s)/Reduzir (%s)
Zoom in/out image	Ampliar/reduzir imagem
Pan image	Expandir imagem
Crop image	Recortar imagem
Next image	Imagem seguinte
Previous image	Imagem anterior
up/down	Seta para cima/Seta para baixo
Mouse wheel	Roda do rato
Left mouse & drag	Bot&#227;o esquerdo do rato e arraste
Ctrl + Left mouse	Ctrl + bot&#227;o esquerdo do rato
Forward mouse button	Bot&#227;o "Avan&#231;ar" do rato
Back mouse button	Bot&#227;o "Recuar" do rato
Delete current file on disk	Eliminar ficheiro do disco
Rotate current file on disk lossless by 90 deg (W/H must be multiple of 16)	Rodar ficheiro no disco em 90&#186;, mas sem perda de qualidade (W/H deve ser m&#250;ltiplo de 16)
Rotate current file on disk lossless by 270 deg (W/H must be multiple of 16)	Rodar ficheiro no disco em 270&#186;, mas sem perda de qualidade (W/H deve ser m&#250;ltiplo de 16)
The file is read-only!	O ficheiro &#233; somente leitura!
Can't rename file	N&#227;o foi poss&#237;vel mudar o nome do ficheiro
New name contains backslash character!	O novo nome cont&#233;m uma barra invertida!
Renaming file failed!	Falha ao mudar o nome do ficheiro!
Reason:	Motivo: 
on	ativar
off	desativar
Do you really want to save the following parameters as default to the INI file	Pretende mesmo gravar os seguintes par&#226;metros no ficheiro INI e utilizar como padr&#227;o?
Auto contrast and color correction:	Contraste autom&#225;tico e corre&#231;&#227;o de cor:
Local density correction:	Corre&#231;&#227;o da densidade:
Order files by:	Ordenar ficheiros por:
Creation date/time	Data/hora de cria&#231;&#227;o
Last modification date/time	Data/hora da &#250;ltima modifica&#231;&#227;o
File name	Nome do ficheiro
These values will override the values from the INI file located in the program folder of JPEGView!	Estes valores v&#227;o substituir os valores do ficheiro INI, existente na pasta do JPEGView!
Confirm save default parameters	Confirma&#231;&#227;o de grava&#231;&#227;o dos par&#226;metros
Images	Imagens
All Files	Todos os ficheiros
Parameter DB file '%s' could not be opened!	O ficheiro de par&#226;metros da BD "%s" n&#227;o pode ser aberto!
Parameter DB file '%s' is not valid (invalid header)!	O ficheiro de par&#226;metros da BD "%s" n&#227;o &#233; v&#225;lido (cabe&#231;alho inv&#225;lido)!
Cannot write to parameter DB file '%s'!	N&#227;o foi poss&#237;vel escrever no ficheiro de par&#226;metros da BD "%s"!
Cannot read from parameter DB file '%s'!	N&#227;o foi poss&#237;vel ler o ficheiro de par&#226;metros da BD "%s"!
Cannot read parameter DB file '%s' because it is too large!	N&#227;o foi poss&#237;vel ler o ficheiro de par&#226;metros da BD "%s", pois &#233; muito grande!
The parameter DB file '%s' has been created by a newer version of JPEGView!	O ficheiro de par&#226;metros da BD "%s" foi  criado por uma vers&#227;o mais recente do JPEGView!
The old parameter DB file '%s' could not be renamed during conversion to new format!	O nome do ficheiro de par&#226;metros da BD "%s" n&#227;o foi alterado ao converter para o novo formato!
Parameter DB error	Erro de par&#226;metros da BD
Error saving file	Erro ao gravar o ficheiro
Error writing file to disk!	Erro ao gravar o ficheiro no disco!
Confirm	Confirma&#231;&#227;o
Do you really want to permanently delete the file %filename%?	Pretende mesmo eliminar permanentemente o ficheiro %filename%?
Rotate the following file lossless by 90 deg?\n%filename%	Rodar o ficheiro \n%filename% em 90&#186;, mas sem perda de qualidade?
Rotate the following file lossless by 270 deg?\n%filename%	Rodar o ficheiro \n%filename% em 270&#186;, mas sem perda de qualidade?
Open image...	Abrir imagem...
Save processed image...	Gravar imagem processada...
Reload image	Recarregar imagem
Copy to clipboard	Copiar para a &#225;rea de transfer&#234;ncia
Copy original size image	Copiar tamanho original da imagem
Paste from clipboard	Colar da &#225;rea de transfer&#234;ncia
Batch rename/copy...	Copiar/mudar nome em lote...
Show picture info (EXIF)	Mostrar informac&#245;es da imagem (EXIF)
Show filename	Mostrar nome do ficheiro
Navigation	Navega&#231;&#227;o
Loop folder	Mostrar pasta
Loop recursively	Mostrar recursivamente
Loop siblings	Mostrar pastas no mesmo nivel
Display order	Ordem de exibi&#231;&#227;o
Modification date	Data de modifica&#231;&#227;o
Creation date	Data de cria&#231;&#227;o
Play folder as slideshow/movie	Mostrar pasta como apresenta&#231;&#227;o/filme
Slideshow	Apresenta&#231;&#227;o
Movie	Filme
Waiting time	Intervalo entre imagens
Stop slide show/movie	Parar apresenta&#231;&#227;o/filme
Rotate +90	Rota&#231;&#227;o +90
Rotate -90	Rota&#231;&#227;o -90
Rotate 180	Rota&#231;&#227;o 180
Auto correction	Corre&#231;&#227;o autom&#225;tica
Local density correction	Corre&#231;&#227;o de densidade
Keep parameters	Manter par&#226;metros
Set current parameters as default values...	Gravar par&#226;metros como valores padr&#227;o...
Save parameters to DB	Gravar par&#226;metros na BD
Clear parameters from DB	Remover par&#226;metros da BD
Zoom	Amplia&#231;&#227;o
Fit to screen	Ajustar ao ecr&#227;
Fill with crop	Preencher com recortes
Span all screens	Expandir todos os ecr&#227;s
Auto zoom mode	Modo de amplia&#231;&#227;o autom&#225;tica
Fit to screen (no zoom)	Ajustar ao ecr&#227; (sem amplia&#231;&#227;o)
Fill with crop (no zoom)	Preencher com recortes (sem amplia&#231;&#227;o)
Exit	Sair
Cyan-Red	Ciano Vermelho
Magenta-Green	Magenta Verde
Yellow-Blue	Amarelo Azul
C - R	C - V
M - G	M - V
Y - B	A - A
Batch rename/copy of files	Copiar/mudar nome de ficheiros em lote
Image files in folder	Ficheiros de imagem na pasta
Placeholders:	Marcadores de posi&#231;&#227;o:
Number (consecutively numbered)	N&#250;mero (consecutivo)
Number with N digits	N&#250;mero com N d&#237;gitos
Extracted number from original file name	Extrair n&#250;mero do nome do ficheiro
Original file name (with extension)	Nome do ficheiro (com extens&#227;o)
Original file name (without extension)	Nome do ficheiro (sem extens&#227;o)
Original file extension	Extens&#227;o do ficheiro
'My Pictures' folder	Pasta "Minhas imagens"
Day / Month / Year (as numbers)	Dia/M&#234;s/Ano (como n&#250;mero)
Year short form (2 digits)	Ano em forma curta (2 d&#237;gitos)
Month / Short form (text)	M&#234;s em forma curta (texto)
Target folders that are not yet existing are created as needed.	As pastas de destino que n&#227;o existam ser&#227;o criadas automaticamente
Date placeholders use the modification date of the image.	Os marcadores de posi&#231;&#227;o de data utilizam a data de modifica&#231;&#227;o da imagem
Rename/copy images to:	Copiar/mudar nome para:
Rename	Mudar nome
Preview	Pr&#233;-visualizar
Save as template	Gravar como modelo
Close	Sair
Old name	Nome anterior
Date	Data
New name (>> : file gets copied)	Novo nome (>> : do ficheiro a ser copiado)
Select all	Marcar todas
Select none	Desmarcar todas
The file '%s' could not be %s.	O ficheiro "%s" n&#227;o pode ser %s
copied	copiado
renamed	renomeado
Continue rename/copy?	Continuar a copiar/mudar nome?
Error during rename/copy	Erro ao copiar/mudar nome
%d file(s) renamed, %d file(s) copied, %d folder(s) created	%d ficheiro(s) renomeado(s), %d ficheiro(s) copiado(s), %d pasta(s) criada(s)
Crop Selection	Recortar sele&#231;&#227;o
Copy Selection to Clipboard	Copiar sele&#231;&#227;o para a &#225;rea de transfer&#234;ncia
Zoom to Selection	Ampliar sele&#231;&#227;o
Pasting image from clipboard failed!	Falha ao colar a imagem da &#225;rea de transfer&#234;ncia!
Image width:	Largura da imagem:
Image height:	Altura da imagem:
Acquisition date:	Data de aquisi&#231;&#227;o:
Camera model:	Modelo:
Exposure time (s):	Tempo de exposi&#231;&#227;o (seg.):
Exposure bias (EV):	Compensa&#231;&#227;o da exposi&#231;&#227;o (EV):
Flash fired:	Flash disparado:
Focal length (mm):	Dist&#226;ncia focal (mm):
F-Number:	N&#250;mero F:
ISO Speed:	Velocidade ISO:
Modification date:	Data de modifica&#231;&#227;o:
yes	sim
no	n&#227;o
Show navigation panel	Mostrar painel de navega&#231;&#227;o
Show/hide navigation panel	Mostrar/ocultar painel de navega&#231;&#227;o
About JPEGView...	Sobre o JPEGView...
SIMD mode used:	Modo SIMD utilizado:
Number of CPU cores used:	N&#250;mero de CPUs utilizados:
Licensed under the GNU general public license (GPL), see readme file for details:	Disponibilizado nos termos da GNU General Public License (GPL). Para detalhes, consulte:
Project home page:	S&#237;tio web do projeto:
Show first image in folder	Mostrar a primeira imagem da pasta
Show previous image	Mostrar imagem anterior
Show next image	Mostrar imagem seguinte
Show last image in folder	Mostrar a &#250;ltima imagem da pasta
Rotate image 90 deg clockwise	Rodar 90&#186; &#224; direita
Rotate image 90 deg counter-clockwise	Rodar 90&#186; &#224; esquerda
Landscape picture enhancement mode	Modo de melhoria de imagem na horizontal
Display image (EXIF) information	Mostrar informa&#231;&#245;es da imagem (EXIF)
Toggle between screens (only for multi-monitor systems)	Alternar entre ecr&#227;s (s&#243; para sistemas com v&#225;rios monitores)
Enable/disable full screen mode	Ativar/desativar modo de ecr&#227; completo
Full screen mode	Modo de ecr&#227; completo
Window mode	Modo de janela
Save as (in screen size/resolution)	Gravar como (no tamanho/resolu&#231;&#227;o do ecr&#227;)
Save processed image to JPEG file (screen size)	Gravar imagem processada como ficheiro JPEG (tamanho do ecr&#227;)
Settings/Admin	Defini&#231;&#245;es/Administra&#231;&#227;o
Edit global settings...	Editar defini&#231;&#245;es gerais...
Edit user settings...	Editar defini&#231;&#245;es de utilizador...
Backup parameter DB...	Criar c&#243;pia de seguran&#231;a dos par&#226;metros da BD...
Restore parameter DB...	Restaurar c&#243;pia de seguran&#231;a dos par&#226;metros da BD...
No user INI file exits yet. Create user INI file from INI file template?	N&#227;o existe qualquer ficheiro INI. Criar ficheiro INI com base no modelo de ficheiros INI?
Copying parameter DB to file '%s' failed. Reason: %s	Falha ao copiar os par&#226;metros da BD para %s. Motivo: %s
Select parameter DB to restore	Selecione o ficheiro de par&#226;metros de BD a restaurar
Conflicting entries in Param DB	Existem entradas com conflitos nos par&#226;metros da BD
The imported param DB contains entries already present in active param DB.	O ficheiro de par&#226;metros da BD a importar cont&#233;m entradas j&#225; existentes nos par&#226;metros ativos.
Shall existing entries be preserved (Yes) or be overriden by the imported entries (No)?	Manter entradas existentes (Sim) ou substituir pelas importadas (N&#227;o)?
Select file to display in 'File Open' dialog	Selecione o ficheiro na caixa de di&#225;logo "Abrir"
Crop Mode	Modo de recorte
Free	Livre
Fixed size...	Tamanho fixo...
Set Fixed Crop Size	Definir tamanho fixo de recorte
Width	Largura
Height	Altura
Pixels	Pixeis
Screen Pixels	Pixeis do ecr&#227;
Image Pixels	Pixeis da imagem
Set modification date	Definir data de modifica&#231;&#227;o
to current date	a data atual
to EXIF date	a data EXIF
Mark image for toggling. Use %s to toggle between marked and current image	Marque a imagem a alternar. Utilize %s para trocar entre a imagem marcada e a imagem atual
Saturation	Satura&#231;&#227;o
Unsharp mask...	M&#225;scara de desfocagem...
Apply Unsharp Mask	Aplicar m&#225;scara de desfocagem
Radius	Raio
Amount	Valor
Threshold	Limite
Apply	Aplicar
Cancel	Cancelar
Keep processing parameters between images	Manter par&#226;metros de processamento entre imagens
Show histogram	Mostrar histograma
Hide histogram	Ocultar histograma
Crop Selection Lossless...	Recortar sele&#231;&#227;o, mas sem perdas...
Save cropped image	Gravar imagem recortada
Rotate image by user-defined angle	Rodar num &#226;ngulo definido pelo utilizador
Rotate Image	Rodar imagem
Show grid lines	Mostrar linhas de grelha
Auto crop rotated image (avoids black border)	Recortar automaticamente as imagens rodadas (evita contornos a preto)
Align image to horizontal or vertical line	Alinhar imagem &#224; linha horizontal ou vertical
Use the mouse to draw a line that shall be horizontal or vertical.	Utilize o rato para criar uma linha horizontal ou vertical
Rotate the image by dragging with the mouse.	Rodar imagem com o rato
The operation failed because not enough memory is available!	A opera&#231;&#227;o falhou porque a mem&#243;ria dispon&#237;vel n&#227;o &#233; suficiente!
to EXIF date (all files in folder)	a data EXIF (todos os ficheiros na pasta)
Number of JPEG files in folder: %d	N&#250;mero de ficheiros JPEG na pasta: %d
EXIF date successfully set on %d images, failed on %d images	A data EXIF foi definida em %d imagens e falhou em %d
Reason: Not enough memory available	Motivo: a mem&#243;ria dispon&#237;vel n&#227;o &#233; suficiente
Transform image	Transformar imagem
Rotate...	Rodar...
Mirror horizontally	Espelhar horizontalmente
Mirror vertically	Espelhar verticalmente
Random	Aleat&#243;rio
Zoom mode (drag mouse to zoom)	Modo de amplia&#231;&#227;o (arraste o rato para ampliar)
Correct converging lines (perspective correction)	Corrigir linhas de converg&#234;ncia (corre&#231;&#227;o de perspetiva)
Perspective Correction	Corre&#231;&#227;o de perspetiva
Perspective correction...	Corre&#231;&#227;o de perspetiva... 
Auto crop corrected image (avoids black border)	Recortar automaticamente a imagem corrigida (evita contornos a negro)
Click and drag the mouse vertically to correct image tilt.	Clique e arraste o rato na vertical para corrigir a inclina&#231;&#227;o
Drag at the left or right border for asymmetric correction.	Clique no contono esquerdo ou direito para corrigir a simetria
Fit window to image	Ajustar janela &#224; imagem
Keep aspect ratio on crop	Manter tamanho ao recortar
Lossless JPEG transformations	Transforma&#231;&#245;es JPEG sem perdas
Performing the lossless transformation failed!	Ocorreu um erro ao transformar!
Image width and height must be dividable by the JPEG block size (8 or 16) for lossless transformations!	Para efetuar a transforma&#231;&#227;o, a largura e altura da imagem devem ser divis&#237;veis pelos tamanhos JPEG (8 ou 16)!
Reading the JPEG file from disk failed	Ocorreu um erro ao carregar o ficheiro JPEG!
Writing the resulting JPEG file to disk failed	Ocorreu um erro ao gravar o ficheiro JPEG!
Performing the transformation failed	Ocorreu um erro durante a transforma&#231;&#227;o!
The transformation can be applied if the image is trimmed to the next matching size but this will remove some border pixels.	A transforma&#231;&#227;o pode ser aplicada de ajustar a imagem ao tamanho mais pr&#243;ximo mas alguns pixeis ser&#227;o removidos.
Trim the image and apply transformation? Trimming cannot be undone!	Ajustar imagem e transformar? Esta opera&#231;&#227;o n&#227;o pode ser desfeita!
Note: Set the key 'TrimWithoutPromptLosslessJPEG=true' in the INI file to always trim without showing this message.	Nota: defina a chave 'TrimWithoutPromptLosslessJPEG=true' no ficheiro INI se quiser utilizar esta a&#231;&#227;o sem comfirma&#231;&#227;o.
Transition Effect	Efeito de transi&#231;&#227;o
None	Nenhum
Blend	Sobreposi&#231;&#227;o
Slide from right	Deslizar da direita
Slide from left	Deslizar da esquerda
Slide from top	Deslizar de cima
Slide from bottom	Deslizar de baixo
Roll from right	Enrolar da direita
Roll from left	Enrolar da esquerda
Roll from top	Enrolar de cima
Roll from bottom	Enrolar de baixo
Scroll from right	Deslocar da direita
Scroll from left	Deslocar da esquerda
Scroll from top	Deslocar de cima
Scroll from bottom	Deslocar de baixo
Transition Speed	Velocidade da transi&#231;&#227;o
Very fast	Muito r&#225;pida
Fast	R&#225;pida
Normal	Normal
Slow	Lenta
Very slow	Muito lenta
Error	Erro
Warning	Aviso
Error while writing the following registry key:	Ocorreu um erro ao escrever a chave de registo:
Set as default viewer...	Definir como visualizador padr&#227;o...
Set JPEGView as default image viewer	Definir o JPEGView como visualizador padr&#227;o
JPEGView is registered as default viewer for the selected file formats.	O JPEGView ser&#225; registado como o visualizador padr&#227;o para os formatos de ficheiro selecionados.
Registration applies to the current user only.	Esta associa&#231;&#227;o s&#243; ser&#225; aplic&#225;vel ao utilizador atual.
Extension	Extens&#227;o
File type	Tipo de ficheiro
The following file extensions cannot be unregistered because they have been registered in the 'local machine' registry area.	N&#227;o foi poss&#237;vel remover a associa&#231;&#227;o das seguintes extens&#245;es de ficheiros porque a associa&#231;&#227;o foi registada na &#225;rea de registo da m&#225;quina local.
Registering or unregistering file extensions in this registry area requires administration privileges and cannot be done in JPEGView.	A associa&#231;&#227;o ou cancelamento da associa&#231;&#227;o nesta &#225;rea do registo requer privil&#233;gios de administrador e n&#227;o pode ser efetuada no JPEGView.
Press 'OK' to continue with registration or 'Cancel' to not modify any registrations.	Prima Aceitar para continuar ou Cancelar para n&#227;o efetuar as altera&#231;&#245;es.
Unregistering not possible	N&#227;o foi poss&#237;vel remover a associa&#231;&#227;o
%s images	Imagens %s
%s images (processed by Window Imaging Component - WIC)	Imagens %s (processadas pelo Windows Imaging - WIC)
%s camera raw images (embedded JPEGs only)	Imagens %s de m&#225;quina fotogr&#225;fica
The following image extensions are protected by the operating system.	Estes tipos de ficheiro est&#227;o protegidos pelo sistema operativo.
JPEGView can try to remove the restrictions automatically.	O JPEGView pode tentar remover as restri&#231;&#245;es automaticamente.
However this will fail if the current user has no administration privileges.	No entanto, se o utilizador n&#227;o possuir privil&#233;gios de administrador a opera&#231;&#227;o n&#227;o &#233; poss&#237;vel.
Insufficient rights to remove the restrictions. Continue?	N&#227;o possui privil&#233;gios para remover as restri&#231;&#245;es. Continuar?
Actual size of image	Tamanho real da imagem
No image loaded!	Nenhuma imagem carregada!
Right mouse button: Context menu	Bot&#227;o direito do rato: menu de contexto
Windows 8 blocks JPEGView from changing the default program for these file endings.	O Windows 8 n&#227;o permite que o JPEGView modifique o programa pr&#233;-definido para este tipo de ficheiros.
Use the 'Default Programs' configuration dialog from the operating system instead.  Utilize o di&#225;logo de configura&#231;&#227;o "Programas pr&#233;-definidos" do sistema operativo.
Alternatively, right click an image file of the given type in Windows Explorer and select 'Open with... > Choose default program'	Em alternativa pode clicar com o bot&#227;o direito do rato num ficheiro de imagem do tipo indicado no Windows Explorer e selecione 'Abrir com...' > 'Escolher programa pr&#233;-definido'
User commands	Comandos do utilizador
Open image with	Abrir imagem com
Manage 'Open image with' menu...	Gerir menu 'Abrir imagem com'...
Menu entries:	Entradas de menu:
Title:	T&#237;tulo:
Application:	Aplica&#231;&#227;o:
Shortcut key:	Tecla de atalho:
Browse...	Procurar...
New	Nova
Delete	Eliminar
Modifier keys:	Teclas modificadoras:
Known keys:	Teclas reconhecidas:
Combine keys with '+'	Combinar teclas com '+'
Example:	Exemplo:
Shortcut Help	Ajuda de atalhos
[new entry]	[nova entrada]
Applications	Aplica&#231;&#245;es
Select application	Escolha a aplica&#231;&#227;o
Save	Gravar
Edit	Editar
Upcounting	Ascendente
Downcounting	Descendente
File size	Tamanho do ficheiro
Do you really want to delete the current image file on disk?	Tem a certeza que pretende remover a imagem do disco?
Delete image file	Eliminar imagem
Change size...	Mudar tamanho...
Resize Image	Redimensionar imagem
OK	OK
New size:	Novo tamanho:
New width:	Nova largura:
New height:	Nova altura:
Filter:	Filtro:
Box	Caixa
Lanczos/Bicubic	Lanczos/Bic&#250;bico
Sharpen low	Acentua&#231;&#227;o ligeira
Sharpen medium	Acentua&#231;&#227;o m&#233;dia
The new size is too large - width or height is larger than 65535 or total number of pixels is too large!	O novo tamanho &#233; muito grande. A largura ou a altura &#233; superior a 65535 ou o n&#250;mero total de pixeis &#233; muito grande!
JPEGView is a lean, fast and highly configurable viewer/editor for JPEG, BMP, PNG, WEBP, TGA, GIF and TIFF images with a minimal GUI.	O JPEGView &#233; um editor e visualizador de imagens JPEG, BMP, PNG, WEBP, TGA, GIF e TIFF r&#225;pido, bastante configur&#225;vel e com uma interface muito simples.
Hour / Minute (as numbers)	Hora/Minuto (num&#233;rico)
Set as desktop wallpaper	Definir como papel de parede
Use original image	Utilizar imagem original
Use processed image as displayed	Utilizar imagem tal e qual como mostrada
Reset	Restaurar
Print image...	Imprimir imagem...
Print Image	Imprimir imagem
Print	Imprimir
Select Printer...	Selecionar impressora...
Printer:	Impressora:
Paper:	Papel:
Source:	Origem:
Orientation:	Orienta&#231;&#227;o:
Portrait	Vertical
Landscape	Horizontal
Size:	Tamanho:
Fit to paper	Ajustar ao papel
cm	cm
Scaling mode:	Modo de escala:
Printer driver	Controlador da impressora
Alignment:	Alinhamento:
Margins:	Margens:
Left	Esquerda
Right	Direita
Top	Superior
Bottom	Inferior

</file>

<file path=JPEGViewPortable/App/JPEGView/strings_ro.txt>&#65279;// This file must be encoded with UTF-8 (e.g. with Windows Notepad)
// Filename is 'strings_%languagecode%.txt' where %languagecode% is the ISO 639 language code e.g. 'fr' for French
// Format is: English string<tab>Translated string<newline>
Contrast	Contrast
Brightness	Luminozitate
Sharpen	Claritate
Lighten Shadows	Luminarea Umbrelor
Darken Highlights	&#206;ntunecarea Luminilor
Deep Shadows	Ad&#226;ncimea Umbrelor
Color Correction	Corecteaz&#259; Culoarea
Contrast Correction	Corecteaz&#259; Contrastul
Parameter DB:	Parametrul DB:
Save to	Salveaz&#259; ca
Remove from	Elimin&#259; din
Rename:	Redenume&#351;te:
No file or folder name was provided as command line parameter!	Nici un nume de fi&#351;ier sau director nu a fost furnizat ca parametru al liniei de comand&#259;!
To use JPEGView, associate JPG, JPEG and BMP files with JPEGView.	Folose&#351;te JPEGView pentru a asocia fi&#351;iere de tip JPG, JPEG &#351;i BMP.
Press ESC to exit...	Apasa ESC pentru a ie&#351;i...
The file '%s' could not be read!	Fi&#351;ierul '%s' nu poate fi citit!
The file '%s' does not contain a list of file names!	Fi&#351;ierul '%s' nu con&#355;ine o list&#259; de nume de fi&#351;iere!
The directory '%s' does not contain any image files!	Directorul '%s' nu con&#355;ine niciun fi&#351;ier imagine!
Press any key to search the subdirectories for image files.	Apas&#259; orice tast&#259; pentru a c&#259;uta fi&#351;iere imagine &#238;n subdirectoare.
JPEGView Help	JPEGView Ajutor
Current image	Imaginea curent&#259;
Close help text display / Close JPEGView	&#206;nchide afi&#351;area textului ajut&#259;tor / &#206;nchide JPEGView
Show/hide this help text	Afi&#351;eaz&#259; / Ascunde textul ajut&#259;tor
Show/hide picture information (EXIF data)	Afi&#351;eaz&#259; / Ascunde informa&#355;iile fotografiei(Datele EXIF)
Show/hide file name	Afi&#351;eaz&#259; / Ascunde numele fi&#351;ierului
Enable/disable high quality resampling	Activeaz&#259; / Dezactiveaz&#259; calitatea mare a ree&#351;antion&#259;rii
Enable/disable keeping of geometry related (zoom/pan/rotation)	Activeaz&#259; / Dezactiveaz&#259; p&#259;strarea propor&#355;iei geometrice (m&#259;rire/mi&#351;care/rotire)
and image processing (brightness/contrast/sharpen) parameters between images	Proceseaz&#259; parametrii imaginilor(luminozitate/contrast/claritate).
Enable/disable automatic contrast correction (histogram equalization)	Activeaz&#259; / Dezactiveaz&#259; corec&#355;ia automat&#259; a contrastului (egalizarea histogramei)
Apply auto contrast correction using only visible section of image	Aplic&#259; autocorec&#355;ia contrastului folosind numai sec&#355;iunile vizibile ale imaginii
Enable/disable automatic density correction (local brightness correction)	Activeaz&#259; / Dezactiveaz&#259; corec&#355;ia automat&#259; a densit&#259;&#355;ii (corec&#355;ia local&#259; a luminozit&#259;&#355;ii)
Increase/decrease lightening of shadows (LDC must be on)	M&#259;re&#351;te / Mic&#351;oreaz&#259; luminozitatea umbrelor (LDC trebuie activat)
Increase/decrease darkening of highlights (LDC must be on)	M&#259;re&#351;te / Mic&#351;oreaz&#259; &#238;ntunericul luminiilor (LDC trebuie activat)
Loop through files in current folder	Reia redarea fi&#351;ierelor din directoru
Loop through files in current directory and all subfolders	Reia redarea fi&#351;ierelor din directorul curent &#351;i toate subdirectoarele
Loop through files in current directory and all sibling folders (folders on same level)	Reia redarea fi&#351;ierelor din directorul curent &#351;i toate directoarele frate (directorele de pe acela&#351;i nivel)
Maximize/restore to/from virtual desktop (only for multi-monitor systems)	Maximizeaz&#259; / reafi&#351;eaz&#259; / de la desktop-ul virtual (numai pentru sistemele multi-monitor)
Copy screen to clipboard/ Copy processed full size image to clipboard	Copiaz&#259; imaginea de pe ecran &#238;n clipboard / Copiaz&#259; imaginea procesat&#259; cu m&#259;rime original&#259; &#238;n clipboard
Open new image or slideshow file	Deschide o nou&#259; imagine ori prezentarea de imagini
Save processed image to JPEG file (original size)	Salveaz&#259; imaginea procesat&#259; ca fi&#351;ier JPEG (&#238;n m&#259;rime original&#259;)
Save (%s)/ delete (%s) image processing parameters in/from parameter DB	Salveaz&#259; / &#350;terge parametrii imaginii procesate &#238;n / de la parametrul DB
Sort images by creation date, resp. modification date, resp. file name	Sorteaz&#259; imaginile dup&#259; data de creare, dup&#259; data modific&#259;rii, dup&#259; nume
Goto previous image	Imaginea anterioar&#259;
Goto next image	Imaginea urm&#259;toare
PgUp or Left	Tasta "S&#259;geat&#259; st&#226;nga"
PgDn or Right	Tasta "S&#259;geat&#259; dreapta"
Goto first/last image of current folder (using sort order as defined)	Mergi la prima/ultima imagine a directorului (folosind sortarea predefinit&#259;)
Increase/decrease brightness	M&#259;re&#351;te / Mic&#351;oreaz&#259; Luminozitatea
Increase/decrease contrast	M&#259;re&#351;te / Mic&#351;oreaz&#259; Contrastul
Increase/decrease sharpness	M&#259;re&#351;te / Mic&#351;oreaz&#259; Claritatea
Increase/decrease auto color cast correction amount	M&#259;re&#351;te / Mic&#351;oreaz&#259; m&#259;rimea autocorec&#355;iei nuan&#355;ei de culoare
Increase/decrease auto contrast correction amount	M&#259;re&#351;te / Mic&#351;oreaz&#259; m&#259;rimea autocorec&#355;iei contrastului
Enable/disable landscape picture enhancement mode	Activeaz&#259; / Dezactiveaz&#259; vizualizarea panoramic&#259;, modul intensificat
Slide show with timeout of n seconds (ESC to stop)	Prezentare de imagini cu rulare la "n" secunde (apas&#259; ESC pentru "Stop")
Set timeout to n/10 sec, respectively n/100 sec (Ctrl+Shift)	Seteaz&#259; timpul de rulare la 'n/10' sec (Ctrl+Shift)
Rotate image and fit to screen	Rote&#351;te imaginea &#351;i o &#238;ncadreaz&#259; pe ecran
Fit image to screen	&#206;ncadreaz&#259; imaginea pe ecran
Zoom 1:1 (100%)	M&#259;rime 1:1 (100%)
Zoom in (%s)/Zoom out (%s)	M&#259;re&#351;te (%s)/ Mic&#351;oreaz&#259; (%s) imaginea
Zoom in/out image	M&#259;re&#351;te / Mic&#351;oreaz&#259; imaginea
Pan image	Mi&#351;carea imaginii
Crop image	Taie imaginea
Next image	Imaginea urm&#259;toare
Previous image	Imaginea anterioar&#259;
up/down	sus/jos
Mouse wheel	Roti&#355;a mouse-ului
Left mouse & drag	St&#226;nga mouse &#351;i trage
Ctrl + Left mouse	Ctrl + Butonul st&#226;ng al mouse-ului
Forward mouse button	'Forward' la mouse
Back mouse button	'Back' la mouse
Delete current file on disk permanently	&#350;terge fi&#351;ierul curent permanent de pe harddisk! 
Rotate current file on disk lossless by 90 deg (W/H must be multiple of 16)	Rote&#351;te fi&#351;ierul curent pe harddisk 90gr. (spre dreapta) (W/H trebuie s&#259; fie multiplu de 16)
Rotate current file on disk lossless by 270 deg (W/H must be multiple of 16)	Rote&#351;te fi&#351;ierul curent pe harddisk -90gr. (spre st&#226;nga) (W/H trebuie s&#259; fie multiplu de 16)
The file is read-only!	Fi&#351;ierul este read-only (se poate doar citit nu &#351;i modifica)!
Can't rename file!	Fi&#351;ierul nu poate fi redenumit!
New name contains backslash character!	Noul nume con&#355;ine caracterul backslash (\)!
Renaming file failed!	Redenume&#351;te fi&#351;ierul e&#351;uat!
Reason:	Cauza: 
on	Pornit
off	Oprit
Do you really want to save the following parameters as default to the INI file	Sunte&#355;i sigur c&#259; dori&#355;i s&#259; salva&#355;i urm&#259;torii parametrii ca de baz&#259; ai fi&#351;ierului INI
Auto contrast and color correction:	Autocorec&#355;ie de contrast &#351;i culoare: 
Local density correction:	Densitatea local&#259; de corec&#355;ie: 
Order files by:	Ordoneaz&#259; fi&#351;ierele dup&#259;: 
Creation date/time	Data producerii / timpul
Last modification	Ultima modificare
File name	Numele fi&#351;ierului
These values will override the values from the INI file located in the program folder of JPEGView!	Aceste valori vor fi trecute peste valorile din fi&#351;ierul INI aflat &#238;n directorul programului JPEGView!
Confirm save default parameters	Confirma&#355;i salvarea parametrilor ini&#355;iali
Images	Imaginile
All Files	Toate Fi&#351;ierele
Parameter DB file '%s' could not be opened!	Fi&#351;ierul cu Parametrii DB '%s' nu poate fi deschis!
Parameter DB file '%s' is not valid (invalid header)!	Fi&#351;ierul cu Parametrii DB '%s' este invalid (antet invalid)!
Cannot write to parameter DB file '%s'!	Nu poate fi scris fi&#351;ierul cu Parametrii Db '%s'!
Cannot read from parameter DB file '%s'!	Nu poate fi citit fi&#351;ierul cu Parametrii DB '%s'!
Cannot read parameter DB file '%s' because it is too large!	Nu poate fi citit fi&#351;ierul cu Parametrii DB '%s' pentru c&#259; este prea mare!
The parameter DB file '%s' has been created by a newer version of JPEGView!	Fi&#351;ierul cu Parametrii DB '%s' a fost creat de o nou&#259; versiune JPEGView!
The old parameter DB file '%s' could not be renamed during conversion to new format!	Vechiul fi&#351;ier cu Parametrii DB '%s' nu poate fi redenumit &#238;n timpul conversiei la noul format!
Parameter DB error	Eroare de Parametru DB
Error saving file	Eroare de salvare a fi&#351;ierului
Error writing file to disk!	Eroare de scriere a fi&#351;ierului pe harddisk!
Confirm	Confirm&#259;
Do you really want to permanently delete the file %filename%?	Sigur dori&#355;i &#351;tergerea permanent&#259; a fi&#351;ierului %filename%?
Rotate the following file lossless by 90 deg?\n%filename%	Rote&#351;te fi&#351;ier cu 90gr.?\n%filename%
Rotate the following file lossless by 270 deg?\n%filename%	Rote&#351;te fi&#351;ier cu 270gr.?\n%filename%
Open image...	Deschide imaginea...
Save processed image...	Salveaz&#259; imaginea procesat&#259;...
Reload image	Re&#238;ncarc&#259; imaginea
Copy to clipboard	Copiaz&#259; &#238;n Clipboard
Copy original size image	Copiaz&#259; imaginea cu m&#259;rime original&#259;
Paste from clipboard	Lipe&#351;te din Clipboard
Batch rename/copy...	Redenumire multipl&#259; / copiere...
Show picture info (EXIF)	Afi&#351;eaz&#259; informa&#355;iile fotografiei (EXIF)
Show filename	Afi&#351;eaz&#259; numele fi&#351;ierului
Navigation	Navigare
Loop folder	Reia directorul
Loop recursively	Bucl&#259; recursiv&#259;
Loop siblings	Bucl&#259; pe nivel
Display order	Afi&#351;eaz&#259; (ordinea de afi&#351;are) dup&#259; 
Modification date	Data modific&#259;rii
Creation date	Data producerii
Play folder as slideshow/movie	Ruleaz&#259; fi&#351;ierele directorului ca prezentare / film
Slideshow	Prezentare
Movie	Film
Waiting time	dup&#259; fiecare
Stop slide show/movie	Opre&#351;te prezentarea / filmul
Rotate +90	Rote&#351;te cu +90gr. (la dreapta)
Rotate -90	Rote&#351;te cu -90gr. (la st&#226;nga)
Rotate 180	Rote&#351;te cu 180gr.
Auto correction	Autocorectare
Local density correction	Corecteaz&#259; densitatea local&#259;
Keep parameters	P&#259;strez&#259; Parametrii
Set current parameters as default values...	Salveaz&#259; Parametrii &#238;n INI...
Save parameters to DB	Salveaz&#259; set&#259;rile &#238;n Parametrii DB
Clear parameters from DB	&#350;terge set&#259;rile salvate &#238;n Parametrii DB
Zoom	M&#259;re&#351;te
Fit to screen	&#206;ncadreaz&#259; imaginea &#238;n ecran
Fill with crop	Adapteaz&#259; imaginea la l&#259;&#355;imea ecranului
Span all screens	Deschide toate ecranele
Auto zoom mode	Modul autom&#259;rire
Fit to screen (no zoom)	&#206;ncadreaz&#259; &#238;n ecran(f&#259;r&#259; m&#259;rire)
Fill with crop (no zoom)	Umplere ecran (f&#259;r&#259; m&#259;rire)
Exit	Ie&#351;ire
Cyan-Red	Verde-Alb&#259;strui - Ro&#351;u
Magenta-Green	Roz - Verde
Yellow-Blue	Galben - Albastru
C - R	C - R
M - G	M - G
Y - B	Y - B
Batch rename/copy of files	Redenumire multipla / copierea fisierelor
Batch rename/copy of files	Redenumire multipla / copierea fisierelor
Image files in folder	Fisierele imagine din directorul
Placeholders:	Substituenti:
Number (consecutively numbered)	Numar (numerotare consecutiva)
Number with N digits	Numarul pe 'N' digiti
Extracted number from original file name	Numarul extras din numele original al fisierului
Original file name (with extension)	Numele original al fisierului (cu extensie)
Original file name (without extension)	Numele original al fisierului (fara extensie)
Original file extension	Extensia originala a fisierului
'My Pictures' folder	Directorul 'My Pictures (Fotografiile Mele)'
Day / Month / Year (as numbers)	Ziua / Luna / Anul (ca numar)
Year short form (2 digits)	Anul, forma scurta (2 digiti)
Month / Short form (text)	Luna / Forma scurta (text)
Target folders that are not yet existing are created as needed.	Directoarele tinta care nu sunt inca existente sunt create dupa cum este necesar.
Date placeholders use the modification date of the image.	Utilizati substituentii de date de mai sus, pentru a modifica datele imaginii.
Rename/copy images to:	Redenumeste/copiaza imaginea ca:
Rename	Redenumeste
Preview	Previzualizare
Save as template	Salveaza ca sablon
Close	Inchide
Old name	Nume vechi
Date	Data
New name (>> : file gets copied)	Nume nou (>>: fisierul este copiat)
Select all	Selecteaza toate
Select none	Deselecteaza
The file '%s' could not be %s.	Fisierul '%s' nu poate fi %s.
copied	copiat
renamed	redenumit
Continue rename/copy?	Continua redenumirea / copierea?
Error during rename/copy	Eroare de redenumire
%d file(s) renamed, %d file(s) copied, %d folder(s) created	%d fisier(e) redenumit(e), %d fisier(e) copiat(e), %d director(e) creat(e)
Crop Selection	Taie selec&#355;ia
Copy Selection to Clipboard	Copiaz&#259; selec&#355;ia &#238;n Clipboard
Zoom to Selection	M&#259;re&#351;te selec&#355;ia
Pasting image from clipboard failed!	Lipirea imaginii de la Clipboard nu a reu&#351;it!
Image width:	L&#259;&#355;imea imaginii:
Image height:	&#206;n&#259;l&#355;imea imaginii:
Acquisition date:	Data fotografierii:
Camera model:	Modelul aparatului foto:
Exposure time (s):	Timpul de expunere (s):
Exposure bias (EV):	Polarizarea expunerii (EV):
Flash fired:	Bli&#355;:
Focal length (mm):	Distan&#355;a focal&#259; (mm):
F-Number:	Num&#259;rul F:
ISO Speed:	Viteza ISO:
Modification date:	Data modific&#259;ri:
yes	Da
no	Nu
Show navigation panel	Afi&#351;eaz&#259; panoul de navigare
Show/hide navigation panel	Afi&#351;eaz&#259; / Ascunde Panoul de navigare
About JPEGView...	Despre JPEGView...
SIMD mode used:	Modul folosit SIMD:
Number of CPU cores used:	Numarul de nuclee de procesor utilizate:
Licensed under the GNU general public license (GPL), see readme file for details:	Licen&#355;a sub GNU,s licen&#355;&#259; public&#259; general&#259; (GPL), vezi fi&#351;ierul "readme" pentru detalii:
Project home page:	Pagina de start a proiectului:
Show first image in folder	Afi&#351;eaz&#259; prima imagine din director
Show previous image	Afi&#351;eaz&#259; imaginea anterioar&#259;
Show next image	Afi&#351;eaz&#259; imaginea urm&#259;toare
Show last image in folder	Afi&#351;eaz&#259; ultima imagine din director
Rotate image 90 deg clockwise	Rote&#351;te imaginea cu 90 de grade spre dreapta
Rotate image 90 deg counter-clockwise	Rote&#351;te imaginea cu 90 de grade spre st&#226;nga
Landscape picture enhancement mode	Imagine panoramic&#259;, modul intensificat
Display image (EXIF) information	Afi&#351;eaz&#259; informa&#355;iile imaginii (EXIF)
Actual size of image	M&#259;rimea actual&#259; a imaginii
Toggle between screens (only for multi-monitor systems)	Schimb&#259; &#238;ntre ecrane (numai pentru sitemele multi monitor)
Enable/disable full screen mode	Activeaz&#259; / Dezactiveaz&#259; modul Imagine pe tot ecranul
Full screen mode	Modul Imagine pe tot ecranul
Window mode	Modul Fereastr&#259;
Save as (in screen size/resolution)	Salveaz&#259; ca (m&#259;rime a ecranului / rezolu&#355;iei)
Save processed image to JPEG file (screen size)	Salveaz&#259; imaginea procesat&#259; ca fi&#351;ier JPEG (m&#259;rimea ecranului)
Settings/Admin	Set&#259;ri/Administrator
Edit global settings...	Editeaz&#259; set&#259;rile globale...
Edit user settings...	Editeaz&#259; set&#259;rile utilizatorului...
Backup parameter DB...	Salveaz&#259; Parametrii DB...
Restore parameter DB...	&#206;ncarc&#259; Parametrii DB...
No user INI file exits yet. Create user INI file from INI file template?	Nu exist&#259; &#238;nc&#259; fi&#351;ier INI al utilizatorului
Copying parameter DB to file '%s' failed. Reason: %s	Copierea Parametrilor DB &#238;n fi&#351;ierul '%s' nu a reu&#351;it.
Select parameter DB to restore	Selecteaz&#259; Parametrii DB pentru refacere
Conflicting entries in Param DB	Conflict ap&#259;rut &#238;n Parametrii DB
The imported param DB contains entries already present in active param DB.	Parametrii DB importa&#355;i con&#355;in intr&#259;ri deja existente &#238;n Parametrii DB activi.
Shall existing entries be preserved (Yes) or be overriden by the imported entries (No)?	&#206;nscrierile existente s&#259; fie conservate (Da) sau s&#259; fie suprascrise de intr&#259;rile importate (Nu)?
Select file to display in 'File Open' dialog	Selecteaz&#259; fizierul pentru a vizualiza &#238;n fereastra de dialog 'Deschide Fi&#351;ier'
Crop Mode	Modul de t&#259;iere
Free	Liber
Fixed size...	M&#259;rime fix&#259;
Set Fixed Crop Size	Seteaz&#259; m&#259;rime fix&#259; de t&#259;iere
Width	L&#259;&#355;ime
Height	&#206;n&#259;l&#355;ime
Pixels	Pixeli
Screen Pixels	Pixelii ecranului
Image Pixels	Pixelii imaginii
Set modification date	Seteaz&#259; data modific&#259;rii
to current date	la data curent&#259;
to EXIF date	la data din informa&#355;iile EXIF
Mark image for toggling. Use %s to toggle between marked and current image	Marcheaz&#259; imaginea pentru r&#259;sturnare. Folosi&#355;i %s pentru a comuta &#238;ntre imagini
Saturation	Satura&#355;ie
Unsharp mask...	Masc&#259; de claritate...
Apply Unsharp Mask	Aplic&#259; masca de claritate
Radius	Raza
Amount	M&#259;rimea
Threshold	Pragul
Apply	Aplic&#259;
Cancel	&#206;nchide
Keep processing parameters between images	P&#259;streaz&#259; parametri de procesare &#238;ntre imagini
Show histogram	Arat&#259; histograma
Hide histogram	Ascunde histograma
Crop Selection Lossless...	T&#259;ia&#539;i selec&#539;ia f&#259;r&#259; pierderi...
Save cropped image	Salva&#539;i imaginea t&#259;iat&#259;
Rotate image by user-defined angle	Roti&#539;i imaginea cu unghiul definit de utilizator
Rotate Image	Roti&#539;i imaginea
Show grid lines	Afi&#537;eaz&#259; grila de linii
Auto crop rotated image (avoids black border)	T&#259;ia&#539;i automat imaginea rotit&#259; (Evita&#539;i bordura neagr&#259;)
Align image to horizontal or vertical line	Alinia&#539;i imaginea la liniile orizontale sau verticale
Use the mouse to draw a line that shall be horizontal or vertical.	Folosi&#539;i mouse-ul pentru a desena o linie orizontal&#259; sau vertical&#259;.
Rotate the image by dragging with the mouse.	Roti&#539;i imaginea prin tragerea cu mouse-ul.
The operation failed because not enough memory is available!	Opera&#539;iunea a e&#537;uat datorit&#259; faptului c&#259; nu este suficient&#259; memorie disponibil&#259;!
to EXIF date (all files in folder)	la datele EXIF (toate fi&#537;ierele din folder)
Number of JPEG files in folder: %d	Num&#259;rul de fi&#537;iere JPEG din folder:
EXIF date successfully set on %d images, failed on %d images	Datele EXIF setate cu succes la %d imagini, eroare la %d imagini
Reason: Not enough memory available	Motivul: Nu este suficient&#259; memorie disponibil&#259;
Transform image	Rotire - oglindire imagine
Rotate...	Rotire...
Mirror horizontally	Oglindire pe orizontal&#259;
Mirror vertically	Oglindire pe vertical&#259;
Random	Aleatoriu
Zoom mode (drag mouse to zoom)	M&#259;rire (trage&#355;i mouse-ul pentru a m&#259;ri)
Correct converging lines (perspective correction)	Corecteaz&#259; liniile convergente (corecteaz&#259; perspectiva)
Perspective Correction	Corec&#355;ia Perspectievei
Perspective correction...	Corec&#355;ia perspectivei...
Auto crop corrected image (avoids black border)	Auto-t&#259;ierea imaginii corectate (anularea marginilor negre)
Click and drag the mouse vertically to correct image tilt.	Clic &#351;i trage mouse-ul vertical pentru a corecta imaginile &#238;nclinate.
Drag at the left or right border for asymmetric correction.	Trage la st&#226;nga sau la dreapta bordura pentru corec&#355;ie asimetric&#259;.
Fit window to image	Ajusteaz&#259; fereastra la m&#259;rimea imaginii
Keep aspect ratio on crop	P&#259;streaz&#259; propor&#355;ia imaginii la decupare
Lossless JPEG transformations	Transform&#259;ri JPEG f&#259;r&#259; pierderi
Performing the lossless transformation failed!	Transformarea f&#259;r&#259; pierderi a e&#537;uat!
Image width and height must be dividable by the JPEG block size (8 or 16) for lossless transformations!	L&#259;&#539;imea &#537;i &#238;n&#259;l&#539;imea imaginii trebuie s&#259; fie divizibil&#259; cu blocul de m&#259;rime JPEG (8 sau 16) pentru transform&#259;ri f&#259;r&#259; pierderi!
Reading the JPEG file from disk failed	Citirea fi&#537;ierului JPEG de pe disc a e&#537;uat!
Writing the resulting JPEG file to disk failed	Scrierea rezultatului fi&#537;ierului JPEG pe disc a e&#537;uat! 
Performing the transformation failed	Efectuarea transform&#259;rii a e&#537;uat!
The transformation can be applied if the image is trimmed to the next matching size but this will remove some border pixels.	Transformarea poate fi aplicat&#259; doar dac&#259; imaginea este t&#259;iat&#259; la dimensiunea potrivit&#259; dar acet lucru va t&#259;ia pixeli din marginile imaginii. 
Trim the image and apply transformation? Trimming cannot be undone!	Decupeaz&#259; imaginea &#537;i aplic&#259; transformarea? Decuparea nu poate fi f&#259;cut&#259;!
Note: Set the key 'TrimWithoutPromptLosslessJPEG=true' in the INI file to always trim without showing this message.	Not&#259;: Setarea parametrului 'TrimWithoutPromptLosslessJPEG=true' 'DecupareJPEGF&#259;r&#259;PiederiF&#259;r&#259;Aten&#539;ionare=adev&#259;rat' in fi&#537;ierul INI tot timpul va decupa imaginea f&#259;r&#259; s&#259; arate acest mesaj. 

</file>

<file path=JPEGViewPortable/App/JPEGView/strings_ru.txt>&#65279;// &#1069;&#1090;&#1086;&#1090; &#1092;&#1072;&#1081;&#1083; &#1076;&#1086;&#1083;&#1078;&#1077;&#1085; &#1080;&#1084;&#1077;&#1090;&#1100; &#1082;&#1086;&#1076;&#1080;&#1088;&#1086;&#1074;&#1082;&#1091; UTF-8 (&#1076;&#1083;&#1103; &#1088;&#1077;&#1076;&#1072;&#1082;&#1090;&#1080;&#1088;&#1086;&#1074;&#1072;&#1085;&#1080;&#1103; &#1087;&#1086;&#1076;&#1086;&#1081;&#1076;&#1105;&#1090;, &#1085;&#1072;&#1087;&#1088;&#1080;&#1084;&#1077;&#1088;, &#1041;&#1083;&#1086;&#1082;&#1085;&#1086;&#1090; Windows)
// &#1048;&#1084;&#1103; &#1092;&#1072;&#1081;&#1083;&#1072; &#1076;&#1086;&#1083;&#1078;&#1085;&#1086; &#1080;&#1084;&#1077;&#1090;&#1100; &#1074;&#1080;&#1076; 'strings_%languagecode%.txt' (&#1075;&#1076;&#1077; %languagecode% &#8211; &#1082;&#1086;&#1076; &#1103;&#1079;&#1099;&#1082;&#1072; &#1089;&#1086;&#1075;&#1083;&#1072;&#1089;&#1085;&#1086; ISO 639, &#1087;&#1088;&#1080;&#1084;&#1077;&#1088;: 'fr' &#8211;  &#1092;&#1088;&#1072;&#1085;&#1094;&#1091;&#1079;&#1089;&#1082;&#1080;&#1081;)
// &#1060;&#1086;&#1088;&#1084;&#1072;&#1090;: &#1040;&#1085;&#1075;&#1083;&#1080;&#1081;&#1089;&#1082;&#1072;&#1103; &#1089;&#1090;&#1088;&#1086;&#1082;&#1072;<tab>&#1055;&#1077;&#1088;&#1077;&#1074;&#1077;&#1076;&#1105;&#1085;&#1085;&#1072;&#1103; &#1089;&#1090;&#1088;&#1086;&#1082;&#1072;<cr/lf>
//Language=Russian
//TranslatorName=Dmitry Yerokhin
//Contact=erodim@mail.ru
//TranslatorURL=none
//LastUpdated=Jan 8, 2018
//
Contrast	&#1050;&#1086;&#1085;&#1090;&#1088;&#1072;&#1089;&#1090;&#1085;&#1086;&#1089;&#1090;&#1100;
Brightness	&#1071;&#1088;&#1082;&#1086;&#1089;&#1090;&#1100;
Sharpen	&#1056;&#1077;&#1079;&#1082;&#1086;&#1089;&#1090;&#1100;
Lighten Shadows	&#1042;&#1099;&#1089;&#1074;&#1077;&#1090;&#1083;&#1080;&#1090;&#1100; &#1090;&#1077;&#1085;&#1080;
Darken Highlights	&#1055;&#1088;&#1080;&#1090;&#1077;&#1084;&#1085;&#1080;&#1090;&#1100; &#1089;&#1074;&#1077;&#1090;&#1072;
Deep Shadows	&#1043;&#1083;&#1091;&#1073;&#1086;&#1082;&#1080;&#1077; &#1090;&#1077;&#1085;&#1080;
Color Correction	&#1050;&#1086;&#1088;&#1088;&#1077;&#1082;&#1094;&#1080;&#1103; &#1094;&#1074;&#1077;&#1090;&#1072;
Contrast Correction	&#1050;&#1086;&#1088;&#1088;&#1077;&#1082;&#1094;&#1080;&#1103; &#1082;&#1086;&#1085;&#1090;&#1088;&#1072;&#1089;&#1090;&#1085;&#1086;&#1089;&#1090;&#1080;
Parameter DB:	&#1055;&#1072;&#1088;&#1072;&#1084;&#1077;&#1090;&#1088;&#1099;:
Save to	&#1057;&#1086;&#1093;&#1088;&#1072;&#1085;&#1080;&#1090;&#1100; &#1074; &#1041;&#1044;
Remove from	&#1059;&#1076;&#1072;&#1083;&#1080;&#1090;&#1100; &#1080;&#1079; &#1041;&#1044;
Rename:	&#1055;&#1077;&#1088;&#1077;&#1080;&#1084;&#1077;&#1085;&#1086;&#1074;&#1072;&#1090;&#1100;:
No file or folder name was provided as command line parameter!	&#1053;&#1077; &#1091;&#1082;&#1072;&#1079;&#1072;&#1085;&#1086; &#1080;&#1084;&#1103; &#1092;&#1072;&#1081;&#1083;&#1072; &#1080;&#1083;&#1080; &#1087;&#1072;&#1087;&#1082;&#1080; &#1074; &#1082;&#1086;&#1084;&#1072;&#1085;&#1076;&#1085;&#1086;&#1081; &#1089;&#1090;&#1088;&#1086;&#1082;&#1077;
To use JPEGView, associate JPG, JPEG and BMP files with JPEGView.	&#1044;&#1083;&#1103; &#1091;&#1076;&#1086;&#1073;&#1089;&#1090;&#1074;&#1072; &#1072;&#1089;&#1089;&#1086;&#1094;&#1080;&#1080;&#1088;&#1091;&#1081;&#1090;&#1077; &#1092;&#1072;&#1081;&#1083;&#1099; JPG, JPEG &#1080; BMP &#1089; JPEGView.
Press ESC to exit...	ESC &#8212; &#1074;&#1099;&#1093;&#1086;&#1076;
The file '%s' could not be read!	&#1053;&#1077;&#1074;&#1086;&#1079;&#1084;&#1086;&#1078;&#1085;&#1086; &#1087;&#1088;&#1086;&#1095;&#1080;&#1090;&#1072;&#1090;&#1100; &#1092;&#1072;&#1081;&#1083; '%s'.
The file '%s' does not contain a list of file names!	&#1042; &#1092;&#1072;&#1081;&#1083;&#1077; '%s' &#1085;&#1077;&#1090; &#1089;&#1087;&#1080;&#1089;&#1082;&#1072; &#1080;&#1084;&#1105;&#1085; &#1092;&#1072;&#1081;&#1083;&#1086;&#1074;.
The directory '%s' does not contain any image files!	&#1042; &#1087;&#1072;&#1087;&#1082;&#1077; '%s' &#1085;&#1077;&#1090; &#1087;&#1086;&#1076;&#1076;&#1077;&#1088;&#1078;&#1080;&#1074;&#1072;&#1077;&#1084;&#1099;&#1093; &#1075;&#1088;&#1072;&#1092;&#1080;&#1095;&#1077;&#1089;&#1082;&#1080;&#1093; &#1092;&#1072;&#1081;&#1083;&#1086;&#1074;.
Press any key to search the subdirectories for image files.	&#1053;&#1072;&#1078;&#1084;&#1080;&#1090;&#1077; &#1083;&#1102;&#1073;&#1091;&#1102; &#1082;&#1083;&#1072;&#1074;&#1080;&#1096;&#1091; &#1076;&#1083;&#1103; &#1087;&#1086;&#1080;&#1089;&#1082;&#1072; &#1075;&#1088;&#1072;&#1092;&#1080;&#1095;&#1077;&#1089;&#1082;&#1080;&#1093; &#1092;&#1072;&#1081;&#1083;&#1086;&#1074; &#1074;&#1086; &#1074;&#1083;&#1086;&#1078;&#1077;&#1085;&#1085;&#1099;&#1093; &#1087;&#1072;&#1087;&#1082;&#1072;&#1093;.
JPEGView Help	&#1057;&#1087;&#1088;&#1072;&#1074;&#1082;&#1072; JPEGView
Current image	&#1058;&#1077;&#1082;&#1091;&#1097;&#1077;&#1077; &#1080;&#1079;&#1086;&#1073;&#1088;&#1072;&#1078;&#1077;&#1085;&#1080;&#1077;
Close help text display / Close JPEGView	&#1047;&#1072;&#1082;&#1088;&#1099;&#1090;&#1100; &#1089;&#1087;&#1088;&#1072;&#1074;&#1082;&#1091;/JPEGView
Show/hide this help text	&#1055;&#1086;&#1082;&#1072;&#1079;&#1072;&#1090;&#1100;/&#1089;&#1082;&#1088;&#1099;&#1090;&#1100; &#1101;&#1090;&#1086;&#1090; &#1090;&#1077;&#1082;&#1089;&#1090; &#1089;&#1087;&#1088;&#1072;&#1074;&#1082;&#1080;
Show/hide picture information (EXIF data)	&#1055;&#1086;&#1082;&#1072;&#1079;&#1072;&#1090;&#1100;/&#1089;&#1082;&#1088;&#1099;&#1090;&#1100; &#1089;&#1074;&#1077;&#1076;&#1077;&#1085;&#1080;&#1103; &#1086;&#1073; &#1080;&#1079;&#1086;&#1073;&#1088;&#1072;&#1078;&#1077;&#1085;&#1080;&#1080; (EXIF)
Show/hide file name	&#1055;&#1086;&#1082;&#1072;&#1079;&#1072;&#1090;&#1100;/&#1089;&#1082;&#1088;&#1099;&#1090;&#1100; &#1080;&#1084;&#1103; &#1092;&#1072;&#1081;&#1083;&#1072;
Enable/disable high quality resampling	&#1042;&#1082;&#1083;./&#1074;&#1099;&#1082;&#1083;. &#1091;&#1083;&#1091;&#1095;&#1096;&#1077;&#1085;&#1085;&#1086;&#1077; &#1089;&#1075;&#1083;&#1072;&#1078;&#1080;&#1074;&#1072;&#1085;&#1080;&#1077;
Enable/disable keeping of geometry related (zoom/pan/rotation)	&#1042;&#1082;&#1083;./&#1074;&#1099;&#1082;&#1083;. &#1089;&#1086;&#1093;&#1088;&#1072;&#1085;&#1077;&#1085;&#1080;&#1077; &#1075;&#1077;&#1086;&#1084;&#1077;&#1090;&#1088;&#1080;&#1080; (&#1084;&#1072;&#1089;&#1096;&#1090;&#1072;&#1073;/&#1087;&#1072;&#1085;&#1086;&#1088;&#1072;&#1084;&#1080;&#1088;&#1086;&#1074;&#1072;&#1085;&#1080;&#1077;/&#1087;&#1086;&#1074;&#1086;&#1088;&#1086;&#1090;)
and image processing (brightness/contrast/sharpen) parameters between images	&#1080; &#1086;&#1073;&#1088;&#1072;&#1073;&#1086;&#1090;&#1082;&#1091; (&#1103;&#1088;&#1082;&#1086;&#1089;&#1090;&#1100;/&#1082;&#1086;&#1085;&#1090;&#1088;&#1072;&#1089;&#1090;&#1085;&#1086;&#1089;&#1090;&#1100;/&#1088;&#1077;&#1079;&#1082;&#1086;&#1089;&#1090;&#1100;) &#1084;&#1077;&#1078;&#1076;&#1091; &#1080;&#1079;&#1086;&#1073;&#1088;&#1072;&#1078;&#1077;&#1085;&#1080;&#1103;&#1084;&#1080;
Enable/disable automatic contrast correction (histogram equalization)	&#1042;&#1082;&#1083;./&#1074;&#1099;&#1082;&#1083;. &#1072;&#1074;&#1090;&#1086;&#1082;&#1086;&#1088;&#1088;&#1077;&#1082;&#1094;&#1080;&#1102; &#1082;&#1086;&#1085;&#1090;&#1088;&#1072;&#1089;&#1090;&#1085;&#1086;&#1089;&#1090;&#1080; (&#1087;&#1086;&#1076;&#1089;&#1090;&#1088;&#1086;&#1081;&#1082;&#1091; &#1075;&#1080;&#1089;&#1090;&#1086;&#1075;&#1088;&#1072;&#1084;&#1084;&#1099;)
Apply auto contrast correction using only visible section of image	&#1042;&#1082;&#1083;./&#1074;&#1099;&#1082;&#1083;. &#1072;&#1074;&#1090;&#1086;&#1082;&#1086;&#1088;&#1088;&#1077;&#1082;&#1094;&#1080;&#1102; &#1082;&#1086;&#1085;&#1090;&#1088;&#1072;&#1089;&#1090;&#1085;&#1086;&#1089;&#1090;&#1080; &#1090;&#1086;&#1083;&#1100;&#1082;&#1086; &#1074;&#1080;&#1076;&#1080;&#1084;&#1086;&#1081; &#1086;&#1073;&#1083;&#1072;&#1089;&#1090;&#1080;
Enable/disable automatic density correction (local brightness correction)	&#1042;&#1082;&#1083;./&#1074;&#1099;&#1082;&#1083;. &#1083;&#1086;&#1082;&#1072;&#1083;&#1100;&#1085;&#1091;&#1102; &#1072;&#1074;&#1090;&#1086;&#1087;&#1086;&#1076;&#1089;&#1090;&#1088;&#1086;&#1081;&#1082;&#1091; &#1103;&#1088;&#1082;&#1086;&#1089;&#1090;&#1080; (&#1051;&#1055;&#1071;)
Increase/decrease lightening of shadows (LDC must be on)	&#1059;&#1089;&#1080;&#1083;&#1080;&#1090;&#1100;/&#1086;&#1089;&#1083;&#1072;&#1073;&#1080;&#1090;&#1100; &#1074;&#1099;&#1089;&#1074;&#1077;&#1090;&#1083;&#1077;&#1085;&#1080;&#1077; &#1090;&#1077;&#1085;&#1077;&#1081; (&#1085;&#1091;&#1078;&#1085;&#1086; &#1074;&#1082;&#1083;&#1102;&#1095;&#1080;&#1090;&#1100; &#1051;&#1055;&#1071;)
Increase/decrease darkening of highlights (LDC must be on)	&#1059;&#1089;&#1080;&#1083;&#1080;&#1090;&#1100;/&#1086;&#1089;&#1083;&#1072;&#1073;&#1080;&#1090;&#1100; &#1087;&#1088;&#1080;&#1090;&#1077;&#1084;&#1085;&#1077;&#1085;&#1080;&#1077; &#1089;&#1074;&#1077;&#1090;&#1086;&#1074; (&#1085;&#1091;&#1078;&#1085;&#1086; &#1074;&#1082;&#1083;&#1102;&#1095;&#1080;&#1090;&#1100; &#1051;&#1055;&#1071;)
Loop through files in current folder	&#1062;&#1080;&#1082;&#1083;&#1080;&#1095;&#1085;&#1099;&#1081; &#1087;&#1088;&#1086;&#1089;&#1084;&#1086;&#1090;&#1088; &#1092;&#1072;&#1081;&#1083;&#1086;&#1074; &#1074; &#1090;&#1077;&#1082;&#1091;&#1097;&#1077;&#1081; &#1087;&#1072;&#1087;&#1082;&#1077;
Loop through files in current directory and all subfolders	&#1062;&#1080;&#1082;&#1083;&#1080;&#1095;&#1085;&#1099;&#1081; &#1087;&#1088;&#1086;&#1089;&#1084;&#1086;&#1090;&#1088; &#1092;&#1072;&#1081;&#1083;&#1086;&#1074; &#1074; &#1090;&#1077;&#1082;&#1091;&#1097;&#1077;&#1081; &#1087;&#1072;&#1087;&#1082;&#1077; &#1080; &#1077;&#1105; &#1087;&#1086;&#1076;&#1087;&#1072;&#1087;&#1082;&#1072;&#1093;
Loop through files in current directory and all sibling folders (folders on same level)	&#1062;&#1080;&#1082;&#1083;&#1080;&#1095;&#1085;&#1099;&#1081; &#1087;&#1088;&#1086;&#1089;&#1084;&#1086;&#1090;&#1088; &#1092;&#1072;&#1081;&#1083;&#1086;&#1074; &#1074; &#1090;&#1077;&#1082;&#1091;&#1097;&#1077;&#1081; &#1087;&#1072;&#1087;&#1082;&#1077; &#1080; &#1074;&#1089;&#1077;&#1093; &#1087;&#1072;&#1087;&#1082;&#1072;&#1093; &#1090;&#1086;&#1075;&#1086; &#1078;&#1077; &#1091;&#1088;&#1086;&#1074;&#1085;&#1103;
Maximize/restore to/from virtual desktop (only for multi-monitor systems)	&#1056;&#1072;&#1089;&#1087;&#1072;&#1093;&#1085;&#1091;&#1090;&#1100; &#1085;&#1072; &#1074;&#1080;&#1088;&#1090;&#1091;&#1072;&#1083;&#1100;&#1085;&#1099;&#1081; &#1088;&#1072;&#1073;&#1086;&#1095;&#1080;&#1081; &#1089;&#1090;&#1086;&#1083;/&#1074;&#1077;&#1088;&#1085;&#1091;&#1090;&#1100; (&#1076;&#1083;&#1103; &#1084;&#1091;&#1083;&#1100;&#1090;&#1080;&#1084;&#1086;&#1085;&#1080;&#1090;&#1086;&#1088;&#1085;&#1099;&#1093; &#1089;&#1080;&#1089;&#1090;&#1077;&#1084;)
Copy screen to clipboard/ Copy processed full size image to clipboard	&#1057;&#1082;&#1086;&#1087;&#1080;&#1088;&#1086;&#1074;&#1072;&#1090;&#1100; &#1074; &#1073;&#1091;&#1092;&#1077;&#1088; &#1086;&#1073;&#1084;&#1077;&#1085;&#1072; &#1101;&#1082;&#1088;&#1072;&#1085;/&#1086;&#1073;&#1088;&#1072;&#1073;&#1086;&#1090;&#1072;&#1085;&#1085;&#1086;&#1077; &#1087;&#1086;&#1083;&#1085;&#1086;&#1088;&#1072;&#1079;&#1084;&#1077;&#1088;&#1085;&#1086;&#1077; &#1080;&#1079;&#1086;&#1073;&#1088;&#1072;&#1078;&#1077;&#1085;&#1080;&#1077;
Open new image or slideshow file	&#1054;&#1090;&#1082;&#1088;&#1099;&#1090;&#1100; &#1080;&#1079;&#1086;&#1073;&#1088;&#1072;&#1078;&#1077;&#1085;&#1080;&#1077; &#1080;&#1083;&#1080; &#1092;&#1072;&#1081;&#1083; &#1089;&#1086; &#1089;&#1083;&#1072;&#1081;&#1076;&#1096;&#1086;&#1091;
Save processed image to JPEG file (original size)	&#1057;&#1086;&#1093;&#1088;&#1072;&#1085;&#1080;&#1090;&#1100; &#1086;&#1073;&#1088;&#1072;&#1073;&#1086;&#1090;&#1072;&#1085;&#1085;&#1086;&#1077; &#1080;&#1079;&#1086;&#1073;&#1088;&#1072;&#1078;&#1077;&#1085;&#1080;&#1077; &#1082;&#1072;&#1082; JPEG (&#1089; &#1080;&#1089;&#1093;&#1086;&#1076;&#1085;&#1099;&#1084; &#1088;&#1072;&#1079;&#1084;&#1077;&#1088;&#1086;&#1084;)
Save (%s)/ delete (%s) image processing parameters in/from parameter DB	&#1057;&#1086;&#1093;&#1088;&#1072;&#1085;&#1080;&#1090;&#1100; (%s) / &#1091;&#1076;&#1072;&#1083;&#1080;&#1090;&#1100; (%s) &#1087;&#1072;&#1088;&#1072;&#1084;&#1077;&#1090;&#1088;&#1099; &#1086;&#1073;&#1088;&#1072;&#1073;&#1086;&#1090;&#1082;&#1080; &#1080;&#1079;&#1086;&#1073;&#1088;&#1072;&#1078;&#1077;&#1085;&#1080;&#1103; &#1074; &#1073;&#1072;&#1079;&#1077; &#1076;&#1072;&#1085;&#1085;&#1099;&#1093;
Sort images by creation date, resp. modification date, resp. file name	&#1057;&#1086;&#1088;&#1090;&#1080;&#1088;&#1086;&#1074;&#1082;&#1072; &#1080;&#1079;&#1086;&#1073;&#1088;&#1072;&#1078;&#1077;&#1085;&#1080;&#1081;: &#1087;&#1086; &#1076;&#1072;&#1090;&#1077; &#1089;&#1086;&#1079;&#1076;&#1072;&#1085;&#1080;&#1103; (C), &#1080;&#1079;&#1084;&#1077;&#1085;&#1077;&#1085;&#1080;&#1103; (M), &#1080;&#1084;&#1077;&#1085;&#1080; &#1092;&#1072;&#1081;&#1083;&#1072; (N), &#1089;&#1083;&#1091;&#1095;&#1072;&#1081;&#1085;&#1086; (Z)
Goto previous image	&#1050; &#1087;&#1088;&#1077;&#1076;&#1099;&#1076;&#1091;&#1097;&#1077;&#1084;&#1091; &#1080;&#1079;&#1086;&#1073;&#1088;&#1072;&#1078;&#1077;&#1085;&#1080;&#1102;
Goto next image	&#1050; &#1089;&#1083;&#1077;&#1076;&#1091;&#1102;&#1097;&#1077;&#1084;&#1091; &#1080;&#1079;&#1086;&#1073;&#1088;&#1072;&#1078;&#1077;&#1085;&#1080;&#1102;
PgUp or Left	PgUp &#1080;&#1083;&#1080; &#1089;&#1090;&#1088;&#1077;&#1083;&#1082;&#1072; &#1074;&#1083;&#1077;&#1074;&#1086;
PgDn or Right	PgDn &#1080;&#1083;&#1080; &#1089;&#1090;&#1088;&#1077;&#1083;&#1082;&#1072; &#1074;&#1087;&#1088;&#1072;&#1074;&#1086;
Goto first/last image of current folder (using sort order as defined)	&#1050; &#1087;&#1077;&#1088;&#1074;&#1086;&#1084;&#1091;/&#1087;&#1086;&#1089;&#1083;&#1077;&#1076;&#1085;&#1077;&#1084;&#1091; &#1080;&#1079;&#1086;&#1073;&#1088;&#1072;&#1078;&#1077;&#1085;&#1080;&#1102; &#1074; &#1090;&#1077;&#1082;&#1091;&#1097;&#1077;&#1081; &#1087;&#1072;&#1087;&#1082;&#1077; (&#1074; &#1089;&#1086;&#1086;&#1090;&#1074;&#1077;&#1090;&#1089;&#1090;&#1074;&#1080;&#1080; &#1089; &#1089;&#1086;&#1088;&#1090;&#1080;&#1088;&#1086;&#1074;&#1082;&#1086;&#1081;)
Increase/decrease brightness	&#1056;&#1077;&#1075;&#1091;&#1083;&#1080;&#1088;&#1086;&#1074;&#1082;&#1072; &#1103;&#1088;&#1082;&#1086;&#1089;&#1090;&#1080;
Increase/decrease contrast	&#1056;&#1077;&#1075;&#1091;&#1083;&#1080;&#1088;&#1086;&#1074;&#1082;&#1072; &#1082;&#1086;&#1085;&#1090;&#1088;&#1072;&#1089;&#1090;&#1085;&#1086;&#1089;&#1090;&#1080;
Increase/decrease sharpness	&#1056;&#1077;&#1075;&#1091;&#1083;&#1080;&#1088;&#1086;&#1074;&#1082;&#1072; &#1088;&#1077;&#1079;&#1082;&#1086;&#1089;&#1090;&#1080;
Increase/decrease auto color cast correction amount	&#1056;&#1077;&#1075;&#1091;&#1083;&#1080;&#1088;&#1086;&#1074;&#1082;&#1072; &#1072;&#1074;&#1090;&#1086;&#1082;&#1086;&#1088;&#1088;&#1077;&#1082;&#1094;&#1080;&#1080; &#1094;&#1074;&#1077;&#1090;&#1086;&#1074;
Increase/decrease auto contrast correction amount	&#1056;&#1077;&#1075;&#1091;&#1083;&#1080;&#1088;&#1086;&#1074;&#1082;&#1072; &#1072;&#1074;&#1090;&#1086;&#1082;&#1086;&#1088;&#1088;&#1077;&#1082;&#1094;&#1080;&#1080; &#1082;&#1086;&#1085;&#1090;&#1088;&#1072;&#1089;&#1090;&#1085;&#1086;&#1089;&#1090;&#1080;
Enable/disable landscape picture enhancement mode	&#1042;&#1082;&#1083;./&#1074;&#1099;&#1082;&#1083;. &#1088;&#1077;&#1078;&#1080;&#1084; &#1091;&#1083;&#1091;&#1095;&#1096;&#1077;&#1085;&#1080;&#1103; &#1087;&#1077;&#1081;&#1079;&#1072;&#1078;&#1085;&#1099;&#1093; &#1080;&#1079;&#1086;&#1073;&#1088;&#1072;&#1078;&#1077;&#1085;&#1080;&#1081;
Slide show with timeout of n seconds (ESC to stop)	&#1047;&#1072;&#1087;&#1091;&#1089;&#1090;&#1080;&#1090;&#1100; &#1089;&#1083;&#1072;&#1081;&#1076;&#1096;&#1086;&#1091; &#1089; &#1080;&#1085;&#1090;&#1077;&#1088;&#1074;&#1072;&#1083;&#1086;&#1084; N &#1089;&#1077;&#1082; (Esc &#8212; &#1089;&#1090;&#1086;&#1087;)
Set timeout to n/10 sec, respectively n/100 sec (Ctrl+Shift)	&#1047;&#1072;&#1076;&#1072;&#1090;&#1100; &#1080;&#1085;&#1090;&#1077;&#1088;&#1074;&#1072;&#1083; N/10 &#1089;&#1077;&#1082; &#1080;&#1083;&#1080; N/100 &#1089;&#1077;&#1082; (Ctrl+Shift)
Rotate image and fit to screen	&#1055;&#1086;&#1074;&#1077;&#1088;&#1085;&#1091;&#1090;&#1100; &#1080;&#1079;&#1086;&#1073;&#1088;&#1072;&#1078;&#1077;&#1085;&#1080;&#1077; &#1080; &#1074;&#1087;&#1080;&#1089;&#1072;&#1090;&#1100; &#1074; &#1101;&#1082;&#1088;&#1072;&#1085;
Fit image to screen	&#1042;&#1087;&#1080;&#1089;&#1072;&#1090;&#1100; &#1080;&#1079;&#1086;&#1073;&#1088;&#1072;&#1078;&#1077;&#1085;&#1080;&#1077; &#1074; &#1101;&#1082;&#1088;&#1072;&#1085;
Zoom 1:1 (100 %)	&#1052;&#1072;&#1089;&#1096;&#1090;&#1072;&#1073; 1:1 (100%)
Zoom in (%s)/Zoom out (%s)	&#1059;&#1074;&#1077;&#1083;&#1080;&#1095;&#1080;&#1090;&#1100; (%s)/&#1091;&#1084;&#1077;&#1085;&#1100;&#1096;&#1080;&#1090;&#1100; (%s)
Zoom in/out image	&#1059;&#1074;&#1077;&#1083;&#1080;&#1095;&#1080;&#1090;&#1100;/&#1091;&#1084;&#1077;&#1085;&#1100;&#1096;&#1080;&#1090;&#1100; &#1080;&#1079;&#1086;&#1073;&#1088;&#1072;&#1078;&#1077;&#1085;&#1080;&#1077; (&#1084;&#1072;&#1089;&#1096;&#1090;&#1072;&#1073;&#1080;&#1088;&#1086;&#1074;&#1072;&#1090;&#1100;)
Pan image	&#1055;&#1077;&#1088;&#1077;&#1084;&#1077;&#1089;&#1090;&#1080;&#1090;&#1100; &#1080;&#1079;&#1086;&#1073;&#1088;&#1072;&#1078;&#1077;&#1085;&#1080;&#1077;
Crop image	&#1054;&#1073;&#1088;&#1077;&#1079;&#1072;&#1090;&#1100; &#1080;&#1079;&#1086;&#1073;&#1088;&#1072;&#1078;&#1077;&#1085;&#1080;&#1077;
Next image	&#1057;&#1083;&#1077;&#1076;&#1091;&#1102;&#1097;&#1077;&#1077; &#1080;&#1079;&#1086;&#1073;&#1088;&#1072;&#1078;&#1077;&#1085;&#1080;&#1077;
Previous image	&#1055;&#1088;&#1077;&#1076;&#1099;&#1076;&#1091;&#1097;&#1077;&#1077; &#1080;&#1079;&#1086;&#1073;&#1088;&#1072;&#1078;&#1077;&#1085;&#1080;&#1077;
up/down	&#1057;&#1090;&#1088;&#1077;&#1083;&#1082;&#1080; &#1074;&#1074;&#1077;&#1088;&#1093;/&#1074;&#1085;&#1080;&#1079;
Mouse wheel	&#1056;&#1086;&#1083;&#1080;&#1082; &#1084;&#1099;&#1096;&#1080;
Left mouse & drag	&#1055;&#1077;&#1088;&#1077;&#1090;&#1072;&#1089;&#1082;&#1080;&#1074;&#1072;&#1085;&#1080;&#1077; &#1089; &#1051;&#1050;&#1052;
Ctrl + L mouse	Ctrl + &#1051;&#1050;&#1052;
Forward mouse button	&#1050;&#1085;&#1086;&#1087;&#1082;&#1072; &#1084;&#1099;&#1096;&#1080; '&#1042;&#1087;&#1077;&#1088;&#1105;&#1076;'
Back mouse button	&#1050;&#1085;&#1086;&#1087;&#1082;&#1072; &#1084;&#1099;&#1096;&#1080; '&#1053;&#1072;&#1079;&#1072;&#1076;'
Delete current file on disk permanently	&#1054;&#1082;&#1086;&#1085;&#1095;&#1072;&#1090;&#1077;&#1083;&#1100;&#1085;&#1086; &#1091;&#1076;&#1072;&#1083;&#1080;&#1090;&#1100; &#1101;&#1090;&#1086;&#1090; &#1092;&#1072;&#1081;&#1083;
Rotate current file on disk lossless by 90 deg (W/H must be multiple of 16)	&#1055;&#1086;&#1074;&#1077;&#1088;&#1085;&#1091;&#1090;&#1100; &#1085;&#1072; 90&#176; &#1074;&#1087;&#1088;&#1072;&#1074;&#1086; &#1073;&#1077;&#1079; &#1087;&#1086;&#1090;&#1077;&#1088;&#1100; &#1080; &#1079;&#1072;&#1087;&#1080;&#1089;&#1072;&#1090;&#1100; &#1074; &#1092;&#1072;&#1081;&#1083; (&#1064;/&#1042; &#1076;&#1086;&#1083;&#1078;&#1085;&#1099; &#1073;&#1099;&#1090;&#1100; &#1082;&#1088;&#1072;&#1090;&#1085;&#1099; 16)
Rotate current file on disk lossless by 270 deg (W/H must be multiple of 16)	&#1055;&#1086;&#1074;&#1077;&#1088;&#1085;&#1091;&#1090;&#1100; &#1085;&#1072; 90&#176; &#1074;&#1083;&#1077;&#1074;&#1086; &#1073;&#1077;&#1079; &#1087;&#1086;&#1090;&#1077;&#1088;&#1100; &#1080; &#1079;&#1072;&#1087;&#1080;&#1089;&#1072;&#1090;&#1100; &#1074; &#1092;&#1072;&#1081;&#1083; (&#1064;/&#1042; &#1076;&#1086;&#1083;&#1078;&#1085;&#1099; &#1073;&#1099;&#1090;&#1100; &#1082;&#1088;&#1072;&#1090;&#1085;&#1099; 16)
The file is read-only!	&#1069;&#1090;&#1086;&#1090; &#1092;&#1072;&#1081;&#1083; &#1090;&#1086;&#1083;&#1100;&#1082;&#1086; &#1076;&#1083;&#1103; &#1095;&#1090;&#1077;&#1085;&#1080;&#1103;!
Can't rename file	&#1053;&#1077;&#1074;&#1086;&#1079;&#1084;&#1086;&#1078;&#1085;&#1086; &#1087;&#1077;&#1088;&#1077;&#1080;&#1084;&#1077;&#1085;&#1086;&#1074;&#1072;&#1090;&#1100; &#1092;&#1072;&#1081;&#1083;
New name contains backslash character!	&#1042; &#1085;&#1086;&#1074;&#1086;&#1084; &#1080;&#1084;&#1077;&#1085;&#1080; &#1089;&#1086;&#1076;&#1077;&#1088;&#1078;&#1080;&#1090;&#1089;&#1103; &#1089;&#1080;&#1084;&#1074;&#1086;&#1083; '\'.
Renaming file failed!	&#1054;&#1096;&#1080;&#1073;&#1082;&#1072; &#1087;&#1077;&#1088;&#1077;&#1080;&#1084;&#1077;&#1085;&#1086;&#1074;&#1072;&#1085;&#1080;&#1103; &#1092;&#1072;&#1081;&#1083;&#1072;.
Reason: 	&#1055;&#1088;&#1080;&#1095;&#1080;&#1085;&#1072;: 
on	&#1074;&#1082;&#1083;.
off	&#1074;&#1099;&#1082;&#1083;.
Do you really want to save the following parameters as default to the INI file	&#1061;&#1086;&#1090;&#1080;&#1090;&#1077; &#1089;&#1086;&#1093;&#1088;&#1072;&#1085;&#1080;&#1090;&#1100; &#1101;&#1090;&#1080; &#1087;&#1072;&#1088;&#1072;&#1084;&#1077;&#1090;&#1088;&#1099; &#1074; INI-&#1092;&#1072;&#1081;&#1083;&#1077; &#1082;&#1072;&#1082; &#1089;&#1090;&#1072;&#1085;&#1076;&#1072;&#1088;&#1090;&#1085;&#1099;&#1077;
Auto contrast and color correction: 	&#1040;&#1074;&#1090;&#1086;&#1082;&#1086;&#1088;&#1088;&#1077;&#1082;&#1094;&#1080;&#1103; &#1082;&#1086;&#1085;&#1090;&#1088;&#1072;&#1089;&#1090;&#1085;&#1086;&#1089;&#1090;&#1080; &#1080; &#1094;&#1074;&#1077;&#1090;&#1072;: 
Local density correction: 	&#1050;&#1086;&#1088;&#1088;&#1077;&#1082;&#1094;&#1080;&#1103; &#1089;&#1074;&#1077;&#1090;&#1086;&#1074;/&#1090;&#1077;&#1085;&#1077;&#1081;: 
Order files by: 	&#1057;&#1086;&#1088;&#1090;&#1080;&#1088;&#1086;&#1074;&#1082;&#1072; &#1092;&#1072;&#1081;&#1083;&#1086;&#1074;: 
Creation date/time	&#1044;&#1072;&#1090;&#1072;/&#1074;&#1088;&#1077;&#1084;&#1103; &#1089;&#1086;&#1079;&#1076;&#1072;&#1085;&#1080;&#1103;
Last modification date/time	&#1044;&#1072;&#1090;&#1072;/&#1074;&#1088;&#1077;&#1084;&#1103; &#1080;&#1079;&#1084;&#1077;&#1085;&#1077;&#1085;&#1080;&#1103;
File name	&#1048;&#1084;&#1103; &#1092;&#1072;&#1081;&#1083;&#1072;
These values will override the values from the INI file located in the program folder of JPEGView!	&#1069;&#1090;&#1080; &#1079;&#1085;&#1072;&#1095;&#1077;&#1085;&#1080;&#1103; &#1073;&#1091;&#1076;&#1091;&#1090; &#1080;&#1084;&#1077;&#1090;&#1100; &#1087;&#1088;&#1080;&#1086;&#1088;&#1080;&#1090;&#1077;&#1090; &#1087;&#1077;&#1088;&#1077;&#1076; &#1091;&#1089;&#1090;&#1072;&#1085;&#1086;&#1074;&#1082;&#1072;&#1084;&#1080; &#1074; INI-&#1092;&#1072;&#1081;&#1083;&#1077; &#1074; &#1087;&#1072;&#1087;&#1082;&#1077; &#1089; JPEGView.
Confirm save default parameters	&#1057;&#1086;&#1093;&#1088;&#1072;&#1085;&#1080;&#1090;&#1100; &#1087;&#1072;&#1088;&#1072;&#1084;&#1077;&#1090;&#1088;&#1099; &#1087;&#1086; &#1091;&#1084;&#1086;&#1083;&#1095;&#1072;&#1085;&#1080;&#1102;?
Images	&#1048;&#1079;&#1086;&#1073;&#1088;&#1072;&#1078;&#1077;&#1085;&#1080;&#1103;
All Files	&#1042;&#1089;&#1077; &#1092;&#1072;&#1081;&#1083;&#1099;
Parameter DB file '%s' could not be opened!	&#1053;&#1077;&#1074;&#1086;&#1079;&#1084;&#1086;&#1078;&#1085;&#1086; &#1086;&#1090;&#1082;&#1088;&#1099;&#1090;&#1100; &#1092;&#1072;&#1081;&#1083; '%s' c &#1073;&#1072;&#1079;&#1086;&#1081; &#1087;&#1072;&#1088;&#1072;&#1084;&#1077;&#1090;&#1088;&#1086;&#1074;.
Parameter DB file '%s' is not valid (invalid header)!	&#1053;&#1077;&#1074;&#1077;&#1088;&#1085;&#1099;&#1081; &#1092;&#1072;&#1081;&#1083; '%s' &#1089; &#1073;&#1072;&#1079;&#1086;&#1081; &#1087;&#1072;&#1088;&#1072;&#1084;&#1077;&#1090;&#1088;&#1086;&#1074; (&#1085;&#1077;&#1082;&#1086;&#1088;&#1088;&#1077;&#1082;&#1090;&#1085;&#1099;&#1081; &#1079;&#1072;&#1075;&#1086;&#1083;&#1086;&#1074;&#1086;&#1082;).
Cannot write to parameter DB file '%s'!	&#1053;&#1077;&#1074;&#1086;&#1079;&#1084;&#1086;&#1078;&#1085;&#1086; &#1079;&#1072;&#1087;&#1080;&#1089;&#1072;&#1090;&#1100; &#1092;&#1072;&#1081;&#1083; '%s' &#1089; &#1073;&#1072;&#1079;&#1086;&#1081; &#1087;&#1072;&#1088;&#1072;&#1084;&#1077;&#1090;&#1088;&#1086;&#1074;.
Cannot read from parameter DB file '%s'!	&#1053;&#1077;&#1074;&#1086;&#1079;&#1084;&#1086;&#1078;&#1085;&#1086; &#1087;&#1088;&#1086;&#1095;&#1080;&#1090;&#1072;&#1090;&#1100; &#1092;&#1072;&#1081;&#1083; '%s' &#1089; &#1073;&#1072;&#1079;&#1086;&#1081; &#1087;&#1072;&#1088;&#1072;&#1084;&#1077;&#1090;&#1088;&#1086;&#1074;.
Cannot read parameter DB file '%s' because it is too large!	&#1053;&#1077;&#1074;&#1086;&#1079;&#1084;&#1086;&#1078;&#1085;&#1086; &#1087;&#1088;&#1086;&#1095;&#1080;&#1090;&#1072;&#1090;&#1100; &#1092;&#1072;&#1081;&#1083; '%s' &#1089; &#1073;&#1072;&#1079;&#1086;&#1081; &#1087;&#1072;&#1088;&#1072;&#1084;&#1077;&#1090;&#1088;&#1086;&#1074;: &#1086;&#1085; &#1089;&#1083;&#1080;&#1096;&#1082;&#1086;&#1084; &#1074;&#1077;&#1083;&#1080;&#1082;.
The parameter DB file '%s' has been created by a newer version of JPEGView!	&#1060;&#1072;&#1081;&#1083; '%s' &#1089; &#1073;&#1072;&#1079;&#1086;&#1081; &#1087;&#1072;&#1088;&#1072;&#1084;&#1077;&#1090;&#1088;&#1086;&#1074; &#1089;&#1086;&#1079;&#1076;&#1072;&#1085; &#1074; &#1073;&#1086;&#1083;&#1077;&#1077; &#1085;&#1086;&#1074;&#1086;&#1081; &#1074;&#1077;&#1088;&#1089;&#1080;&#1080; JPEGView.
The old parameter DB file '%s' could not be renamed during conversion to new format!	&#1053;&#1077; &#1091;&#1076;&#1072;&#1083;&#1086;&#1089;&#1100; &#1087;&#1077;&#1088;&#1077;&#1080;&#1084;&#1077;&#1085;&#1086;&#1074;&#1072;&#1090;&#1100; &#1089;&#1090;&#1072;&#1088;&#1099;&#1081; &#1092;&#1072;&#1081;&#1083; '%s' &#1089; &#1073;&#1072;&#1079;&#1086;&#1081; &#1087;&#1072;&#1088;&#1072;&#1084;&#1077;&#1090;&#1088;&#1086;&#1074; &#1087;&#1088;&#1080; &#1087;&#1088;&#1077;&#1086;&#1073;&#1088;&#1072;&#1079;&#1086;&#1074;&#1072;&#1085;&#1080;&#1080; &#1074; &#1085;&#1086;&#1074;&#1099;&#1081; &#1092;&#1086;&#1088;&#1084;&#1072;&#1090;.
Parameter DB error	&#1054;&#1096;&#1080;&#1073;&#1082;&#1072; &#1074; &#1073;&#1072;&#1079;&#1077; &#1087;&#1072;&#1088;&#1072;&#1084;&#1077;&#1090;&#1088;&#1086;&#1074;
Error saving file	&#1054;&#1096;&#1080;&#1073;&#1082;&#1072; &#1089;&#1086;&#1093;&#1088;&#1072;&#1085;&#1077;&#1085;&#1080;&#1103; &#1092;&#1072;&#1081;&#1083;&#1072;
Error writing file to disk!	&#1054;&#1096;&#1080;&#1073;&#1082;&#1072; &#1079;&#1072;&#1087;&#1080;&#1089;&#1080; &#1092;&#1072;&#1081;&#1083;&#1072; &#1085;&#1072; &#1076;&#1080;&#1089;&#1082;.
Confirm	&#1055;&#1086;&#1076;&#1090;&#1074;&#1077;&#1088;&#1076;&#1080;&#1090;&#1077;
Do you really want to permanently delete the file %filename%?	&#1059;&#1076;&#1072;&#1083;&#1080;&#1090;&#1100; &#1092;&#1072;&#1081;&#1083; %filename% &#1086;&#1082;&#1086;&#1085;&#1095;&#1072;&#1090;&#1077;&#1083;&#1100;&#1085;&#1086;?
Rotate the following file lossless by 90 deg?\n%filename%	&#1055;&#1086;&#1074;&#1077;&#1088;&#1085;&#1091;&#1090;&#1100; &#1073;&#1077;&#1079; &#1087;&#1086;&#1090;&#1077;&#1088;&#1100; &#1085;&#1072; 90&#176; &#1074;&#1087;&#1088;&#1072;&#1074;&#1086; &#1080; &#1089;&#1086;&#1093;&#1088;&#1072;&#1085;&#1080;&#1090;&#1100; &#1074; &#1092;&#1072;&#1081;&#1083;&#1077;?\n%filename%
Rotate the following file lossless by 270 deg?\n%filename%	&#1055;&#1086;&#1074;&#1077;&#1088;&#1085;&#1091;&#1090;&#1100; &#1073;&#1077;&#1079; &#1087;&#1086;&#1090;&#1077;&#1088;&#1100; &#1085;&#1072; 90&#176; &#1074;&#1083;&#1077;&#1074;&#1086; &#1080; &#1089;&#1086;&#1093;&#1088;&#1072;&#1085;&#1080;&#1090;&#1100; &#1074; &#1092;&#1072;&#1081;&#1083;&#1077;?\n%filename%
Open image...	&#1054;&#1090;&#1082;&#1088;&#1099;&#1090;&#1100; &#1080;&#1079;&#1086;&#1073;&#1088;&#1072;&#1078;&#1077;&#1085;&#1080;&#1077;...
Save processed image...	&#1057;&#1086;&#1093;&#1088;&#1072;&#1085;&#1080;&#1090;&#1100; &#1086;&#1073;&#1088;&#1072;&#1073;&#1086;&#1090;&#1072;&#1085;&#1085;&#1086;&#1077; &#1080;&#1079;&#1086;&#1073;&#1088;&#1072;&#1078;&#1077;&#1085;&#1080;&#1077;...
Reload image	&#1055;&#1077;&#1088;&#1077;&#1079;&#1072;&#1075;&#1088;&#1091;&#1079;&#1080;&#1090;&#1100; &#1080;&#1079;&#1086;&#1073;&#1088;&#1072;&#1078;&#1077;&#1085;&#1080;&#1077;
Copy to clipboard	&#1057;&#1082;&#1086;&#1087;&#1080;&#1088;&#1086;&#1074;&#1072;&#1090;&#1100; &#1074; &#1073;&#1091;&#1092;&#1077;&#1088; &#1086;&#1073;&#1084;&#1077;&#1085;&#1072;
Copy original size image	&#1057;&#1082;&#1086;&#1087;&#1080;&#1088;&#1086;&#1074;&#1072;&#1090;&#1100; &#1089; &#1080;&#1089;&#1093;&#1086;&#1076;&#1085;&#1099;&#1084; &#1088;&#1072;&#1079;&#1084;&#1077;&#1088;&#1086;&#1084;
Paste from clipboard	&#1042;&#1089;&#1090;&#1072;&#1074;&#1080;&#1090;&#1100; &#1080;&#1079; &#1073;&#1091;&#1092;&#1077;&#1088;&#1072; &#1086;&#1073;&#1084;&#1077;&#1085;&#1072;
Batch rename/copy...	&#1055;&#1072;&#1082;&#1077;&#1090;&#1085;&#1086;&#1077; &#1087;&#1077;&#1088;&#1077;&#1080;&#1084;&#1077;&#1085;&#1086;&#1074;&#1072;&#1085;&#1080;&#1077;/&#1082;&#1086;&#1087;&#1080;&#1088;&#1086;&#1074;&#1072;&#1085;&#1080;&#1077;...
Show picture info (EXIF)	&#1057;&#1074;&#1077;&#1076;&#1077;&#1085;&#1080;&#1103; &#1086;&#1073; &#1080;&#1079;&#1086;&#1073;&#1088;&#1072;&#1078;&#1077;&#1085;&#1080;&#1080; (EXIF)
Show filename	&#1048;&#1084;&#1103; &#1092;&#1072;&#1081;&#1083;&#1072;
Navigation	&#1053;&#1072;&#1074;&#1080;&#1075;&#1072;&#1094;&#1080;&#1103;
Loop folder	&#1062;&#1080;&#1082;&#1083;&#1080;&#1095;&#1085;&#1086; &#1074; &#1087;&#1072;&#1087;&#1082;&#1077;
Loop recursively	&#1062;&#1080;&#1082;&#1083;&#1080;&#1095;&#1085;&#1086; &#1089; &#1074;&#1083;&#1086;&#1078;&#1077;&#1085;&#1085;&#1099;&#1084;&#1080; &#1087;&#1072;&#1087;&#1082;&#1072;&#1084;&#1080;
Loop siblings	&#1062;&#1080;&#1082;&#1083;&#1080;&#1095;&#1085;&#1086; &#1089; &#1087;&#1072;&#1087;&#1082;&#1072;&#1084;&#1080; &#1090;&#1086;&#1081; &#1078;&#1077; &#1074;&#1083;&#1086;&#1078;&#1077;&#1085;&#1085;&#1086;&#1089;&#1090;&#1080;
Display order	&#1057;&#1086;&#1088;&#1090;&#1080;&#1088;&#1086;&#1074;&#1082;&#1072; &#1087;&#1088;&#1080; &#1087;&#1086;&#1082;&#1072;&#1079;&#1077;
Modification date	&#1044;&#1072;&#1090;&#1072; &#1080;&#1079;&#1084;&#1077;&#1085;&#1077;&#1085;&#1080;&#1103;
Creation date	&#1044;&#1072;&#1090;&#1072; &#1089;&#1086;&#1079;&#1076;&#1072;&#1085;&#1080;&#1103;
Play folder as slideshow/movie	&#1057;&#1083;&#1072;&#1081;&#1076;&#1096;&#1086;&#1091;/&#1092;&#1080;&#1083;&#1100;&#1084; &#1080;&#1079; &#1092;&#1072;&#1081;&#1083;&#1086;&#1074; &#1074; &#1087;&#1072;&#1087;&#1082;&#1077;
Slideshow	&#1057;&#1083;&#1072;&#1081;&#1076;&#1096;&#1086;&#1091;
Movie	&#1060;&#1080;&#1083;&#1100;&#1084;
Waiting time	&#1048;&#1085;&#1090;&#1077;&#1088;&#1074;&#1072;&#1083;
Stop slide show/movie	&#1054;&#1089;&#1090;&#1072;&#1085;&#1086;&#1074;&#1080;&#1090;&#1100; &#1089;&#1083;&#1072;&#1081;&#1076;&#1096;&#1086;&#1091;/&#1092;&#1080;&#1083;&#1100;&#1084;
Rotate +90	&#1055;&#1086;&#1074;&#1077;&#1088;&#1085;&#1091;&#1090;&#1100; &#1085;&#1072; 90&#176; &#1074;&#1087;&#1088;&#1072;&#1074;&#1086;
Rotate -90	&#1055;&#1086;&#1074;&#1077;&#1088;&#1085;&#1091;&#1090;&#1100; &#1085;&#1072; 90&#176; &#1074;&#1083;&#1077;&#1074;&#1086;
Rotate 180	&#1055;&#1086;&#1074;&#1077;&#1088;&#1085;&#1091;&#1090;&#1100; &#1085;&#1072; 180&#176;
Auto correction	&#1040;&#1074;&#1090;&#1086;&#1082;&#1086;&#1088;&#1088;&#1077;&#1082;&#1094;&#1080;&#1103;
Local density correction	&#1050;&#1086;&#1088;&#1088;&#1077;&#1082;&#1094;&#1080;&#1103; &#1089;&#1074;&#1077;&#1090;&#1086;&#1074;/&#1090;&#1077;&#1085;&#1077;&#1081;
Keep parameters	&#1047;&#1072;&#1087;&#1086;&#1084;&#1080;&#1085;&#1072;&#1090;&#1100; &#1087;&#1072;&#1088;&#1072;&#1084;&#1077;&#1090;&#1088;&#1099;
Set current parameters as default values...	&#1057;&#1086;&#1093;&#1088;&#1072;&#1085;&#1080;&#1090;&#1100; &#1090;&#1077;&#1082;&#1091;&#1097;&#1080;&#1077; &#1087;&#1072;&#1088;&#1072;&#1084;&#1077;&#1090;&#1088;&#1099; &#1082;&#1072;&#1082; &#1089;&#1090;&#1072;&#1085;&#1076;&#1072;&#1088;&#1090;&#1085;&#1099;&#1077;...
Save parameters to DB	&#1057;&#1086;&#1093;&#1088;&#1072;&#1085;&#1080;&#1090;&#1100; &#1087;&#1072;&#1088;&#1072;&#1084;&#1077;&#1090;&#1088;&#1099; &#1074; &#1073;&#1072;&#1079;&#1077; &#1076;&#1072;&#1085;&#1085;&#1099;&#1093;
Clear parameters from DB	&#1059;&#1076;&#1072;&#1083;&#1080;&#1090;&#1100; &#1087;&#1072;&#1088;&#1072;&#1084;&#1077;&#1090;&#1088;&#1099; &#1080;&#1079; &#1073;&#1072;&#1079;&#1099; &#1076;&#1072;&#1085;&#1085;&#1099;&#1093;
Zoom	&#1052;&#1072;&#1089;&#1096;&#1090;&#1072;&#1073;&#1080;&#1088;&#1086;&#1074;&#1072;&#1085;&#1080;&#1077;
Fit to screen	&#1055;&#1086;&#1076;&#1075;&#1086;&#1085;&#1082;&#1072; &#1087;&#1086;&#1076; &#1101;&#1082;&#1088;&#1072;&#1085;
Fill with crop	&#1047;&#1072;&#1087;&#1086;&#1083;&#1085;&#1077;&#1085;&#1080;&#1077; &#1089; &#1086;&#1073;&#1088;&#1077;&#1079;&#1082;&#1086;&#1081;
Span all screens	&#1053;&#1072; &#1074;&#1089;&#1077; &#1101;&#1082;&#1088;&#1072;&#1085;&#1099;
Auto zoom mode	&#1040;&#1074;&#1090;&#1086;&#1084;&#1072;&#1089;&#1096;&#1090;&#1072;&#1073;&#1080;&#1088;&#1086;&#1074;&#1072;&#1085;&#1080;&#1077;
Fit to screen (no zoom)	&#1055;&#1086;&#1076;&#1075;&#1086;&#1085;&#1082;&#1072; &#1087;&#1086;&#1076; &#1101;&#1082;&#1088;&#1072;&#1085; (&#1073;&#1077;&#1079; &#1091;&#1074;&#1077;&#1083;&#1080;&#1095;&#1077;&#1085;&#1080;&#1103;)
Fill with crop (no zoom)	&#1047;&#1072;&#1087;&#1086;&#1083;&#1085;&#1077;&#1085;&#1080;&#1077; &#1089; &#1086;&#1073;&#1088;&#1077;&#1079;&#1082;&#1086;&#1081; (&#1073;&#1077;&#1079; &#1091;&#1074;&#1077;&#1083;&#1080;&#1095;&#1077;&#1085;&#1080;&#1103;)
Exit	&#1042;&#1099;&#1093;&#1086;&#1076;
Cyan-Red	&#1043;&#1086;&#1083;&#1091;&#1073;&#1086;&#1081;-&#1050;&#1088;&#1072;&#1089;&#1085;&#1099;&#1081;
Magenta-Green	&#1055;&#1091;&#1088;&#1087;&#1091;&#1088;&#1085;&#1099;&#1081;-&#1047;&#1077;&#1083;&#1105;&#1085;&#1099;&#1081;
Yellow-Blue	&#1046;&#1105;&#1083;&#1090;&#1099;&#1081;-&#1057;&#1080;&#1085;&#1080;&#1081;
C - R	C - R
M - G	M - G
Y - B	Y - B
Batch rename/copy of files	&#1055;&#1072;&#1082;&#1077;&#1090;&#1085;&#1086;&#1077; &#1087;&#1077;&#1088;&#1077;&#1080;&#1084;&#1077;&#1085;&#1086;&#1074;&#1072;&#1085;&#1080;&#1077;/&#1082;&#1086;&#1087;&#1080;&#1088;&#1086;&#1074;&#1072;&#1085;&#1080;&#1077; &#1092;&#1072;&#1081;&#1083;&#1086;&#1074;
Image files in folder	&#1043;&#1088;&#1072;&#1092;&#1080;&#1095;&#1077;&#1089;&#1082;&#1080;&#1077; &#1092;&#1072;&#1081;&#1083;&#1099; &#1074; &#1087;&#1072;&#1087;&#1082;&#1077;
Placeholders:	&#1047;&#1072;&#1087;&#1086;&#1083;&#1085;&#1080;&#1090;&#1077;&#1083;&#1080;:
Number (consecutively numbered)	&#1085;&#1086;&#1084;&#1077;&#1088; (&#1087;&#1086;&#1089;&#1083;&#1077;&#1076;&#1086;&#1074;&#1072;&#1090;&#1077;&#1083;&#1100;&#1085;&#1099;&#1081;)
Number with N digits	&#1085;&#1086;&#1084;&#1077;&#1088; &#1089; N &#1094;&#1080;&#1092;&#1088;&#1072;&#1084;&#1080;
Extracted number from original file name	&#1085;&#1086;&#1084;&#1077;&#1088; &#1080;&#1079; &#1080;&#1089;&#1093;&#1086;&#1076;&#1085;&#1086;&#1075;&#1086; &#1080;&#1084;&#1077;&#1085;&#1080; &#1092;&#1072;&#1081;&#1083;&#1072;
Original file name (with extension)	&#1080;&#1089;&#1093;&#1086;&#1076;&#1085;&#1086;&#1077; &#1080;&#1084;&#1103; &#1092;&#1072;&#1081;&#1083;&#1072; (&#1089; &#1088;&#1072;&#1089;&#1096;&#1080;&#1088;&#1077;&#1085;&#1080;&#1077;&#1084;)
Original file name (without extension)	&#1080;&#1089;&#1093;&#1086;&#1076;&#1085;&#1086;&#1077; &#1080;&#1084;&#1103; &#1092;&#1072;&#1081;&#1083;&#1072; (&#1073;&#1077;&#1079; &#1088;&#1072;&#1089;&#1096;&#1080;&#1088;&#1077;&#1085;&#1080;&#1103;)
Original file extension	&#1080;&#1089;&#1093;&#1086;&#1076;&#1085;&#1086;&#1077; &#1088;&#1072;&#1089;&#1096;&#1080;&#1088;&#1077;&#1085;&#1080;&#1077; &#1092;&#1072;&#1081;&#1083;&#1072;
'My Pictures' folder	&#1087;&#1072;&#1087;&#1082;&#1072; '&#1052;&#1086;&#1080; &#1088;&#1080;&#1089;&#1091;&#1085;&#1082;&#1080;'
Day / Month / Year (as numbers)	&#1076;&#1077;&#1085;&#1100; / &#1084;&#1077;&#1089;&#1103;&#1094; / &#1075;&#1086;&#1076; (&#1094;&#1080;&#1092;&#1088;&#1072;&#1084;&#1080;)
Year short form (2 digits)	&#1075;&#1086;&#1076; &#1082;&#1086;&#1088;&#1086;&#1090;&#1082;&#1086; (&#1076;&#1074;&#1077; &#1094;&#1080;&#1092;&#1088;&#1099;)
Month / Short form (text)	&#1084;&#1077;&#1089;&#1103;&#1094; / &#1084;&#1077;&#1089;&#1103;&#1094; &#1082;&#1086;&#1088;&#1086;&#1090;&#1082;&#1086; (&#1090;&#1077;&#1082;&#1089;&#1090;)
Target folders that are not yet existing are created as needed.	&#1053;&#1077;&#1089;&#1091;&#1097;&#1077;&#1089;&#1090;&#1074;&#1091;&#1102;&#1097;&#1080;&#1077; &#1087;&#1072;&#1087;&#1082;&#1080; &#1085;&#1072;&#1079;&#1085;&#1072;&#1095;&#1077;&#1085;&#1080;&#1103; &#1089;&#1086;&#1079;&#1076;&#1072;&#1102;&#1090;&#1089;&#1103; &#1087;&#1086; &#1085;&#1077;&#1086;&#1073;&#1093;&#1086;&#1076;&#1080;&#1084;&#1086;&#1089;&#1090;&#1080;.
Date placeholders use the modification date of the image.	&#1047;&#1072;&#1087;&#1086;&#1083;&#1085;&#1080;&#1090;&#1077;&#1083;&#1080; &#1076;&#1072;&#1090;&#1099; &#1087;&#1086;&#1076;&#1089;&#1090;&#1072;&#1074;&#1083;&#1103;&#1102;&#1090; &#1076;&#1072;&#1090;&#1091; &#1080;&#1079;&#1084;&#1077;&#1085;&#1077;&#1085;&#1080;&#1103; &#1080;&#1079;&#1086;&#1073;&#1088;&#1072;&#1078;&#1077;&#1085;&#1080;&#1103;.
Rename/copy images to:	&#1055;&#1077;&#1088;&#1077;&#1080;&#1084;&#1077;&#1085;&#1086;&#1074;&#1072;&#1090;&#1100;/&#1089;&#1082;&#1086;&#1087;&#1080;&#1088;&#1086;&#1074;&#1072;&#1090;&#1100; &#1074;:
Rename	&#1055;&#1077;&#1088;&#1077;&#1080;&#1084;&#1077;&#1085;&#1086;&#1074;&#1072;&#1090;&#1100;
Preview	&#1055;&#1088;&#1077;&#1076;&#1087;&#1088;&#1086;&#1089;&#1084;&#1086;&#1090;&#1088;
Save as template	&#1057;&#1086;&#1093;&#1088;&#1072;&#1085;&#1080;&#1090;&#1100; &#1082;&#1072;&#1082; &#1096;&#1072;&#1073;&#1083;&#1086;&#1085;
Close	&#1047;&#1072;&#1082;&#1088;&#1099;&#1090;&#1100;
Old name	&#1057;&#1090;&#1072;&#1088;&#1086;&#1077; &#1080;&#1084;&#1103;
Date	&#1044;&#1072;&#1090;&#1072;
New name (>> : file gets copied)	&#1053;&#1086;&#1074;&#1086;&#1077; &#1080;&#1084;&#1103; (>> : &#1092;&#1072;&#1081;&#1083; &#1089;&#1082;&#1086;&#1087;&#1080;&#1088;&#1086;&#1074;&#1072;&#1085;)
Select all	&#1042;&#1099;&#1073;&#1088;&#1072;&#1090;&#1100; &#1074;&#1089;&#1077;
Select none	&#1054;&#1090;&#1084;&#1077;&#1085;&#1080;&#1090;&#1100; &#1074;&#1077;&#1089;&#1100; &#1074;&#1099;&#1073;&#1086;&#1088;
The file '%s' could not be %s.	&#1044;&#1083;&#1103; &#1092;&#1072;&#1081;&#1083;&#1072; '%s' &#1085;&#1077;&#1074;&#1086;&#1079;&#1084;&#1086;&#1078;&#1085;&#1086; &#1074;&#1099;&#1087;&#1086;&#1083;&#1085;&#1080;&#1090;&#1100; &#1086;&#1087;&#1077;&#1088;&#1072;&#1094;&#1080;&#1102; '%s'.
copied	&#1089;&#1082;&#1086;&#1087;&#1080;&#1088;&#1086;&#1074;&#1072;&#1085;&#1086;
renamed	&#1087;&#1077;&#1088;&#1077;&#1080;&#1084;&#1077;&#1085;&#1086;&#1074;&#1072;&#1085;&#1086;
Continue rename/copy?	&#1055;&#1088;&#1086;&#1076;&#1086;&#1083;&#1078;&#1080;&#1090;&#1100; &#1087;&#1077;&#1088;&#1077;&#1080;&#1084;&#1077;&#1085;&#1086;&#1074;&#1072;&#1085;&#1080;&#1077;/&#1082;&#1086;&#1087;&#1080;&#1088;&#1086;&#1074;&#1072;&#1085;&#1080;&#1077;?
Error during rename/copy	&#1054;&#1096;&#1080;&#1073;&#1082;&#1072; &#1087;&#1088;&#1080; &#1087;&#1077;&#1088;&#1077;&#1080;&#1084;&#1077;&#1085;&#1086;&#1074;&#1072;&#1085;&#1080;&#1080;/&#1082;&#1086;&#1087;&#1080;&#1088;&#1086;&#1074;&#1072;&#1085;&#1080;&#1080;
%d file(s) renamed, %d file(s) copied, %d folder(s) created	&#1060;&#1072;&#1081;&#1083;&#1086;&#1074; &#1087;&#1077;&#1088;&#1077;&#1080;&#1084;&#1077;&#1085;&#1086;&#1074;&#1072;&#1085;&#1086;: %d, &#1089;&#1082;&#1086;&#1087;&#1080;&#1088;&#1086;&#1074;&#1072;&#1085;&#1086;: %d, &#1089;&#1086;&#1079;&#1076;&#1072;&#1085;&#1086; &#1087;&#1072;&#1087;&#1086;&#1082;: %d
Crop Selection	&#1054;&#1073;&#1088;&#1077;&#1079;&#1072;&#1090;&#1100; &#1074;&#1099;&#1076;&#1077;&#1083;&#1077;&#1085;&#1085;&#1086;&#1077;
Copy Selection to Clipboard	&#1057;&#1082;&#1086;&#1087;&#1080;&#1088;&#1086;&#1074;&#1072;&#1090;&#1100; &#1074;&#1099;&#1076;&#1077;&#1083;&#1077;&#1085;&#1085;&#1086;&#1077; &#1074; &#1073;&#1091;&#1092;&#1077;&#1088; &#1086;&#1073;&#1084;&#1077;&#1085;&#1072;
Zoom to Selection	&#1052;&#1072;&#1089;&#1096;&#1090;&#1072;&#1073;&#1080;&#1088;&#1086;&#1074;&#1072;&#1090;&#1100; &#1076;&#1086; &#1074;&#1099;&#1076;&#1077;&#1083;&#1077;&#1085;&#1085;&#1086;&#1075;&#1086;
Pasting image from clipboard failed!	&#1054;&#1096;&#1080;&#1073;&#1082;&#1072; &#1087;&#1088;&#1080; &#1074;&#1089;&#1090;&#1072;&#1074;&#1082;&#1077; &#1080;&#1079;&#1086;&#1073;&#1088;&#1072;&#1078;&#1077;&#1085;&#1080;&#1103; &#1080;&#1079; &#1073;&#1091;&#1092;&#1077;&#1088;&#1072; &#1086;&#1073;&#1084;&#1077;&#1085;&#1072;.
Image width:	&#1064;&#1080;&#1088;&#1080;&#1085;&#1072;:
Image height:	&#1042;&#1099;&#1089;&#1086;&#1090;&#1072;:
Acquisition date:	&#1044;&#1072;&#1090;&#1072; &#1089;&#1098;&#1105;&#1084;&#1082;&#1080;:
Camera model:	&#1052;&#1086;&#1076;&#1077;&#1083;&#1100; &#1082;&#1072;&#1084;&#1077;&#1088;&#1099;:
Exposure time (s):	&#1042;&#1099;&#1076;&#1077;&#1088;&#1078;&#1082;&#1072; (&#1089;):
Exposure bias (EV):	&#1069;&#1082;&#1089;&#1087;&#1086;&#1082;&#1086;&#1088;&#1088;&#1077;&#1082;&#1094;&#1080;&#1103; (EV):
Flash fired:	&#1042;&#1089;&#1087;&#1099;&#1096;&#1082;&#1072;:
Focal length (mm):	&#1060;&#1086;&#1082;&#1091;&#1089;&#1085;&#1086;&#1077; &#1088;&#1072;&#1089;&#1089;&#1090;&#1086;&#1103;&#1085;&#1080;&#1077; (&#1084;&#1084;):
F-Number:	&#1044;&#1080;&#1072;&#1092;&#1088;&#1072;&#1075;&#1084;&#1072;:
ISO Speed:	&#1063;&#1091;&#1074;&#1089;&#1090;&#1074;&#1080;&#1090;&#1077;&#1083;&#1100;&#1085;&#1086;&#1089;&#1090;&#1100; ISO:
Modification date:	&#1044;&#1072;&#1090;&#1072; &#1080;&#1079;&#1084;&#1077;&#1085;&#1077;&#1085;&#1080;&#1103;:
yes	&#1076;&#1072;
no	&#1085;&#1077;&#1090;
Show navigation panel	&#1055;&#1072;&#1085;&#1077;&#1083;&#1100; &#1085;&#1072;&#1074;&#1080;&#1075;&#1072;&#1094;&#1080;&#1080;
Show/hide navigation panel	&#1055;&#1086;&#1082;&#1072;&#1079;&#1072;&#1090;&#1100;/&#1089;&#1082;&#1088;&#1099;&#1090;&#1100; &#1087;&#1072;&#1085;&#1077;&#1083;&#1100; &#1085;&#1072;&#1074;&#1080;&#1075;&#1072;&#1094;&#1080;&#1080;
About JPEGView...	&#1054; &#1087;&#1088;&#1086;&#1075;&#1088;&#1072;&#1084;&#1084;&#1077; JPEGView...
About JPEGView (64 bit version)...	&#1054; &#1087;&#1088;&#1086;&#1075;&#1088;&#1072;&#1084;&#1084;&#1077; JPEGView (64-&#1088;&#1072;&#1079;&#1088;&#1103;&#1076;&#1085;&#1072;&#1103; &#1074;&#1077;&#1088;&#1089;&#1080;&#1103;)...
SIMD mode used:	&#1056;&#1077;&#1078;&#1080;&#1084; SIMD:
Number of CPU cores used:	&#1048;&#1089;&#1087;&#1086;&#1083;&#1100;&#1079;&#1091;&#1077;&#1090;&#1089;&#1103; &#1103;&#1076;&#1077;&#1088; &#1062;&#1055;:
Licensed under the GNU general public license (GPL), see readme file for details:	&#1051;&#1080;&#1094;&#1077;&#1085;&#1079;&#1080;&#1103; GNU General Public License (GPL),    &#1089;&#1084;.&#160;&#1092;&#1072;&#1081;&#1083; &#1089; &#1076;&#1086;&#1082;&#1091;&#1084;&#1077;&#1085;&#1090;&#1072;&#1094;&#1080;&#1077;&#1081;:
Project home page:	&#1057;&#1072;&#1081;&#1090; &#1087;&#1088;&#1086;&#1077;&#1082;&#1090;&#1072;:
Show first image in folder	&#1055;&#1077;&#1088;&#1074;&#1086;&#1077; &#1080;&#1079;&#1086;&#1073;&#1088;&#1072;&#1078;&#1077;&#1085;&#1080;&#1077; &#1074; &#1087;&#1072;&#1087;&#1082;&#1077;
Show previous image	&#1055;&#1088;&#1077;&#1076;&#1099;&#1076;&#1091;&#1097;&#1077;&#1077; &#1080;&#1079;&#1086;&#1073;&#1088;&#1072;&#1078;&#1077;&#1085;&#1080;&#1077;
Show next image	&#1057;&#1083;&#1077;&#1076;&#1091;&#1102;&#1097;&#1077;&#1077; &#1080;&#1079;&#1086;&#1073;&#1088;&#1072;&#1078;&#1077;&#1085;&#1080;&#1077;
Show last image in folder	&#1055;&#1086;&#1089;&#1083;&#1077;&#1076;&#1085;&#1077;&#1077; &#1080;&#1079;&#1086;&#1073;&#1088;&#1072;&#1078;&#1077;&#1085;&#1080;&#1077; &#1074; &#1087;&#1072;&#1087;&#1082;&#1077;
Rotate image 90 deg clockwise	&#1055;&#1086;&#1074;&#1077;&#1088;&#1085;&#1091;&#1090;&#1100; &#1085;&#1072; 90&#176; &#1074;&#1087;&#1088;&#1072;&#1074;&#1086;
Rotate image 90 deg counter-clockwise	&#1055;&#1086;&#1074;&#1077;&#1088;&#1085;&#1091;&#1090;&#1100; &#1085;&#1072; 90&#176; &#1074;&#1083;&#1077;&#1074;&#1086;
Landscape picture enhancement mode	&#1056;&#1077;&#1078;&#1080;&#1084; &#1091;&#1083;&#1091;&#1095;&#1096;&#1077;&#1085;&#1080;&#1103; &#1087;&#1077;&#1081;&#1079;&#1072;&#1078;&#1077;&#1081;
Display image (EXIF) information	&#1057;&#1074;&#1077;&#1076;&#1077;&#1085;&#1080;&#1103; &#1086;&#1073; &#1080;&#1079;&#1086;&#1073;&#1088;&#1072;&#1078;&#1077;&#1085;&#1080;&#1080; (EXIF)
Actual size of image	&#1053;&#1072;&#1089;&#1090;&#1086;&#1103;&#1097;&#1080;&#1081; &#1088;&#1072;&#1079;&#1084;&#1077;&#1088; &#1080;&#1079;&#1086;&#1073;&#1088;&#1072;&#1078;&#1077;&#1085;&#1080;&#1103;
Toggle between screens (only for multi-monitor systems)	&#1055;&#1077;&#1088;&#1077;&#1082;&#1083;&#1102;&#1095;&#1080;&#1090;&#1100;&#1089;&#1103; &#1084;&#1077;&#1078;&#1076;&#1091; &#1101;&#1082;&#1088;&#1072;&#1085;&#1072;&#1084;&#1080; (&#1074; &#1084;&#1091;&#1083;&#1100;&#1090;&#1080;&#1084;&#1086;&#1085;&#1080;&#1090;&#1086;&#1088;&#1085;&#1099;&#1093; &#1089;&#1080;&#1089;&#1090;&#1077;&#1084;&#1072;&#1093;)
Enable/disable full screen mode	&#1042;&#1082;&#1083;./&#1074;&#1099;&#1082;&#1083;. &#1087;&#1086;&#1083;&#1085;&#1086;&#1101;&#1082;&#1088;&#1072;&#1085;&#1085;&#1099;&#1081; &#1088;&#1077;&#1078;&#1080;&#1084;
Full screen mode	&#1055;&#1086;&#1083;&#1085;&#1086;&#1101;&#1082;&#1088;&#1072;&#1085;&#1085;&#1099;&#1081; &#1088;&#1077;&#1078;&#1080;&#1084;
Window mode	&#1054;&#1082;&#1086;&#1085;&#1085;&#1099;&#1081; &#1088;&#1077;&#1078;&#1080;&#1084;
Save as (in screen size/resolution)	&#1057;&#1086;&#1093;&#1088;&#1072;&#1085;&#1080;&#1090;&#1100; &#1082;&#1072;&#1082; (&#1074; &#1101;&#1082;&#1088;&#1072;&#1085;&#1085;&#1086;&#1084; &#1088;&#1072;&#1079;&#1084;&#1077;&#1088;&#1077;/&#1088;&#1072;&#1079;&#1088;&#1077;&#1096;&#1077;&#1085;&#1080;&#1080;)
Save processed image to JPEG file (screen size)	&#1057;&#1086;&#1093;&#1088;&#1072;&#1085;&#1080;&#1090;&#1100; &#1086;&#1073;&#1088;&#1072;&#1073;&#1086;&#1090;&#1072;&#1085;&#1085;&#1086;&#1077; &#1080;&#1079;&#1086;&#1073;&#1088;&#1072;&#1078;&#1077;&#1085;&#1080;&#1077; &#1082;&#1072;&#1082; JPEG (&#1101;&#1082;&#1088;&#1072;&#1085;&#1085;&#1086;&#1075;&#1086; &#1088;&#1072;&#1079;&#1084;&#1077;&#1088;&#1072;)
Settings/Admin	&#1053;&#1072;&#1089;&#1090;&#1088;&#1086;&#1081;&#1082;&#1080;
Edit global settings...	&#1054;&#1073;&#1097;&#1080;&#1077; &#1085;&#1072;&#1089;&#1090;&#1088;&#1086;&#1081;&#1082;&#1080;...
Edit user settings...	&#1055;&#1086;&#1083;&#1100;&#1079;&#1086;&#1074;&#1072;&#1090;&#1077;&#1083;&#1100;&#1089;&#1082;&#1080;&#1077; &#1085;&#1072;&#1089;&#1090;&#1088;&#1086;&#1081;&#1082;&#1080;...
Backup parameter DB...	&#1057;&#1076;&#1077;&#1083;&#1072;&#1090;&#1100; &#1088;&#1077;&#1079;&#1077;&#1088;&#1074;&#1085;&#1091;&#1102; &#1082;&#1086;&#1087;&#1080;&#1102; &#1073;&#1072;&#1079;&#1099; &#1087;&#1072;&#1088;&#1072;&#1084;&#1077;&#1090;&#1088;&#1086;&#1074;...
Restore parameter DB...	&#1042;&#1086;&#1089;&#1089;&#1090;&#1072;&#1085;&#1086;&#1074;&#1080;&#1090;&#1100; &#1073;&#1072;&#1079;&#1091; &#1087;&#1072;&#1088;&#1072;&#1084;&#1077;&#1090;&#1088;&#1086;&#1074; &#1080;&#1079; &#1082;&#1086;&#1087;&#1080;&#1080;...
No user INI file exits yet. Create user INI file from INI file template?	&#1055;&#1086;&#1083;&#1100;&#1079;&#1086;&#1074;&#1072;&#1090;&#1077;&#1083;&#1100;&#1089;&#1082;&#1086;&#1075;&#1086; INI-&#1092;&#1072;&#1081;&#1083;&#1072; &#1087;&#1086;&#1082;&#1072; &#1085;&#1077;&#1090;. &#1057;&#1086;&#1079;&#1076;&#1072;&#1090;&#1100; &#1077;&#1075;&#1086; &#1080;&#1079; &#1096;&#1072;&#1073;&#1083;&#1086;&#1085;&#1072; INI-&#1092;&#1072;&#1081;&#1083;&#1072;?
Copying parameter DB to file '%s' failed. Reason: %s	&#1054;&#1096;&#1080;&#1073;&#1082;&#1072; &#1082;&#1086;&#1087;&#1080;&#1088;&#1086;&#1074;&#1072;&#1085;&#1080;&#1103; &#1073;&#1072;&#1079;&#1099; &#1087;&#1072;&#1088;&#1072;&#1084;&#1077;&#1090;&#1088;&#1086;&#1074; &#1074; &#1092;&#1072;&#1081;&#1083; '%s'. &#1055;&#1088;&#1080;&#1095;&#1080;&#1085;&#1072;: %s
Select parameter DB to restore	&#1042;&#1099;&#1073;&#1077;&#1088;&#1080;&#1090;&#1077; &#1073;&#1072;&#1079;&#1091; &#1087;&#1072;&#1088;&#1072;&#1084;&#1077;&#1090;&#1088;&#1086;&#1074; &#1076;&#1083;&#1103; &#1074;&#1086;&#1089;&#1089;&#1090;&#1072;&#1085;&#1086;&#1074;&#1083;&#1077;&#1085;&#1080;&#1103;
Conflicting entries in Param DB	&#1050;&#1086;&#1085;&#1092;&#1083;&#1080;&#1082;&#1090; &#1079;&#1072;&#1087;&#1080;&#1089;&#1077;&#1081; &#1074; &#1073;&#1072;&#1079;&#1077; &#1087;&#1072;&#1088;&#1072;&#1084;&#1077;&#1090;&#1088;&#1086;&#1074;
The imported param DB contains entries already present in active param DB.	&#1042; &#1080;&#1084;&#1087;&#1086;&#1088;&#1090;&#1080;&#1088;&#1086;&#1074;&#1072;&#1085;&#1085;&#1086;&#1081; &#1073;&#1072;&#1079;&#1077; &#1080;&#1084;&#1077;&#1102;&#1090;&#1089;&#1103; &#1079;&#1072;&#1087;&#1080;&#1089;&#1080;, &#1082;&#1086;&#1090;&#1086;&#1088;&#1099;&#1077; &#1091;&#1078;&#1077; &#1077;&#1089;&#1090;&#1100; &#1074; &#1072;&#1082;&#1090;&#1080;&#1074;&#1085;&#1086;&#1081; &#1073;&#1072;&#1079;&#1077;.
Shall existing entries be preserved (Yes) or be overriden by the imported entries (No)?	&#1057;&#1086;&#1093;&#1088;&#1072;&#1085;&#1080;&#1090;&#1100; &#1080;&#1084;&#1077;&#1102;&#1097;&#1080;&#1077;&#1089;&#1103; &#1079;&#1072;&#1087;&#1080;&#1089;&#1080; ('&#1044;&#1072;') &#1080;&#1083;&#1080; &#1087;&#1077;&#1088;&#1077;&#1079;&#1072;&#1087;&#1080;&#1089;&#1072;&#1090;&#1100; &#1080;&#1093; &#1080;&#1084;&#1087;&#1086;&#1088;&#1090;&#1080;&#1088;&#1086;&#1074;&#1072;&#1085;&#1085;&#1099;&#1084;&#1080; ('&#1053;&#1077;&#1090;')?
Select file to display in 'File Open' dialog	&#1042;&#1099;&#1073;&#1077;&#1088;&#1080;&#1090;&#1077; &#1074; &#1086;&#1082;&#1085;&#1077; &#1086;&#1090;&#1082;&#1088;&#1099;&#1090;&#1080;&#1103; &#1092;&#1072;&#1081;&#1083;&#1086;&#1074; &#1092;&#1072;&#1081;&#1083; &#1076;&#1083;&#1103; &#1087;&#1086;&#1082;&#1072;&#1079;&#1072;
Crop Mode	&#1056;&#1077;&#1078;&#1080;&#1084; &#1086;&#1073;&#1088;&#1077;&#1079;&#1082;&#1080;
Free	&#1055;&#1088;&#1086;&#1080;&#1079;&#1074;&#1086;&#1083;&#1100;&#1085;&#1086;
Fixed size...	&#1060;&#1080;&#1082;&#1089;&#1080;&#1088;&#1086;&#1074;&#1072;&#1085;&#1085;&#1099;&#1081; &#1088;&#1072;&#1079;&#1084;&#1077;&#1088;...
Set Fixed Crop Size	&#1042;&#1099;&#1073;&#1088;&#1072;&#1090;&#1100; &#1088;&#1072;&#1079;&#1084;&#1077;&#1088; &#1086;&#1073;&#1088;&#1077;&#1079;&#1082;&#1080;
Width	&#1064;&#1080;&#1088;&#1080;&#1085;&#1072;
Height	&#1042;&#1099;&#1089;&#1086;&#1090;&#1072;
Pixels	&#1087;&#1082;&#1089;
Screen Pixels	&#1069;&#1082;&#1088;&#1072;&#1085;&#1085;&#1099;&#1077; &#1087;&#1080;&#1082;&#1089;&#1077;&#1083;&#1099;
Image Pixels	&#1048;&#1089;&#1093;&#1086;&#1076;&#1085;&#1099;&#1077; &#1087;&#1080;&#1082;&#1089;&#1077;&#1083;&#1099;
Set modification date	&#1059;&#1089;&#1090;&#1072;&#1085;&#1086;&#1074;&#1080;&#1090;&#1100; &#1076;&#1072;&#1090;&#1091; &#1080;&#1079;&#1084;&#1077;&#1085;&#1077;&#1085;&#1080;&#1103;
to current date	&#1087;&#1086; &#1090;&#1077;&#1082;&#1091;&#1097;&#1077;&#1081; &#1076;&#1072;&#1090;&#1077;
to EXIF date	&#1087;&#1086; &#1076;&#1072;&#1090;&#1077; &#1074; EXIF
Mark image for toggling. Use %s to toggle between marked and current image	&#1054;&#1090;&#1084;&#1077;&#1090;&#1080;&#1090;&#1100; &#1092;&#1072;&#1081;&#1083; (%s &#8212; &#1087;&#1077;&#1088;&#1077;&#1082;&#1083;&#1102;&#1095;&#1077;&#1085;&#1080;&#1077; &#1084;&#1077;&#1078;&#1076;&#1091; &#1086;&#1090;&#1084;&#1077;&#1095;&#1077;&#1085;&#1085;&#1099;&#1084; &#1080; &#1090;&#1077;&#1082;&#1091;&#1097;&#1080;&#1084;)
Saturation	&#1053;&#1072;&#1089;&#1099;&#1097;&#1077;&#1085;&#1085;&#1086;&#1089;&#1090;&#1100;
Unsharp mask...	&#1053;&#1077;&#1088;&#1077;&#1079;&#1082;&#1072;&#1103; &#1084;&#1072;&#1089;&#1082;&#1072;...
Apply Unsharp Mask	&#1055;&#1088;&#1080;&#1084;&#1077;&#1085;&#1080;&#1090;&#1100; &#1085;&#1077;&#1088;&#1077;&#1079;&#1082;&#1091;&#1102; &#1084;&#1072;&#1089;&#1082;&#1091;
Radius	&#1056;&#1072;&#1076;&#1080;&#1091;&#1089;
Amount	&#1069;&#1092;&#1092;&#1077;&#1082;&#1090;
Threshold	&#1055;&#1086;&#1088;&#1086;&#1075;
Apply	&#1055;&#1088;&#1080;&#1084;&#1077;&#1085;&#1080;&#1090;&#1100;
Cancel	&#1054;&#1090;&#1084;&#1077;&#1085;&#1072;
Keep processing parameters between images	&#1055;&#1086;&#1084;&#1085;&#1080;&#1090;&#1100; &#1087;&#1072;&#1088;&#1072;&#1084;&#1077;&#1090;&#1088;&#1099; &#1086;&#1073;&#1088;&#1072;&#1073;&#1086;&#1090;&#1082;&#1080; &#1087;&#1088;&#1080; &#1089;&#1084;&#1077;&#1085;&#1077; &#1080;&#1079;&#1086;&#1073;&#1088;&#1072;&#1078;&#1077;&#1085;&#1080;&#1081;
Show histogram	&#1055;&#1086;&#1082;&#1072;&#1079;&#1072;&#1090;&#1100; &#1075;&#1080;&#1089;&#1090;&#1086;&#1075;&#1088;&#1072;&#1084;&#1084;&#1091;
Hide histogram	&#1057;&#1082;&#1088;&#1099;&#1090;&#1100; &#1075;&#1080;&#1089;&#1090;&#1086;&#1075;&#1088;&#1072;&#1084;&#1084;&#1091;
Crop Selection Lossless...	&#1054;&#1073;&#1088;&#1077;&#1079;&#1072;&#1090;&#1100; &#1074;&#1099;&#1076;&#1077;&#1083;&#1077;&#1085;&#1085;&#1086;&#1077; &#1073;&#1077;&#1079; &#1087;&#1086;&#1090;&#1077;&#1088;&#1100;...
Save cropped image	&#1057;&#1086;&#1093;&#1088;&#1072;&#1085;&#1080;&#1090;&#1100; &#1086;&#1073;&#1088;&#1077;&#1079;&#1072;&#1085;&#1085;&#1086;&#1077; &#1080;&#1079;&#1086;&#1073;&#1088;&#1072;&#1078;&#1077;&#1085;&#1080;&#1077;
Rotate image by user-defined angle	&#1055;&#1086;&#1074;&#1077;&#1088;&#1085;&#1091;&#1090;&#1100; &#1085;&#1072; &#1087;&#1088;&#1086;&#1080;&#1079;&#1074;&#1086;&#1083;&#1100;&#1085;&#1099;&#1081; &#1091;&#1075;&#1086;&#1083;
Rotate Image	&#1055;&#1086;&#1074;&#1086;&#1088;&#1086;&#1090; &#1080;&#1079;&#1086;&#1073;&#1088;&#1072;&#1078;&#1077;&#1085;&#1080;&#1103;
Show grid lines	&#1057;&#1077;&#1090;&#1082;&#1072;
Auto crop rotated image (avoids black border)	&#1040;&#1074;&#1090;&#1086;&#1086;&#1073;&#1088;&#1077;&#1079;&#1082;&#1072; &#1080;&#1079;&#1086;&#1073;&#1088;&#1072;&#1078;&#1077;&#1085;&#1080;&#1103; &#1087;&#1088;&#1080; &#1087;&#1086;&#1074;&#1086;&#1088;&#1086;&#1090;&#1077; (&#1080;&#1079;&#1073;&#1077;&#1075;&#1072;&#1090;&#1100; &#1095;&#1105;&#1088;&#1085;&#1099;&#1093; &#1087;&#1086;&#1083;&#1077;&#1081;)
Align image to horizontal or vertical line	&#1042;&#1099;&#1088;&#1072;&#1074;&#1085;&#1080;&#1074;&#1072;&#1085;&#1080;&#1077; &#1080;&#1079;&#1086;&#1073;&#1088;&#1072;&#1078;&#1077;&#1085;&#1080;&#1103; &#1087;&#1086; &#1075;&#1086;&#1088;&#1080;&#1079;&#1086;&#1085;&#1090;&#1072;&#1083;&#1100;&#1085;&#1086;&#1081; &#1080;&#1083;&#1080; &#1074;&#1077;&#1088;&#1090;&#1080;&#1082;&#1072;&#1083;&#1100;&#1085;&#1086;&#1081; &#1083;&#1080;&#1085;&#1080;&#1080;
Use the mouse to draw a line that shall be horizontal or vertical.	&#1055;&#1088;&#1086;&#1074;&#1077;&#1076;&#1080;&#1090;&#1077; &#1084;&#1099;&#1096;&#1100;&#1102; &#1083;&#1080;&#1085;&#1080;&#1102;, &#1082;&#1086;&#1090;&#1086;&#1088;&#1072;&#1103; &#1076;&#1086;&#1083;&#1078;&#1085;&#1072; &#1089;&#1090;&#1072;&#1090;&#1100; &#1075;&#1086;&#1088;&#1080;&#1079;&#1086;&#1085;&#1090;&#1072;&#1083;&#1100;&#1085;&#1086;&#1081; &#1080;&#1083;&#1080; &#1074;&#1077;&#1088;&#1090;&#1080;&#1082;&#1072;&#1083;&#1100;&#1085;&#1086;&#1081;.
Rotate the image by dragging with the mouse.	&#1042;&#1088;&#1072;&#1097;&#1072;&#1081;&#1090;&#1077; &#1080;&#1079;&#1086;&#1073;&#1088;&#1072;&#1078;&#1077;&#1085;&#1080;&#1077;, &#1087;&#1077;&#1088;&#1077;&#1090;&#1072;&#1089;&#1082;&#1080;&#1074;&#1072;&#1103; &#1087;&#1086; &#1085;&#1077;&#1084;&#1091; &#1084;&#1099;&#1096;&#1100;.
The operation failed because not enough memory is available!	&#1054;&#1087;&#1077;&#1088;&#1072;&#1094;&#1080;&#1103; &#1085;&#1077; &#1074;&#1099;&#1087;&#1086;&#1083;&#1085;&#1077;&#1085;&#1072;: &#1085;&#1077;&#1076;&#1086;&#1089;&#1090;&#1072;&#1090;&#1086;&#1095;&#1085;&#1086; &#1087;&#1072;&#1084;&#1103;&#1090;&#1080;.
to EXIF date (all files in folder)	&#1087;&#1086; &#1076;&#1072;&#1090;&#1077; &#1074; EXIF (&#1076;&#1083;&#1103; &#1074;&#1089;&#1077;&#1093; &#1092;&#1072;&#1081;&#1083;&#1086;&#1074; &#1074; &#1087;&#1072;&#1087;&#1082;&#1077;)
Number of JPEG files in folder: %d	&#1060;&#1072;&#1081;&#1083;&#1086;&#1074; JPEG &#1074; &#1087;&#1072;&#1087;&#1082;&#1077;: %d
EXIF date successfully set on %d images, failed on %d images	EXIF-&#1076;&#1072;&#1090;&#1072; &#1091;&#1089;&#1090;&#1072;&#1085;&#1086;&#1074;&#1083;&#1077;&#1085;&#1072;: %d, &#1085;&#1077; &#1091;&#1089;&#1090;&#1072;&#1085;&#1086;&#1074;&#1083;&#1077;&#1085;&#1072;: %d
Reason: Not enough memory available	&#1055;&#1088;&#1080;&#1095;&#1080;&#1085;&#1072;: &#1085;&#1077;&#1076;&#1086;&#1089;&#1090;&#1072;&#1090;&#1086;&#1095;&#1085;&#1086; &#1087;&#1072;&#1084;&#1103;&#1090;&#1080;
Transform image	&#1055;&#1088;&#1077;&#1086;&#1073;&#1088;&#1072;&#1079;&#1086;&#1074;&#1072;&#1085;&#1080;&#1077; &#1080;&#1079;&#1086;&#1073;&#1088;&#1072;&#1078;&#1077;&#1085;&#1080;&#1103;
Rotate...	&#1055;&#1086;&#1074;&#1077;&#1088;&#1085;&#1091;&#1090;&#1100; &#1085;&#1072; &#1087;&#1088;&#1086;&#1080;&#1079;&#1074;&#1086;&#1083;&#1100;&#1085;&#1099;&#1081; &#1091;&#1075;&#1086;&#1083;...
Mirror horizontally	&#1047;&#1077;&#1088;&#1082;&#1072;&#1083;&#1100;&#1085;&#1086; &#1087;&#1077;&#1088;&#1077;&#1074;&#1077;&#1088;&#1085;&#1091;&#1090;&#1100; &#1087;&#1086; &#1075;&#1086;&#1088;&#1080;&#1079;&#1086;&#1085;&#1090;&#1072;&#1083;&#1080;
Mirror vertically	&#1047;&#1077;&#1088;&#1082;&#1072;&#1083;&#1100;&#1085;&#1086; &#1087;&#1077;&#1088;&#1077;&#1074;&#1077;&#1088;&#1085;&#1091;&#1090;&#1100; &#1087;&#1086; &#1074;&#1077;&#1088;&#1090;&#1080;&#1082;&#1072;&#1083;&#1080;
Random	&#1057;&#1083;&#1091;&#1095;&#1072;&#1081;&#1085;&#1086;
Zoom mode (drag mouse to zoom)	&#1056;&#1077;&#1078;&#1080;&#1084; &#1084;&#1072;&#1089;&#1096;&#1090;&#1072;&#1073;&#1080;&#1088;&#1086;&#1074;&#1072;&#1085;&#1080;&#1103; (&#1087;&#1077;&#1088;&#1077;&#1090;&#1072;&#1089;&#1082;&#1080;&#1074;&#1072;&#1085;&#1080;&#1077;&#1084; &#1084;&#1099;&#1096;&#1080;)
Correct converging lines (perspective correction)	&#1050;&#1086;&#1088;&#1088;&#1077;&#1082;&#1094;&#1080;&#1103; &#1089;&#1093;&#1086;&#1076;&#1103;&#1097;&#1080;&#1093;&#1089;&#1103; &#1083;&#1080;&#1085;&#1080;&#1081; (&#1087;&#1077;&#1088;&#1089;&#1087;&#1077;&#1082;&#1090;&#1080;&#1074;&#1099;)
Perspective Correction	&#1050;&#1086;&#1088;&#1088;&#1077;&#1082;&#1094;&#1080;&#1103; &#1087;&#1077;&#1088;&#1089;&#1087;&#1077;&#1082;&#1090;&#1080;&#1074;&#1099;
Perspective correction...	&#1050;&#1086;&#1088;&#1088;&#1077;&#1082;&#1094;&#1080;&#1103; &#1087;&#1077;&#1088;&#1089;&#1087;&#1077;&#1082;&#1090;&#1080;&#1074;&#1099;...
Auto crop corrected image (avoids black border)	&#1040;&#1074;&#1090;&#1086;&#1086;&#1073;&#1088;&#1077;&#1079;&#1082;&#1072; &#1087;&#1088;&#1080; &#1082;&#1086;&#1088;&#1088;&#1077;&#1082;&#1094;&#1080;&#1080; (&#1080;&#1079;&#1073;&#1077;&#1075;&#1072;&#1090;&#1100; &#1095;&#1105;&#1088;&#1085;&#1099;&#1093; &#1087;&#1086;&#1083;&#1077;&#1081;)
Click and drag the mouse vertically to correct image tilt.	&#1055;&#1077;&#1088;&#1077;&#1090;&#1072;&#1089;&#1082;&#1080;&#1074;&#1072;&#1081;&#1090;&#1077; &#1084;&#1099;&#1096;&#1100; &#1074;&#1077;&#1088;&#1090;&#1080;&#1082;&#1072;&#1083;&#1100;&#1085;&#1086;, &#1095;&#1090;&#1086;&#1073;&#1099; &#1091;&#1089;&#1090;&#1088;&#1072;&#1085;&#1080;&#1090;&#1100;/&#1080;&#1079;&#1084;&#1077;&#1085;&#1080;&#1090;&#1100; &#1085;&#1072;&#1082;&#1083;&#1086;&#1085; &#1080;&#1079;&#1086;&#1073;&#1088;&#1072;&#1078;&#1077;&#1085;&#1080;&#1103;.
Drag at the left or right border for asymmetric correction.	&#1055;&#1077;&#1088;&#1077;&#1090;&#1072;&#1089;&#1082;&#1080;&#1074;&#1072;&#1081;&#1090;&#1077; &#1084;&#1099;&#1096;&#1100; &#1082; &#1083;&#1077;&#1074;&#1086;&#1084;&#1091; &#1080;&#1083;&#1080; &#1087;&#1088;&#1072;&#1074;&#1086;&#1084;&#1091; &#1082;&#1088;&#1072;&#1102; &#1076;&#1083;&#1103; &#1085;&#1077;&#1089;&#1080;&#1084;&#1084;&#1077;&#1090;&#1088;&#1080;&#1095;&#1085;&#1086;&#1081; &#1082;&#1086;&#1088;&#1088;&#1077;&#1082;&#1094;&#1080;&#1080;.
Fit window to image	&#1055;&#1086;&#1076;&#1075;&#1086;&#1085;&#1082;&#1072; &#1086;&#1082;&#1085;&#1072; &#1087;&#1086; &#1080;&#1079;&#1086;&#1073;&#1088;&#1072;&#1078;&#1077;&#1085;&#1080;&#1102;
Keep aspect ratio on crop	&#1057;&#1086;&#1073;&#1083;&#1102;&#1076;&#1077;&#1085;&#1080;&#1077; &#1087;&#1088;&#1086;&#1087;&#1086;&#1088;&#1094;&#1080;&#1081; &#1087;&#1088;&#1080; &#1086;&#1073;&#1088;&#1077;&#1079;&#1082;&#1077;
Lossless JPEG transformations	&#1055;&#1088;&#1077;&#1086;&#1073;&#1088;&#1072;&#1079;&#1086;&#1074;&#1072;&#1085;&#1080;&#1077; JPEG &#1073;&#1077;&#1079; &#1087;&#1086;&#1090;&#1077;&#1088;&#1100;
Performing the lossless transformation failed!	&#1054;&#1096;&#1080;&#1073;&#1082;&#1072; &#1087;&#1088;&#1077;&#1086;&#1073;&#1088;&#1072;&#1079;&#1086;&#1074;&#1072;&#1085;&#1080;&#1103; &#1073;&#1077;&#1079; &#1087;&#1086;&#1090;&#1077;&#1088;&#1100; &#1076;&#1072;&#1085;&#1085;&#1099;&#1093;!
Image width and height must be dividable by the JPEG block size (8 or 16) for lossless transformations!	&#1044;&#1083;&#1103; &#1087;&#1088;&#1077;&#1086;&#1073;&#1088;&#1072;&#1079;&#1086;&#1074;&#1072;&#1085;&#1080;&#1103; &#1073;&#1077;&#1079; &#1087;&#1086;&#1090;&#1077;&#1088;&#1100; &#1096;&#1080;&#1088;&#1080;&#1085;&#1072; &#1080; &#1074;&#1099;&#1089;&#1086;&#1090;&#1072; &#1080;&#1079;&#1086;&#1073;&#1088;&#1072;&#1078;&#1077;&#1085;&#1080;&#1103; &#1076;&#1086;&#1083;&#1078;&#1085;&#1099; &#1073;&#1099;&#1090;&#1100; &#1082;&#1088;&#1072;&#1090;&#1085;&#1099; &#1088;&#1072;&#1079;&#1084;&#1077;&#1088;&#1091; &#1073;&#1083;&#1086;&#1082;&#1072; JPEG (8 &#1080;&#1083;&#1080; 16).
Reading the JPEG file from disk failed	&#1054;&#1096;&#1080;&#1073;&#1082;&#1072; &#1095;&#1090;&#1077;&#1085;&#1080;&#1103; &#1092;&#1072;&#1081;&#1083;&#1072; JPEG
Writing the resulting JPEG file to disk failed	&#1054;&#1096;&#1080;&#1073;&#1082;&#1072; &#1079;&#1072;&#1087;&#1080;&#1089;&#1080; &#1088;&#1077;&#1079;&#1091;&#1083;&#1100;&#1090;&#1080;&#1088;&#1091;&#1102;&#1097;&#1077;&#1075;&#1086; &#1092;&#1072;&#1081;&#1083;&#1072; JPEG
Performing the transformation failed	&#1054;&#1096;&#1080;&#1073;&#1082;&#1072; &#1087;&#1088;&#1077;&#1086;&#1073;&#1088;&#1072;&#1079;&#1086;&#1074;&#1072;&#1085;&#1080;&#1103;
The transformation can be applied if the image is trimmed to the next matching size but this will remove some border pixels.	&#1055;&#1088;&#1077;&#1086;&#1073;&#1088;&#1072;&#1079;&#1086;&#1074;&#1072;&#1085;&#1080;&#1077; &#1074;&#1086;&#1079;&#1084;&#1086;&#1078;&#1085;&#1086;, &#1077;&#1089;&#1083;&#1080; &#1086;&#1073;&#1088;&#1077;&#1079;&#1072;&#1090;&#1100; &#1080;&#1079;&#1086;&#1073;&#1088;&#1072;&#1078;&#1077;&#1085;&#1080;&#1077; &#1076;&#1086; &#1073;&#1083;&#1080;&#1078;&#1072;&#1081;&#1096;&#1077;&#1075;&#1086; &#1082;&#1088;&#1072;&#1090;&#1085;&#1086;&#1075;&#1086; &#1073;&#1083;&#1086;&#1082;&#1091; &#1079;&#1085;&#1072;&#1095;&#1077;&#1085;&#1080;&#1103; (&#1080; &#1087;&#1086;&#1090;&#1077;&#1088;&#1103;&#1090;&#1100; &#1085;&#1077;&#1082;&#1086;&#1090;&#1086;&#1088;&#1086;&#1077; &#1082;&#1086;&#1083;&#1080;&#1095;&#1077;&#1089;&#1090;&#1074;&#1086; &#1087;&#1080;&#1082;&#1089;&#1077;&#1083;&#1086;&#1074; &#1089; &#1082;&#1088;&#1072;&#1105;&#1074;).
Trim the image and apply transformation? Trimming cannot be undone!	&#1054;&#1073;&#1088;&#1077;&#1079;&#1072;&#1090;&#1100; &#1080; &#1087;&#1088;&#1077;&#1086;&#1073;&#1088;&#1072;&#1079;&#1086;&#1074;&#1072;&#1090;&#1100; &#1080;&#1079;&#1086;&#1073;&#1088;&#1072;&#1078;&#1077;&#1085;&#1080;&#1077;? &#1054;&#1073;&#1088;&#1077;&#1079;&#1082;&#1072; &#1085;&#1077; &#1084;&#1086;&#1078;&#1077;&#1090; &#1073;&#1099;&#1090;&#1100; &#1086;&#1090;&#1084;&#1077;&#1085;&#1077;&#1085;&#1072;!
Note: Set the key 'TrimWithoutPromptLosslessJPEG=true' in the INI file to always trim without showing this message.	* &#1063;&#1090;&#1086;&#1073;&#1099; &#1087;&#1088;&#1080; &#1086;&#1073;&#1088;&#1077;&#1079;&#1082;&#1077; &#1085;&#1077; &#1073;&#1099;&#1083;&#1086; &#1101;&#1090;&#1086;&#1075;&#1086; &#1089;&#1086;&#1086;&#1073;&#1097;&#1077;&#1085;&#1080;&#1103;, &#1091;&#1089;&#1090;&#1072;&#1085;&#1086;&#1074;&#1080;&#1090;&#1077; &#1074; INI-&#1092;&#1072;&#1081;&#1083;&#1077; &#1082;&#1083;&#1102;&#1095; 'TrimWithoutPromptLosslessJPEG=true'.
Transition Effect	&#1069;&#1092;&#1092;&#1077;&#1082;&#1090; &#1089;&#1084;&#1077;&#1085;&#1099; &#1080;&#1079;&#1086;&#1073;&#1088;&#1072;&#1078;&#1077;&#1085;&#1080;&#1081;
None	&#1053;&#1077;&#1090;
Blend	&#1056;&#1072;&#1089;&#1090;&#1074;&#1086;&#1088;&#1077;&#1085;&#1080;&#1077;
Slide from right	&#1057;&#1076;&#1074;&#1080;&#1075; &#1089;&#1087;&#1088;&#1072;&#1074;&#1072; &#1085;&#1072;&#1083;&#1077;&#1074;&#1086;
Slide from left	&#1057;&#1076;&#1074;&#1080;&#1075; &#1089;&#1083;&#1077;&#1074;&#1072; &#1085;&#1072;&#1087;&#1088;&#1072;&#1074;&#1086;
Slide from top	&#1057;&#1076;&#1074;&#1080;&#1075; &#1089;&#1074;&#1077;&#1088;&#1093;&#1091; &#1074;&#1085;&#1080;&#1079;
Slide from bottom	&#1057;&#1076;&#1074;&#1080;&#1075; &#1089;&#1085;&#1080;&#1079;&#1091; &#1074;&#1074;&#1077;&#1088;&#1093;
Roll from right	&#1056;&#1072;&#1079;&#1074;&#1105;&#1088;&#1090;&#1099;&#1074;&#1072;&#1085;&#1080;&#1077; &#1089;&#1087;&#1088;&#1072;&#1074;&#1072; &#1085;&#1072;&#1083;&#1077;&#1074;&#1086;
Roll from left	&#1056;&#1072;&#1079;&#1074;&#1105;&#1088;&#1090;&#1099;&#1074;&#1072;&#1085;&#1080;&#1077; &#1089;&#1083;&#1077;&#1074;&#1072; &#1085;&#1072;&#1087;&#1088;&#1072;&#1074;&#1086;
Roll from top	&#1056;&#1072;&#1079;&#1074;&#1105;&#1088;&#1090;&#1099;&#1074;&#1072;&#1085;&#1080;&#1077; &#1089;&#1074;&#1077;&#1088;&#1093;&#1091; &#1074;&#1085;&#1080;&#1079;
Roll from bottom	&#1056;&#1072;&#1079;&#1074;&#1105;&#1088;&#1090;&#1099;&#1074;&#1072;&#1085;&#1080;&#1077; &#1089;&#1085;&#1080;&#1079;&#1091; &#1074;&#1074;&#1077;&#1088;&#1093;
Scroll from right	&#1042;&#1099;&#1090;&#1072;&#1083;&#1082;&#1080;&#1074;&#1072;&#1085;&#1080;&#1077; &#1089;&#1087;&#1088;&#1072;&#1074;&#1072; &#1085;&#1072;&#1083;&#1077;&#1074;&#1086;
Scroll from left	&#1042;&#1099;&#1090;&#1072;&#1083;&#1082;&#1080;&#1074;&#1072;&#1085;&#1080;&#1077; &#1089;&#1083;&#1077;&#1074;&#1072; &#1085;&#1072;&#1087;&#1088;&#1072;&#1074;&#1086;
Scroll from top	&#1042;&#1099;&#1090;&#1072;&#1083;&#1082;&#1080;&#1074;&#1072;&#1085;&#1080;&#1077; &#1089;&#1074;&#1077;&#1088;&#1093;&#1091; &#1074;&#1085;&#1080;&#1079;
Scroll from bottom	&#1042;&#1099;&#1090;&#1072;&#1083;&#1082;&#1080;&#1074;&#1072;&#1085;&#1080;&#1077; &#1089;&#1085;&#1080;&#1079;&#1091; &#1074;&#1074;&#1077;&#1088;&#1093;
Transition Speed	&#1057;&#1082;&#1086;&#1088;&#1086;&#1089;&#1090;&#1100; &#1101;&#1092;&#1092;&#1077;&#1082;&#1090;&#1072;
Very fast	&#1054;&#1095;&#1077;&#1085;&#1100; &#1073;&#1099;&#1089;&#1090;&#1088;&#1086;
Fast	&#1041;&#1099;&#1089;&#1090;&#1088;&#1086;
Normal	&#1059;&#1084;&#1077;&#1088;&#1077;&#1085;&#1085;&#1086;
Slow	&#1052;&#1077;&#1076;&#1083;&#1077;&#1085;&#1085;&#1086;
Very slow	&#1054;&#1095;&#1077;&#1085;&#1100; &#1084;&#1077;&#1076;&#1083;&#1077;&#1085;&#1085;&#1086;
Error	&#1054;&#1096;&#1080;&#1073;&#1082;&#1072;
Warning	&#1042;&#1085;&#1080;&#1084;&#1072;&#1085;&#1080;&#1077;
Error while writing the following registry key:	&#1054;&#1096;&#1080;&#1073;&#1082;&#1072; &#1079;&#1072;&#1087;&#1080;&#1089;&#1080; &#1082;&#1083;&#1102;&#1095;&#1072; &#1088;&#1077;&#1077;&#1089;&#1090;&#1088;&#1072;:
Set as default viewer...	&#1053;&#1072;&#1079;&#1085;&#1072;&#1095;&#1080;&#1090;&#1100; &#1087;&#1088;&#1086;&#1075;&#1088;&#1072;&#1084;&#1084;&#1086;&#1081; &#1087;&#1088;&#1086;&#1089;&#1084;&#1086;&#1090;&#1088;&#1072; &#1087;&#1086; &#1091;&#1084;&#1086;&#1083;&#1095;&#1072;&#1085;&#1080;&#1102;...
Set JPEGView as default image viewer	&#1053;&#1072;&#1079;&#1085;&#1072;&#1095;&#1080;&#1090;&#1100; JPEGView &#1089;&#1090;&#1072;&#1085;&#1076;&#1072;&#1088;&#1090;&#1085;&#1086;&#1081; &#1087;&#1088;&#1086;&#1075;&#1088;&#1072;&#1084;&#1084;&#1086;&#1081; &#1087;&#1088;&#1086;&#1089;&#1084;&#1086;&#1090;&#1088;&#1072; &#1075;&#1088;&#1072;&#1092;&#1080;&#1082;&#1080;
JPEGView is registered as default viewer for the selected file formats.	&#1059;&#1089;&#1090;&#1072;&#1085;&#1086;&#1074;&#1080;&#1090;&#1077;/&#1089;&#1085;&#1080;&#1084;&#1080;&#1090;&#1077; &#1086;&#1090;&#1084;&#1077;&#1090;&#1082;&#1080; &#1091; &#1090;&#1080;&#1087;&#1086;&#1074; &#1092;&#1072;&#1081;&#1083;&#1086;&#1074; &#1076;&#1083;&#1103; &#1088;&#1077;&#1075;&#1080;&#1089;&#1090;&#1088;&#1072;&#1094;&#1080;&#1080;/&#1076;&#1077;&#1088;&#1077;&#1075;&#1080;&#1089;&#1090;&#1088;&#1072;&#1094;&#1080;&#1080; JPEGView &#1082;&#1072;&#1082; &#1089;&#1090;&#1072;&#1085;&#1076;&#1072;&#1088;&#1090;&#1085;&#1086;&#1081; &#1087;&#1088;&#1086;&#1075;&#1088;&#1072;&#1084;&#1084;&#1099; &#1080;&#1093; &#1087;&#1088;&#1086;&#1089;&#1084;&#1086;&#1090;&#1088;&#1072;.
Registration applies to the current user only.	&#1056;&#1077;&#1075;&#1080;&#1089;&#1090;&#1088;&#1072;&#1094;&#1080;&#1103; &#1076;&#1077;&#1081;&#1089;&#1090;&#1074;&#1091;&#1077;&#1090; &#1090;&#1086;&#1083;&#1100;&#1082;&#1086; &#1076;&#1083;&#1103; &#1090;&#1077;&#1082;&#1091;&#1097;&#1077;&#1075;&#1086; &#1087;&#1086;&#1083;&#1100;&#1079;&#1086;&#1074;&#1072;&#1090;&#1077;&#1083;&#1103;.
Extension	&#1056;&#1072;&#1089;&#1096;&#1080;&#1088;&#1077;&#1085;&#1080;&#1077;
File type	&#1058;&#1080;&#1087; &#1092;&#1072;&#1081;&#1083;&#1072;
The following file extensions cannot be unregistered because they have been registered in the 'local machine' registry area.	&#1059; &#1101;&#1090;&#1080;&#1093; &#1088;&#1072;&#1089;&#1096;&#1080;&#1088;&#1077;&#1085;&#1080;&#1081; &#1085;&#1077;&#1083;&#1100;&#1079;&#1103; &#1089;&#1085;&#1103;&#1090;&#1100; &#1088;&#1077;&#1075;&#1080;&#1089;&#1090;&#1088;&#1072;&#1094;&#1080;&#1102;, &#1090;&#1072;&#1082; &#1082;&#1072;&#1082; &#1086;&#1085;&#1080; &#1079;&#1072;&#1088;&#1077;&#1075;&#1080;&#1089;&#1090;&#1088;&#1080;&#1088;&#1086;&#1074;&#1072;&#1085;&#1099; &#1074; &#1088;&#1077;&#1077;&#1089;&#1090;&#1088;&#1077; &#1074; HKEY_LOCAL_MACHINE.
Registering or unregistering file extensions in this registry area requires administration privileges and cannot be done in JPEGView.	&#1056;&#1077;&#1075;&#1080;&#1089;&#1090;&#1088;&#1072;&#1094;&#1080;&#1103;/&#1076;&#1077;&#1088;&#1077;&#1075;&#1080;&#1089;&#1090;&#1088;&#1072;&#1094;&#1080;&#1103; &#1088;&#1072;&#1089;&#1096;&#1080;&#1088;&#1077;&#1085;&#1080;&#1081; &#1074; &#1101;&#1090;&#1086;&#1081; &#1086;&#1073;&#1083;&#1072;&#1089;&#1090;&#1080; &#1088;&#1077;&#1077;&#1089;&#1090;&#1088;&#1072; &#1090;&#1088;&#1077;&#1073;&#1091;&#1077;&#1090; &#1087;&#1088;&#1072;&#1074; &#1072;&#1076;&#1084;&#1080;&#1085;&#1080;&#1089;&#1090;&#1088;&#1072;&#1090;&#1086;&#1088;&#1072; &#1080; &#1085;&#1077; &#1084;&#1086;&#1078;&#1077;&#1090; &#1073;&#1099;&#1090;&#1100; &#1074;&#1099;&#1087;&#1086;&#1083;&#1085;&#1077;&#1085;&#1072; &#1074; JPEGView.
Press 'OK' to continue with registration or 'Cancel' to not modify any registrations.	OK &#8212; &#1079;&#1072;&#1088;&#1077;&#1075;&#1080;&#1089;&#1090;&#1088;&#1080;&#1088;&#1086;&#1074;&#1072;&#1090;&#1100;, '&#1054;&#1090;&#1084;&#1077;&#1085;&#1072;' &#8212; &#1085;&#1077;&#160;&#1080;&#1079;&#1084;&#1077;&#1085;&#1103;&#1090;&#1100; &#1085;&#1080;&#1082;&#1072;&#1082;&#1080;&#1093; &#1088;&#1077;&#1075;&#1080;&#1089;&#1090;&#1088;&#1072;&#1094;&#1080;&#1081; &#1092;&#1072;&#1081;&#1083;&#1086;&#1074;.
Unregistering not possible	&#1054;&#1090;&#1084;&#1077;&#1085;&#1072; &#1088;&#1077;&#1075;&#1080;&#1089;&#1090;&#1088;&#1072;&#1094;&#1080;&#1080; &#1085;&#1077;&#1074;&#1086;&#1079;&#1084;&#1086;&#1078;&#1085;&#1072;
%s images	&#1048;&#1079;&#1086;&#1073;&#1088;&#1072;&#1078;&#1077;&#1085;&#1080;&#1103; %s
%s images (processed by Window Imaging Component - WIC)	&#1048;&#1079;&#1086;&#1073;&#1088;&#1072;&#1078;&#1077;&#1085;&#1080;&#1103; %s (&#1086;&#1073;&#1088;&#1072;&#1073;&#1086;&#1090;&#1082;&#1072; Window Imaging Component &#8212; WIC)
%s camera raw images (embedded JPEGs only)	Raw-&#1080;&#1079;&#1086;&#1073;&#1088;&#1072;&#1078;&#1077;&#1085;&#1080;&#1103; %s (&#1090;&#1086;&#1083;&#1100;&#1082;&#1086; &#1074;&#1089;&#1090;&#1088;&#1086;&#1077;&#1085;&#1085;&#1099;&#1077; JPEG)
The following image extensions are protected by the operating system.	&#1069;&#1090;&#1080; &#1088;&#1072;&#1089;&#1096;&#1080;&#1088;&#1077;&#1085;&#1080;&#1103; &#1075;&#1088;&#1072;&#1092;&#1080;&#1095;&#1077;&#1089;&#1082;&#1080;&#1093; &#1092;&#1072;&#1081;&#1083;&#1086;&#1074; &#1079;&#1072;&#1097;&#1080;&#1097;&#1077;&#1085;&#1099; &#1086;&#1087;&#1077;&#1088;&#1072;&#1094;&#1080;&#1086;&#1085;&#1085;&#1086;&#1081; &#1089;&#1080;&#1089;&#1090;&#1077;&#1084;&#1086;&#1081;.
Insufficient rights to remove the restrictions. Continue?	&#1053;&#1077;&#1076;&#1086;&#1089;&#1090;&#1072;&#1090;&#1086;&#1095;&#1085;&#1086; &#1087;&#1088;&#1072;&#1074; &#1076;&#1083;&#1103; &#1091;&#1076;&#1072;&#1083;&#1077;&#1085;&#1080;&#1103; &#1086;&#1075;&#1088;&#1072;&#1085;&#1080;&#1095;&#1077;&#1085;&#1080;&#1081;. &#1055;&#1088;&#1086;&#1076;&#1086;&#1083;&#1078;&#1080;&#1090;&#1100;?
No image loaded!	&#1053;&#1045; &#1047;&#1040;&#1043;&#1056;&#1059;&#1046;&#1045;&#1053;&#1054; &#1048;&#1047;&#1054;&#1041;&#1056;&#1040;&#1046;&#1045;&#1053;&#1048;&#1045;
Right mouse button: Context menu	&#1055;&#1088;&#1072;&#1074;&#1072;&#1103; &#1082;&#1085;&#1086;&#1087;&#1082;&#1072; &#1084;&#1099;&#1096;&#1080;: &#1050;&#1086;&#1085;&#1090;&#1077;&#1082;&#1089;&#1090;&#1085;&#1086;&#1077; &#1084;&#1077;&#1085;&#1102;
Windows 8 blocks JPEGView from changing the default program for these file endings.	Windows 8 &#1085;&#1077; &#1087;&#1086;&#1079;&#1074;&#1086;&#1083;&#1103;&#1077;&#1090; JPEGView &#1080;&#1079;&#1084;&#1077;&#1085;&#1103;&#1090;&#1100; &#1089;&#1090;&#1072;&#1085;&#1076;&#1072;&#1088;&#1090;&#1085;&#1091;&#1102; &#1087;&#1088;&#1086;&#1075;&#1088;&#1072;&#1084;&#1084;&#1091; &#1076;&#1083;&#1103; &#1092;&#1072;&#1081;&#1083;&#1086;&#1074; &#1089; &#1101;&#1090;&#1080;&#1084;&#1080; &#1088;&#1072;&#1089;&#1096;&#1080;&#1088;&#1077;&#1085;&#1080;&#1103;&#1084;&#1080;.
Use the 'Default Programs' configuration dialog from the operating system instead.	&#1048;&#1089;&#1087;&#1086;&#1083;&#1100;&#1079;&#1091;&#1081;&#1090;&#1077; &#1089;&#1080;&#1089;&#1090;&#1077;&#1084;&#1085;&#1086;&#1077; &#1086;&#1082;&#1085;&#1086; '&#1055;&#1088;&#1086;&#1075;&#1088;&#1072;&#1084;&#1084;&#1099; &#1087;&#1086; &#1091;&#1084;&#1086;&#1083;&#1095;&#1072;&#1085;&#1080;&#1102;'.
Alternatively, right click an image file of the given type in Windows Explorer and select 'Open with... > Choose default program'	&#1058;&#1072;&#1082;&#1078;&#1077; &#1084;&#1086;&#1078;&#1085;&#1086; &#1097;&#1105;&#1083;&#1082;&#1085;&#1091;&#1090;&#1100; &#1087;&#1088;&#1072;&#1074;&#1086;&#1081; &#1082;&#1085;&#1086;&#1087;&#1082;&#1086;&#1081; &#1084;&#1099;&#1096;&#1080; &#1087;&#1086; &#1075;&#1088;&#1072;&#1092;&#1080;&#1095;&#1077;&#1089;&#1082;&#1086;&#1084;&#1091; &#1092;&#1072;&#1081;&#1083;&#1091; &#1085;&#1091;&#1078;&#1085;&#1086;&#1075;&#1086; &#1090;&#1080;&#1087;&#1072; &#1074; &#1055;&#1088;&#1086;&#1074;&#1086;&#1076;&#1085;&#1080;&#1082;&#1077; &#1080; &#1074;&#1099;&#1073;&#1088;&#1072;&#1090;&#1100; '&#1054;&#1090;&#1082;&#1088;&#1099;&#1090;&#1100; &#1089; &#1087;&#1086;&#1084;&#1086;&#1097;&#1100;&#1102; > &#1042;&#1099;&#1073;&#1088;&#1072;&#1090;&#1100; &#1087;&#1088;&#1086;&#1075;&#1088;&#1072;&#1084;&#1084;&#1091;'.
User commands	&#1055;&#1086;&#1083;&#1100;&#1079;&#1086;&#1074;&#1072;&#1090;&#1077;&#1083;&#1100;&#1089;&#1082;&#1080;&#1077; &#1082;&#1086;&#1084;&#1072;&#1085;&#1076;&#1099;
Open image with	&#1054;&#1090;&#1082;&#1088;&#1099;&#1090;&#1100; &#1080;&#1079;&#1086;&#1073;&#1088;&#1072;&#1078;&#1077;&#1085;&#1080;&#1077; &#1074;...
Manage 'Open image with' menu...	&#1053;&#1072;&#1089;&#1090;&#1088;&#1086;&#1081;&#1082;&#1072; &#1084;&#1077;&#1085;&#1102; '&#1054;&#1090;&#1082;&#1088;&#1099;&#1090;&#1100; &#1074;...'
Menu entries:	&#1069;&#1083;&#1077;&#1084;&#1077;&#1085;&#1090;&#1099; &#1074; &#1084;&#1077;&#1085;&#1102;
Title:	&#1053;&#1072;&#1079;&#1074;&#1072;&#1085;&#1080;&#1077;:
Application:	&#1055;&#1088;&#1086;&#1075;&#1088;&#1072;&#1084;&#1084;&#1072;:
Shortcut key:	&#1041;&#1099;&#1089;&#1090;&#1088;&#1099;&#1081; &#1074;&#1099;&#1079;&#1086;&#1074;:
Browse...	&#1054;&#1073;&#1079;&#1086;&#1088;
New	&#1057;&#1086;&#1079;&#1076;&#1072;&#1090;&#1100;
Delete	&#1059;&#1076;&#1072;&#1083;&#1080;&#1090;&#1100;
Modifier keys:	&#1052;&#1086;&#1076;&#1080;&#1092;&#1080;&#1082;&#1072;&#1090;&#1086;&#1088;&#1099;:
Known keys:	&#1048;&#1079;&#1074;&#1077;&#1089;&#1090;&#1085;&#1099;&#1077; &#1082;&#1083;&#1072;&#1074;&#1080;&#1096;&#1080;:
Combine keys with '+'	&#1057;&#1086;&#1095;&#1077;&#1090;&#1072;&#1081;&#1090;&#1077; &#1082;&#1083;&#1072;&#1074;&#1080;&#1096;&#1080; &#1087;&#1083;&#1102;&#1089;&#1086;&#1084; ('+')
Example:	&#1055;&#1088;&#1080;&#1084;&#1077;&#1088;:
Shortcut Help	&#1057;&#1087;&#1088;&#1072;&#1074;&#1082;&#1072; &#1087;&#1086; &#1082;&#1083;&#1072;&#1074;&#1080;&#1096;&#1072;&#1084;
[new entry]	[&#1085;&#1086;&#1074;&#1099;&#1081; &#1101;&#1083;&#1077;&#1084;&#1077;&#1085;&#1090;]
Applications	&#1055;&#1088;&#1086;&#1075;&#1088;&#1072;&#1084;&#1084;&#1099;
Select application	&#1042;&#1099;&#1073;&#1077;&#1088;&#1080;&#1090;&#1077; &#1087;&#1088;&#1086;&#1075;&#1088;&#1072;&#1084;&#1084;&#1091;
Save	&#1057;&#1086;&#1093;&#1088;&#1072;&#1085;&#1080;&#1090;&#1100;
Edit	&#1048;&#1079;&#1084;&#1077;&#1085;&#1080;&#1090;&#1100;
Upcounting	&#1055;&#1086; &#1074;&#1086;&#1079;&#1088;&#1072;&#1089;&#1090;&#1072;&#1085;&#1080;&#1102;
Downcounting	&#1055;&#1086; &#1091;&#1073;&#1099;&#1074;&#1072;&#1085;&#1080;&#1102;
File size	&#1056;&#1072;&#1079;&#1084;&#1077;&#1088; &#1092;&#1072;&#1081;&#1083;&#1072;
Do you really want to delete the current image file on disk?	&#1059;&#1076;&#1072;&#1083;&#1080;&#1090;&#1100; &#1090;&#1077;&#1082;&#1091;&#1097;&#1080;&#1081; &#1075;&#1088;&#1072;&#1092;&#1080;&#1095;&#1077;&#1089;&#1082;&#1080;&#1081; &#1092;&#1072;&#1081;&#1083;?
Delete image file	&#1059;&#1076;&#1072;&#1083;&#1080;&#1090;&#1100; &#1075;&#1088;&#1072;&#1092;&#1080;&#1095;&#1077;&#1089;&#1082;&#1080;&#1081; &#1092;&#1072;&#1081;&#1083;
Change size...	&#1048;&#1079;&#1084;&#1077;&#1085;&#1080;&#1090;&#1100; &#1088;&#1072;&#1079;&#1084;&#1077;&#1088;...
Resize Image	&#1048;&#1079;&#1084;&#1077;&#1085;&#1077;&#1085;&#1080;&#1077; &#1088;&#1072;&#1079;&#1084;&#1077;&#1088;&#1072; &#1080;&#1079;&#1086;&#1073;&#1088;&#1072;&#1078;&#1077;&#1085;&#1080;&#1103;
OK	OK
New size:	&#1053;&#1086;&#1074;&#1099;&#1081; &#1088;&#1072;&#1079;&#1084;&#1077;&#1088;:
New width:	&#1053;&#1086;&#1074;&#1072;&#1103; &#1096;&#1080;&#1088;&#1080;&#1085;&#1072;:
New height:	&#1053;&#1086;&#1074;&#1072;&#1103; &#1074;&#1099;&#1089;&#1086;&#1090;&#1072;:
Filter:	&#1060;&#1080;&#1083;&#1100;&#1090;&#1088;
Box	Box
Lanczos/Bicubic	Lanczos/&#1073;&#1080;&#1082;&#1091;&#1073;&#1080;&#1095;&#1077;&#1089;&#1082;&#1080;&#1081;
Sharpen low	&#1056;&#1077;&#1079;&#1082;&#1086;&#1089;&#1090;&#1100; &#1089;&#1083;&#1072;&#1073;&#1086;
Sharpen medium	&#1056;&#1077;&#1079;&#1082;&#1086;&#1089;&#1090;&#1100; &#1089;&#1088;&#1077;&#1076;&#1085;&#1077;
The new size is too large - width or height is larger than 65535 or total number of pixels is too large!	&#1053;&#1086;&#1074;&#1099;&#1081; &#1088;&#1072;&#1079;&#1084;&#1077;&#1088; &#1089;&#1083;&#1080;&#1096;&#1082;&#1086;&#1084; &#1074;&#1077;&#1083;&#1080;&#1082; &#8212; &#1096;&#1080;&#1088;&#1080;&#1085;&#1072; &#1080;&#1083;&#1080; &#1074;&#1099;&#1089;&#1086;&#1090;&#1072; &#1087;&#1088;&#1077;&#1074;&#1099;&#1096;&#1072;&#1102;&#1090; 65&#160;535&#160;&#1087;&#1080;&#1082;&#1089;&#1077;&#1083;&#1086;&#1074;, &#1083;&#1080;&#1073;&#1086; &#1089;&#1083;&#1080;&#1096;&#1082;&#1086;&#1084; &#1084;&#1085;&#1086;&#1075;&#1086; &#1087;&#1080;&#1082;&#1089;&#1077;&#1083;&#1086;&#1074; &#1074;&#1089;&#1077;&#1075;&#1086;!
JPEGView is a lean, fast and highly configurable viewer/editor for JPEG, BMP, PNG, WEBP, TGA, GIF and TIFF images with a minimal GUI.	JPEGView &#8212; &#1082;&#1086;&#1084;&#1087;&#1072;&#1082;&#1090;&#1085;&#1072;&#1103; &#1080; &#1073;&#1099;&#1089;&#1090;&#1088;&#1072;&#1103; &#1087;&#1088;&#1086;&#1075;&#1088;&#1072;&#1084;&#1084;&#1072; &#1076;&#1083;&#1103; &#1087;&#1088;&#1086;&#1089;&#1084;&#1086;&#1090;&#1088;&#1072;/&#1088;&#1077;&#1076;&#1072;&#1082;&#1090;&#1080;&#1088;&#1086;&#1074;&#1072;&#1085;&#1080;&#1103; JPEG, JPEG&#160;XR (HD&#160;Photo), BMP, PNG, WebP, TGA, GIF, TIFF &#1080; Raw &#1089; &#1073;&#1086;&#1075;&#1072;&#1090;&#1099;&#1084;&#1080; &#1074;&#1086;&#1079;&#1084;&#1086;&#1078;&#1085;&#1086;&#1089;&#1090;&#1103;&#1084;&#1080; &#1085;&#1072;&#1089;&#1090;&#1088;&#1086;&#1081;&#1082;&#1080; &#1080; &#1083;&#1072;&#1082;&#1086;&#1085;&#1080;&#1095;&#1085;&#1099;&#1084; &#1080;&#1085;&#1090;&#1077;&#1088;&#1092;&#1077;&#1081;&#1089;&#1086;&#1084;.
Hour / Minute (as numbers)	&#1095;&#1072;&#1089; / &#1084;&#1080;&#1085;&#1091;&#1090;&#1072; (&#1094;&#1080;&#1092;&#1088;&#1072;&#1084;&#1080;)
Set as desktop wallpaper	&#1057;&#1076;&#1077;&#1083;&#1072;&#1090;&#1100; &#1088;&#1080;&#1089;&#1091;&#1085;&#1082;&#1086;&#1084; &#1088;&#1072;&#1073;&#1086;&#1095;&#1077;&#1075;&#1086; &#1089;&#1090;&#1086;&#1083;&#1072;
Use original image	&#1048;&#1089;&#1093;&#1086;&#1076;&#1085;&#1086;&#1077; &#1080;&#1079;&#1086;&#1073;&#1088;&#1072;&#1078;&#1077;&#1085;&#1080;&#1077;
Use processed image as displayed	&#1054;&#1073;&#1088;&#1072;&#1073;&#1086;&#1090;&#1072;&#1085;&#1085;&#1086;&#1077; &#1080;&#1079;&#1086;&#1073;&#1088;&#1072;&#1078;&#1077;&#1085;&#1080;&#1077; (&#1082;&#1072;&#1082; &#1085;&#1072; &#1101;&#1082;&#1088;&#1072;&#1085;&#1077;)
Reset	&#1057;&#1073;&#1088;&#1086;&#1089;
Print image...	&#1055;&#1077;&#1095;&#1072;&#1090;&#1100; &#1080;&#1079;&#1086;&#1073;&#1088;&#1072;&#1078;&#1077;&#1085;&#1080;&#1103;...
Print Image	&#1055;&#1077;&#1095;&#1072;&#1090;&#1100; &#1080;&#1079;&#1086;&#1073;&#1088;&#1072;&#1078;&#1077;&#1085;&#1080;&#1103;
Print	&#1055;&#1077;&#1095;&#1072;&#1090;&#1100;
Select Printer...	&#1042;&#1099;&#1073;&#1088;&#1072;&#1090;&#1100; &#1087;&#1088;&#1080;&#1085;&#1090;&#1077;&#1088;
Printer:	&#1055;&#1088;&#1080;&#1085;&#1090;&#1077;&#1088;:
Paper:	&#1041;&#1091;&#1084;&#1072;&#1075;&#1072;:
Source:	&#1048;&#1089;&#1090;&#1086;&#1095;&#1085;&#1080;&#1082;:
Orientation:	&#1054;&#1088;&#1080;&#1077;&#1085;&#1090;&#1072;&#1094;&#1080;&#1103;:
Portrait	&#1050;&#1085;&#1080;&#1078;&#1085;&#1072;&#1103;
Landscape	&#1040;&#1083;&#1100;&#1073;&#1086;&#1084;&#1085;&#1072;&#1103;
Size:	&#1056;&#1072;&#1079;&#1084;&#1077;&#1088;:
Fit to paper	&#1042;&#1087;&#1080;&#1089;&#1072;&#1090;&#1100; &#1074; &#1083;&#1080;&#1089;&#1090;
cm	&#1089;&#1084;
Scaling mode:	&#1052;&#1072;&#1089;&#1096;&#1090;&#1072;&#1073;&#1080;&#1088;&#1086;&#1074;&#1072;&#1085;&#1080;&#1077;:
Printer driver	&#1044;&#1088;&#1072;&#1081;&#1074;&#1077;&#1088; &#1087;&#1088;&#1080;&#1085;&#1090;&#1077;&#1088;&#1072;
Alignment:	&#1050;&#1086;&#1084;&#1087;&#1086;&#1085;&#1086;&#1074;&#1082;&#1072;:
Margins:	&#1055;&#1086;&#1083;&#1103;:
Left	&#1057;&#1083;&#1077;&#1074;&#1072;
Right	&#1057;&#1087;&#1088;&#1072;&#1074;&#1072;
Top	&#1057;&#1074;&#1077;&#1088;&#1093;&#1091;
Bottom	&#1057;&#1085;&#1080;&#1079;&#1091;
Fill paper with crop	&#1047;&#1072;&#1087;&#1086;&#1083;&#1085;&#1080;&#1090;&#1100; &#1083;&#1080;&#1089;&#1090; &#1089; &#1086;&#1073;&#1088;&#1077;&#1079;&#1082;&#1086;&#1081;
Update user settings...	&#1054;&#1073;&#1085;&#1086;&#1074;&#1080;&#1090;&#1100; &#1087;&#1086;&#1083;&#1100;&#1079;&#1086;&#1074;&#1072;&#1090;&#1077;&#1083;&#1100;&#1089;&#1082;&#1080;&#1077; &#1085;&#1072;&#1089;&#1090;&#1088;&#1086;&#1081;&#1082;&#1080;...
Update user settings with new settings from settings template file?	&#1054;&#1073;&#1085;&#1086;&#1074;&#1080;&#1090;&#1100; &#1087;&#1086;&#1083;&#1100;&#1079;&#1086;&#1074;&#1072;&#1090;&#1077;&#1083;&#1100;&#1089;&#1082;&#1080;&#1077; &#1085;&#1072;&#1089;&#1090;&#1088;&#1086;&#1081;&#1082;&#1080;, &#1074;&#1079;&#1103;&#1074; &#1080;&#1093; &#1080;&#1079; &#1092;&#1072;&#1081;&#1083;&#1072; &#1089;&#160;&#1096;&#1072;&#1073;&#1083;&#1086;&#1085;&#1072;&#1084;&#1080;?
All existing user settings will be preserved.	&#1042;&#1089;&#1077; &#1080;&#1084;&#1077;&#1102;&#1097;&#1080;&#1077;&#1089;&#1103; &#1087;&#1086;&#1083;&#1100;&#1079;&#1086;&#1074;&#1072;&#1090;&#1077;&#1083;&#1100;&#1089;&#1082;&#1080;&#1077; &#1085;&#1072;&#1089;&#1090;&#1088;&#1086;&#1081;&#1082;&#1080; &#1073;&#1091;&#1076;&#1091;&#1090; &#1089;&#1086;&#1093;&#1088;&#1072;&#1085;&#1077;&#1085;&#1099;.
Location:	&#1052;&#1077;&#1089;&#1090;&#1086;:
Altitude (m):	&#1042;&#1099;&#1089;&#1086;&#1090;&#1072; &#1085;&#1072; &#1091;&#1088;&#1086;&#1074;&#1085;&#1077;&#1084; &#1084;&#1086;&#1088;&#1103; (&#1084;):
</file>

<file path=JPEGViewPortable/App/JPEGView/strings_sv.txt>&#65279;//Language = Swedish
//TranslatorName = &#197;ke Engelbrektson
//TranslatorContact = eson57@gmail.com
//TranslatorURL = http://svenskasprakfiler.se
//LastUpdated = 2013-12-08
//
Contrast	Kontrast
Brightness	Ljus
Sharpen	Sk&#228;rpa
Lighten Shadows	Ljusa skuggor
Darken Highlights	H&#246;gdagrar
Deep Shadows	Djupa skuggor
Color Correction	F&#228;rger
Contrast Correction	Kontrastjustering
Parameter DB:	Databas:
Save to	Spara till
Remove from	Ta bort fr&#229;n
Rename:	Byt namn:
No file or folder name was provided as command line parameter!	Ingen fil eller mapp angavs som kommandoradsparameter!
To use JPEGView, associate JPG, JPEG and BMP files with JPEGView.	F&#246;r att anv&#228;nda JPEGView, associera JPG-, JPEG- och BMP-filer med JPEGView.
Press ESC to exit...	Tryck 'ESC' f&#246;r att avsluta...
The file '%s' could not be read!	Filen '%s' kunde inte l&#228;sas!
The file '%s' does not contain a list of file names!	Filen '%s' inneh&#229;ller ingen lista p&#229; filnamn!
The directory '%s' does not contain any image files!	Mappen '%s' inneh&#229;ller inga bildfiler!
Press any key to search the subdirectories for image files.	Tryck p&#229; valfri tangent f&#246;r att s&#246;ka igenom undermappar efter bildfiler.
JPEGView Help	JPEGView hj&#228;lp
Current image	Aktuell bild
Close help text display / Close JPEGView	St&#228;ng hj&#228;lpfilen/St&#228;ng JPEGView
Show/hide this help text	Visa/D&#246;lj denna hj&#228;lptext
Show/hide picture information (EXIF data)	Visa/D&#246;lj bildinformation (EXIF-data)
Show/hide file name	Visa/D&#246;lj filnamn
Enable/disable high quality resampling	Aktivera/Inaktivera h&#246;gkvalitativ omsampling
Enable/disable keeping of geometry related (zoom/pan/rotation)	Aktivera/Inaktivera bevarande av geometrirelaterad (zoom/pan/rotation)
and image processing (brightness/contrast/sharpen) parameters between images	och bildprocessande (ljus/kontrast/sk&#228;rpa) parametrar mellan bilder.
Enable/disable automatic contrast correction (histogram equalization)	Aktivera/Inaktivera automatisk kontrastkorrigering (histogramutj&#228;mning)
Apply auto contrast correction using only visible section of image	Anv&#228;nd automatisk kontrastkorrigering med hj&#228;lp av endast synlig del av bild
Enable/disable automatic density correction (local brightness correction)	Aktivera/Inaktivera automatisk densitetkorrigering (LDC)
Increase/decrease lightening of shadows (LDC must be on)	&#214;ka/Minska ljuss&#228;ttning av skuggor (LDC m&#229;ste vara aktiverat)
Increase/decrease darkening of highlights (LDC must be on)	&#214;ka/Minska nedtoning av h&#246;gdagrar (LDC m&#229;ste vara aktiverat)
Loop through files in current folder	G&#229; igenom filer i aktuell katalog
Loop through files in current directory and all subfolders	G&#229; igenom filer i aktuell mapp och alla undermappar
Loop through files in current directory and all sibling folders (folders on same level)	G&#229; igenom filer i aktuell mapp och alla undermappar (mappar p&#229; samma niv&#229;)
Maximize/restore to/from virtual desktop (only for multi-monitor systems)	Maximera/&#197;terst&#228;ll till/fr&#229;n virtuellt skrivbord (endast f&#246;r multisk&#228;rmsystem)
Copy screen to clipboard/ Copy processed full size image to clipboard	Kopiera sk&#228;rmbild till urklipp/Kopiera bearbetad fullstorleksbild till urklipp
Open new image or slideshow file	&#214;ppna ny bild- eller bildspelsfil
Save processed image to JPEG file (original size)	Spara bearbetad bild som JPEG-fil (originalstorlek)
Save (%s)/ delete (%s) image processing parameters in/from parameter DB	Spara(%s)/Ta bort(%s) berbetningsparametrar i/fr&#229;n databas (DB)
Sort images by creation date, resp. modification date, resp. file name	Sortera bilder efter respektive Skapad/Senast &#228;ndrad/Filnamn
Goto previous image	G&#229; till f&#246;reg&#229;ende bild
Goto next image	G&#229; till n&#228;sta bild
PgUp or Left	PgUp eller v&#228;nster
PgDn or Right	PgDn eller h&#246;ger
Goto first/last image of current folder (using sort order as defined)	G&#229; till f&#246;rsta/sista bilden i aktuell mapp (sorterat enligt specifikation)
Increase/decrease brightness	Justera ljus
Increase/decrease contrast	Justera kontrast
Increase/decrease sharpness	 Justera sk&#228;rpa
Increase/decrease auto color cast correction amount	 Justera automatisk f&#228;rgkorrigering
Increase/decrease auto contrast correction amount	Justera automatisk kontrastkorrigering
Enable/disable landscape picture enhancement mode	Aktivera/Inaktivera optimeringsl&#228;ge f&#246;r liggande bild
Slide show with timeout of n seconds (ESC to stop)	Bildspel med n sekunders timeout (ESC f&#246;r att stoppa)
Set timeout to n/10 sec, respectively n/100 sec (Ctrl+Shift)	Best&#228;m timeout till n/10 sek, respektive n/100 sek (Ctrl+Shift)
Rotate image and fit to screen	Rotera bild och anpassa till sk&#228;rm
Fit image to screen	Anpassa bild till sk&#228;rm
Zoom 1:1 (100 %)	Zoom 1:1 (100 %)
Zoom in (%s)/Zoom out (%s)	Zoom in (%s)/Zoom ut (%s)
Zoom in/out image	Zoom in/ut
Pan image	Panoramabild
Crop image	Besk&#228;r
Next image	N&#228;sta bild
Previous image	F&#246;reg&#229;ende bild
up/down	upp/ner
Mouse wheel	Mushjul
Left mouse & drag	V&#228;nster musknapp & drag
Ctrl + Left mouse	Ctrl + V&#228;nster musknapp
Forward mouse button	Fram&#229;t-musknapp
Back mouse button	Tillbaka-musknapp
Delete current file on disk permanently	  Ta bort aktuell fil permanent
Rotate current file on disk lossless by 90 deg (W/H must be multiple of 16)	 Rotera aktuell bild f&#246;rlustfritt 90 grader (W/H m&#229;ste vara multipel 16)
Rotate current file on disk lossless by 270 deg (W/H must be multiple of 16)	 Rotera aktuell bild f&#246;rlustfritt 270 grader (W/H m&#229;ste vara multipel 16)
The file is read-only!	 Filen &#228;r skrivskyddad!
Can't rename file	 Kan inte d&#246;pa om filen
New name contains backslash character!	 Det nya namnet inneh&#229;ller snedstreck!
Renaming file failed!	 Namn&#228;ndring misslyckades!
Reason:	Orsak:
on	p&#229;
off	av
Do you really want to save the following parameters as default to the INI file	Vill du verkligen spara f&#246;ljande parametrar som standard?
Auto contrast and color correction: 	Automatisk kontrast- och f&#228;rgkorrektion:
Local density correction: 	Lokal densitetkorrektion (LDC):
Order files by: 	Sortera filer efter: 
Creation date/time	Skapad datum/tid
Last modification date/time	  Senast &#228;ndrad datum/tid
File name	Filnamn
These values will override the values from the INI file located in the program folder of JPEGView!	Dessa v&#228;rden kommer att &#229;sidos&#228;tta v&#228;rdena fr&#229;n ini-filen i JPEGView-programmappen!
Confirm save default parameters	Bekr&#228;fta standardparametrar
Images	Bilder
All Files	Alla filer
Parameter DB file '%s' could not be opened!	Databasfilen '%s' kan inte &#246;ppnas!
Parameter DB file '%s' is not valid (invalid header)!	Databasfilen '%s' &#228;r inte giltig !
Cannot write to parameter DB file '%s'!	 Kan inte skriva till databasfilen '%s'!
Cannot read from parameter DB file '%s'!	Kan inte l&#228;sa fr&#229;n databasfilen '%s'!
Cannot read parameter DB file '%s' because it is too large!	  Kan inte l&#228;sa databasfilen '%s' f&#246;r att den &#228;r f&#246;r stor!
The parameter DB file '%s' has been created by a newer version of JPEGView!	Databasfilen '%s' har skapats av en nyare version av JPEGView!
The old parameter DB file '%s' could not be renamed during conversion to new format!	Den gamla databasfilen '%s' kunde inte d&#246;pas om under konvertering till nytt format!
Parameter DB error	Databasfel
Error saving file	Fel! Kunde inte spara fil
Error writing file to disk!	Fel! Kunde inte skriva fil till disk
Confirm	  Bekr&#228;fta
Do you really want to permanently delete the file %filename%?	Vill du verkligen ta bort %filename% permanent? 
Rotate the following file lossless by 90 deg?\n%filename%	Rotera f&#246;ljande bild f&#246;rlustfritt 90 grader?\n%filename%
Rotate the following file lossless by 270 deg?\n%filename%	 Rotera f&#246;ljande bild f&#246;rlustfritt 270 grader?\n%filename%
Open image...	&#214;ppna bild...
Save processed image...	Spara bearbetad bild...
Reload image	Uppdatera bild fr&#229;n original
Copy to clipboard	Kopiera till urklipp
Copy original size image	Kopiera bild i originalstorlek
Paste from clipboard	Klistra in fr&#229;n urklipp
Batch rename/copy...	Byt namn/kopiera (Batch-l&#228;ge)
Show filename	Visa filnamn
Navigation	Navigation
Loop folder	Upprepa mapp
Loop recursively	Upprepa rekursivt
Loop siblings	Upprepa mappar p&#229; samma niv&#229;
Display order	Sortera efter
Modification date	Senast &#228;ndrad
Creation date	Skapad
Play folder as slideshow/movie	Visa mappen som bildspel/film
Slideshow	Bildspel
Movie	Film
Waiting time	V&#228;ntetid
Stop slide show/movie	Stoppa bildspel/film
Rotate +90	Rotera +90
Rotate -90	Rotera -90
Rotate 180	Rotera 180
Auto correction	Automatisk bildjustering
Local density correction	Lokal densitetkorrektion (LDC)
Keep parameters	Bevara parametrar
Set current parameters as default values...	Spara parametrar till INI...
Save parameters to DB	Spara parametrar till databas
Clear parameters from DB	Ta bort parametrar fr&#229;n databas
Zoom	Zoom
Fit to screen	Anpassa till sk&#228;rm
Fill with crop	Fyll ut med beskuren bild
Span all screens	Str&#228;ck ut &#246;ver alla sk&#228;rmar
Auto zoom mode	Auto-zoom
Fit to screen (no zoom)	Anpassa till sk&#228;rm (ingen zoom)
Fill with crop (no zoom)	Str&#228;ck ut &#246;ver alla sk&#228;rmar (ingen zoom)
Exit	Avsluta
Cyan-Red	Cyan-R&#246;d
Magenta-Green	Magenta-Gr&#246;n
Yellow-Blue	Gul-Bl&#229;
C - R	C - R
M - G	M - G
Y - B	G - B
Batch rename/copy of files	Byt namn/Kopiera filer (Batch-l&#228;ge)
Image files in folder	Bildfiler i mapp
Placeholders:	Platsh&#229;llare:
Number (consecutively numbered)	Nummer (l&#246;pande numrering)
Number with N digits	Nummer med N-siffror
Extracted number from original file name	Nummer extraherade fr&#229;n ursprungligt filnamn
Original file name (with extension)	 Ursprungligt filnamn (med filnamnstill&#228;gg)
Original file name (without extension)	Ursprungligt filnamn (utan filnamnstill&#228;gg)
Original file extension	 Ursprungligt filnamnstill&#228;gg
'My Pictures' folder	'Mina bilder'
Day / Month / Year (as numbers)	Dag/M&#229;nad/&#197;r (med siffror)
Year short form (2 digits)	&#197;r/kortform (2 siffror)
Month / Short form (text)	M&#229;nad/kortform (text)
Target folders that are not yet existing are created as needed.	M&#229;lmapp som &#228;nnu inte existerar skapas vid behov
Date placeholders use the modification date of the image.	Datum-platsh&#229;llare anv&#228;nder 'Senast &#228;ndrad' fr&#229;n bilden
Rename/copy images to:	Byt namn/ Kopiera bilder till:
Rename	Byt namn
Preview	F&#246;rhandsgranskning
Save as template	Spara som mall
Close	St&#228;ng
Old name	Tidigare namn
Date	Datum
New name (>> : file gets copied)	Nytt namn (>> : filen kopieras)
Select all	Markera alla
Select none	  Avmarkera alla
The file '%s' could not be %s.	Filen '%s' kan inte vara %s
copied	kopierad
renamed	  omd&#246;pt
Continue rename/copy?	Forts&#228;tta byta namn/kopiera?
Error during rename/copy	Fel vid namnbyte/kopiering
%d file(s) renamed, %d file(s) copied, %d folder(s) created	%d  %d fil(er) omd&#246;pt(a), %d fil(er) kopierad(e), %d mapp(ar) skapad(e)	%d
Crop Selection	Besk&#228;r
Copy Selection to Clipboard	Kopiera markerat omr&#229;de till urklipp
Zoom to Selection	Zooma in markerat omr&#229;de
Pasting image from clipboard failed!	Kunde inte klistra in fr&#229;n urklipp!
Image width:	Bredd:
Image height:	H&#246;jd:
Acquisition date:	Anskaffningsdatum:
Camera model:	Kameramodell:
Exposure time (s):	Exponeringstid:
Exposure bias (EV):	 Bias:
Flash fired:	Blixt:
Focal length (mm):	Br&#228;nnvidd:
F-Number:	F-Nummer:
ISO Speed:	ISO:
Modification date:	Senast &#228;ndrad:
yes	ja
no	nej
Show navigation panel	Visa navigationspanel
Show/hide navigation panel	 Visa/D&#246;lj navigationspanel
About JPEGView...	Om JPEGView...
SIMD mode used:	SIMD-l&#228;ge:
Number of CPU cores used:	Antal processork&#228;rnor:
Licensed under the GNU general public license (GPL), see readme file for details:	Licensierad under GNU general public license (GPL), se readme.txt f&#246;r detaljer:
Project home page:	Projektets hemsida:
Show first image in folder	Visa f&#246;rsta bilden i mappen
Show previous image	Visa f&#246;reg&#229;ende bild
Show next image	Visa n&#228;sta bild
Show last image in folder	Visa sista bilden i mappen
Rotate image 90 deg clockwise	Rotera bilden 90 grader medurs
Rotate image 90 deg counter-clockwise	Rotera bilden 90 grader moturs
Landscape picture enhancement mode	Optimeringsl&#228;ge f&#246;r liggande bild
Display image (EXIF) information	Visa bildinformation (EXIF)
Actual size of image	Verklig bildstorlek
Toggle between screens (only for multi-monitor systems)	V&#228;xla mellan sk&#228;rmar (endast flersk&#228;rmssystem)
Enable/disable full screen mode	Aktivera/Inaktivera helsk&#228;rmsl&#228;ge
Full screen mode	Helsk&#228;rmsl&#228;ge
Window mode	F&#246;nsterl&#228;ge
Save as (in screen size/resolution)	Spara som (i sk&#228;rmstorlek/-uppl&#246;sning
Save processed image to JPEG file (screen size)	Spara bearbetad bild i JPEG-format (sk&#228;rmstorlek)
Settings/Admin	Inst&#228;llningar/Administration
Edit global settings...	Redigera globala inst&#228;llningar...
Edit user settings...	Redigera anv&#228;ndarinst&#228;llningar...
Backup parameter DB...	S&#228;kerhetskopiera databas...
Restore parameter DB...	&#197;terst&#228;ll databas...
No user INI file exits yet. Create user INI file from INI file template?	Det finns &#228;nnu ingen INI-fil f&#246;r anv&#228;ndarinst&#228;llningar. Vill du skapa en med hj&#228;lp av standardmallen?
Copying parameter DB to file '%s' failed. Reason: %s	Kopiering av databas till '%s' misslyckades. Orsak: %s
Select parameter DB to restore	V&#228;lj databas att &#229;terst&#228;lla
Conflicting entries in Param DB	Databasposter i konflikt
The imported param DB contains entries already present in active param DB.	Den importerade databasen inneh&#229;ller poster som redan finns i aktiv databas.
Shall existing entries be preserved (Yes) or be overriden by the imported entries (No)?	Skall dom nuvarande posterna bevaras (Ja) eller skrivas &#246;ver av importerade poster (Nej)?
Select file to display in 'File Open' dialog	V&#228;lj fil att visa med '&#214;ppna fil'
Crop Mode	Besk&#228;rningsalternativ
Free	Flexibel storlek
Fixed size...	Fixerad storlek...
Set Fixed Crop Size	Best&#228;m fixerad besk&#228;rningsstorlek
Width	Bredd
Height	H&#246;jd
Pixels	Pixel
Screen Pixels	Sk&#228;rm-pixel
Image Pixels	Bildpunkter
Set modification date	Ange 'Senast &#228;ndrad'...
to current date	till aktuellt datum
to EXIF date	till EXIF-datum
Mark image for toggling. Use %s to toggle between marked and current image	Markera bild f&#246;r v&#228;xling. Anv&#228;nd %s f&#246;r att v&#228;xla mellan markerad och aktuell bild
Saturation	M&#228;ttnad
Unsharp mask...	Osk&#228;rpa...
Apply Unsharp Mask	Justera osk&#228;rpa
Radius	Radie
Amount	M&#228;ngd
Threshold	Tr&#246;skelv&#228;rde
Apply	Verkst&#228;ll
Cancel	Avbryt
Keep processing parameters between images	Beh&#229;ll berbetningsparametrar mellan bilder
Show histogram	Visa Histogram
Hide histogram	D&#246;lj Histogram
Show picture info (EXIF)	Visa bildinformation (EXIF)
Crop Selection Lossless...	Besk&#228;r f&#246;rlustfritt...
Save cropped image	Spara beskuren bild
Rotate image by user-defined angle	Rotera bild till anpassad vinkel
Rotate Image	Rotera bild
Show grid lines	Visa st&#246;dlinjer
Auto crop rotated image (avoids black border)	Besk&#228;r roterad bild automatiskt (f&#246;rebygger svart kant)
Align image to horizontal or vertical line	Justera bildposition efter horisontell eller vertikal linje
Use the mouse to draw a line that shall be horizontal or vertical.	Rita en horisontell eler vertikal linje med musen.
Rotate the image by dragging with the mouse.	Rotera bilden genom att dra med musen
The operation failed because not enough memory is available!	&#197;tg&#228;rden misslyckades, eftersom det inte finns tillr&#228;ckligt med ledigt minne tillg&#228;ngligt.
to EXIF date (all files in folder)	till EXIF-data (alla filer i mappen)
Number of JPEG files in folder: %d	Antal JPEG-filer i mappen: %d
EXIF date successfully set on %d images, failed on %d images	EXIF-data applicerat p&#229; %d bilder, misslyckades med %d bilder
Reason: Not enough memory available	Orsak: F&#246;r lite tillg&#228;ngligt minne
Transform image	Redigera bild
Rotate...	Rotera... 
Mirror horizontally	V&#228;nd horisontellt 
Mirror vertically	V&#228;nd vertikalt 
Random	Slumpm&#228;ssig
Zoom mode (drag mouse to zoom)	Zoom-l&#228;ge (Dra med musen f&#246;r att zooma)
Correct converging lines (perspective correction)	Korrigera konvergerande linjer (perspektivkorrigering)
Perspective Correction	Perspektivkorrigering
Perspective correction...	Perspektivkorrigering...
Auto crop corrected image (avoids black border)	Besk&#228;r korrigerad bild automatiskt (f&#246;rhindrar svarat kanter)
Click and drag the mouse vertically to correct image tilt.	Klicka och dra vertikalt med musen, f&#246;r att korrigera bildens lutning
Drag at the left or right border for asymmetric correction.	Dra i v&#228;nster eller h&#246;ger kant f&#246;r asymmetrisk korrigering
Fit window to image	Anpassa f&#246;nster efter bild
Keep aspect ratio on crop	Bevara proportioner vid besk&#228;rning
Lossless JPEG transformations	F&#246;rlustfri JPEG-transformering
Performing the lossless transformation failed!	F&#246;rlustfri transformering misslyckades!
Image width and height must be dividable by the JPEG block size (8 or 16) for lossless transformations!	Bildbredd och -h&#246;jd m&#229;ste vara delbart med JPEG-blockstorlek (8 eller 16), f&#246;r f&#246;rlustfri transformering!
Reading the JPEG file from disk failed	Kunde inte l&#228;sa in JPEG-filen
Writing the resulting JPEG file to disk failed	Kunde inte skriva utdatafilen till disk
Performing the transformation failed	Kunde inte transformera
The transformation can be applied if the image is trimmed to the next matching size but this will remove some border pixels.	Transformering kan utf&#246;ras om bilden besk&#228;rs till n&#228;rmast matchande storlek, men bilden blir allts&#229; n&#229;got beskuren.
Trim the image and apply transformation? Trimming cannot be undone!	Vill du besk&#228;ra bilden och slutf&#246;ra transformeringen? Besk&#228;rningen kan inte &#229;ngras!
Note: Set the key 'TrimWithoutPromptLosslessJPEG=true' in the INI file to always trim without showing this message.	Notera! Du kan &#228;ndra v&#228;rdet i nyckeln 'TrimWithoutPromptLosslessJPEG=true' i inst&#228;llningsfilen 'JPEGView.ini' f&#246;r att alltid besk&#228;ra, utan att visa detta meddelande.
Transition Effect	&#214;verg&#229;ngseffekt
None	Ingen
Blend	Blanda
Slide from right	Skjut in fr&#229;n h&#246;ger
Slide from left	Skjut in fr&#229;n v&#228;nster
Slide from top	Skjut in fr&#229;n toppen
Slide from bottom	Skjut in fr&#229;n botten
Roll from right	Rulla in fr&#229;n h&#246;ger
Roll from left	Rulla in fr&#229;n v&#228;nster
Roll from top	Rulla in fr&#229;n toppen
Roll from bottom	Rulla in fr&#229;n botten
Scroll from right	Skrolla fr&#229;n h&#246;ger
Scroll from left	Skrolla fr&#229;n v&#228;nster
Scroll from top	Skrolla fr&#229;n toppen
Scroll from bottom	Skrolla fr&#229;n botten
Transition Speed	&#214;verg&#229;ngshastighet
Very fast	Mycket snabb
Fast	Snabb
Normal	Normal
Slow	L&#229;ngsam
Very slow	Mycket l&#229;ngsam
Error	Fel
Warning	Varning
Error while writing the following registry key:	Kunde inte skriva till f&#246;ljande registernyckel:
Set as default viewer...	Ange som standardvisare...
Set JPEGView as default image viewer	Ange JPEGView som standardbildvisare
JPEGView is registered as default viewer for the selected file formats.	JPEGView &#228;r registrerad som standardvisare f&#246;r de valda filtill&#228;ggen.
Registration applies to the current user only.	Inst&#228;llningen g&#228;ller endast aktuellt anv&#228;ndarkonto
Extension	Filtill&#228;gg
File type	Filtyp
The following file extensions cannot be unregistered because they have been registered in the 'local machine' registry area.	F&#246;ljande filtill&#228;gg kan inte avregistreras eftersom de har registrerats i registersektionen 'HKEY_LOCAL_MACHINE'.
Registering or unregistering file extensions in this registry area requires administration privileges and cannot be done in JPEGView.	Registrering eller avregistrering av filtill&#228;gg i den h&#228;r registersektionen kr&#228;ver administrat&#246;rsbeh&#246;righet och kan inte utf&#246;ras i JPEGView.
Press 'OK' to continue with registration or 'Cancel' to not modify any registrations.	Tryck 'OK' f&#246;r att forts&#228;tta med associeringen eller 'Avbryt' f&#246;r att avbryta all registrering.
Unregistering not possible	Avregistrering &#228;r inte m&#246;jlig
%s images	%s bilder
%s images (processed by Window Imaging Component - WIC)	%s bilder (bearbetade av Window Imaging Component - WIC)
%s camera raw images (embedded JPEGs only)	%s r&#229;-bilder (endast inb&#228;ddad JPEG)
The following image extensions are protected by the operating system.	F&#246;ljande filtill&#228;gg skyddas av operativsystemet.
JPEGView can try to remove the restrictions automatically.	JPEGView kan f&#246;rs&#246;ka ta bort restriktionerna automatiskt.
However this will fail if the current user has no administration privileges.	Det kommer dock att misslyckas om aktuellt anv&#228;ndarkonto saknar administrat&#246;rsr&#228;ttigheter.
Insufficient rights to remove the restrictions. Continue?	Otillr&#228;ckliga r&#228;ttigheter f&#246;r att ta bort restriktionerna. Vill du forts&#228;tta?
No image loaded!	Ingen bild inl&#228;st
Right mouse button: Context menu	H&#246;ger musknapp: Kontextmeny
Windows 8 blocks JPEGView from changing the default program for these file endings.	Windows 8 blockerar JPEGViews f&#246;rs&#246;k att &#228;ndra standardprogram f&#246;r dessa fil&#228;ndelser.
Use the 'Default Programs' configuration dialog from the operating system instead.	Anv&#228;nd ist&#228;llet operativsystemets inst&#228;llningsdialog f&#246;r 'Standardprogram'.
Alternatively, right click an image file of the given type in Windows Explorer and select 'Open with... > Choose default program'	Alternativt, h&#246;gerklicka p&#229; en bild i Utforskaren och v&#228;lj '&#214;ppna med', samt v&#228;lj &#246;nskat standardprogram.
User commands	Anv&#228;ndarkommandon
Open image with	&#214;ppna bild med
Manage 'Open image with' menu...	Hantera menyn '&#214;ppna bild med'...
Menu entries:	Menyposter:
Title:	Namn:
Application:	Program:
Shortcut key:	Tangentbordsgenv&#228;g:
Browse...	Bl&#228;ddra...
New	Ny
Delete	Ta bort
Modifier keys:	Modifierartangenter:
Known keys:	Giltiga tangenter:
Combine keys with '+'	Kombinera tangenter med '+'
Example:	Exempel:
Shortcut Help	Genv&#228;gshj&#228;lp
[new entry]	[ny post]
Applications	Program
Select application	V&#228;lj program
Save	Spara
Edit	Redigera
Upcounting	Stigande	
Downcounting	Fallande	
File size	Filstorlek
Do you really want to delete the current image file on disk?	Vill du verkligen ta bort den aktuella bildfilen fr&#229;n disken?
Delete image file	Ta bort bildfil
Change size...	&#196;ndra storlek...
Resize Image	&#196;ndra bildstorlek
OK	OK
New size:	Ny storlek:
New width:	Ny bredd:
New height:	Ny h&#246;jd:
Filter:	Filter:
Box	Box
Lanczos/Bicubic	Lanczos/Bicubic
Sharpen low	L&#229;g sk&#228;rpa
Sharpen medium	Medium sk&#228;rpa
The new size is too large - width or height is larger than 65535 or total number of pixels is too large!	Den nya storleken &#228;r f&#246;r stor - Bredd eller h&#246;jd &#228;r st&#246;rre &#228;n 65535, eller totala pixelantalet &#228;r f&#246;r stort!
JPEGView is a lean, fast and highly configurable viewer/editor for JPEG, BMP, PNG, WEBP, TGA, GIF and TIFF images with a minimal GUI.	JPEGView &#228;r en l&#228;tt, snabb och mycket konfigurerbar visare/redigerare f&#246;r JPEG, BMP, PNG, WEBP, TGA, GIF och TIFF-filer med ett minimalt anv&#228;ndargr&#228;nssnitt.
Hour / Minute (as numbers)	Timmar / Minuter (i siffror)
Set as desktop wallpaper	Anv&#228;nd som skrivbordsbakgrund
Use original image	Anv&#228;nd originalbild
Use processed image as displayed	Anv&#228;nd bearbetad bild som visas
Reset	&#197;terst&#228;ll
Print image...	Skriv ut bild...
Print Image	Skriv ut bild
Print	Skriv ut
Select Printer...	V&#228;lj skrivare...
Printer:	Skrivare:
Paper:	Papper:
Source:	K&#228;lla:
Orientation:	Orientering:
Portrait	Portr&#228;tt
Landscape	Landskap
Size:	Storlek:
Fit to paper	Anpassa till papper
cm	cm
Scaling mode:	Skalningsl&#228;ge:
Printer driver	Skrivardrivrutin
Alignment:	Justering:
Margins:	Marginaler:
Left	V&#228;nster
Right	H&#246;ger
Top	&#214;verkant
Bottom	Underkant

</file>

<file path=JPEGViewPortable/App/JPEGView/strings_uk.txt>&#65279;// &#1062;&#1077;&#1081; &#1092;&#1072;&#1081;&#1083; &#1087;&#1086;&#1074;&#1080;&#1085;&#1077;&#1085; &#1084;&#1072;&#1090;&#1080; &#1082;&#1086;&#1076;&#1091;&#1074;&#1072;&#1085;&#1085;&#1103; UTF-8 (&#1087;&#1110;&#1076;&#1110;&#1081;&#1076;&#1077;, &#1085;&#1072;&#1087;&#1088;&#1080;&#1082;&#1083;&#1072;&#1076;, &#1041;&#1083;&#1086;&#1082;&#1085;&#1086;&#1090; Windows)
// &#1053;&#1072;&#1079;&#1074;&#1072; &#1092;&#1072;&#1081;&#1083;&#1091; &#1087;&#1086;&#1074;&#1080;&#1085;&#1085;&#1072; &#1084;&#1072;&#1090;&#1080; &#1074;&#1080;&#1075;&#1083;&#1103;&#1076; 'strings_%languagecode%.txt' (&#1076;&#1077; %languagecode% - &#1082;&#1086;&#1076; &#1084;&#1086;&#1074;&#1080; &#1079;&#1075;&#1110;&#1076;&#1085;&#1086; ISO 639, &#1087;&#1088;&#1080;&#1082;&#1083;&#1072;&#1076;: strings_fr.txt - &#1094;&#1077; &#1092;&#1088;&#1072;&#1085;&#1094;&#1091;&#1079;&#1100;&#1082;&#1072;)
// &#1060;&#1086;&#1088;&#1084;&#1072;&#1090;: &#1040;&#1085;&#1075;&#1083;&#1110;&#1081;&#1089;&#1100;&#1082;&#1080;&#1081; &#1088;&#1103;&#1076;&#1086;&#1082;<tab>&#1055;&#1077;&#1088;&#1077;&#1082;&#1083;&#1072;&#1076;&#1077;&#1085;&#1080;&#1081; &#1088;&#1103;&#1076;&#1086;&#1082;<cr/lf>
//Language=Ukrainian
//TranslatorName=Bonsai
//Contact=none
//TranslatorURL=none
//LastUpdated=Jan 2015
//
Contrast	&#1050;&#1086;&#1085;&#1090;&#1088;&#1072;&#1089;&#1090;&#1085;&#1110;&#1089;&#1090;&#1100;
Brightness	&#1071;&#1089;&#1082;&#1088;&#1072;&#1074;&#1110;&#1089;&#1090;&#1100;
Sharpen	&#1056;&#1110;&#1079;&#1082;&#1110;&#1089;&#1090;&#1100;
Lighten Shadows	&#1042;&#1080;&#1089;&#1074;&#1110;&#1090;&#1083;&#1080;&#1090;&#1080; &#1090;&#1110;&#1085;&#1110;
Darken Highlights	&#1055;&#1088;&#1080;&#1090;&#1077;&#1084;&#1085;&#1080;&#1090;&#1080; &#1089;&#1074;&#1110;&#1090;&#1083;&#1086;
Deep Shadows	&#1043;&#1083;&#1080;&#1073;&#1086;&#1082;&#1110; &#1090;&#1110;&#1085;&#1110;
Color Correction	&#1050;&#1086;&#1088;&#1077;&#1082;&#1094;&#1110;&#1103; &#1082;&#1086;&#1083;&#1100;&#1086;&#1088;&#1091;
Contrast Correction	&#1050;&#1086;&#1088;&#1077;&#1082;&#1094;&#1110;&#1103; &#1082;&#1086;&#1085;&#1090;&#1088;&#1072;&#1089;&#1090;&#1085;&#1086;&#1089;&#1090;&#1110;
Parameter DB:	&#1055;&#1072;&#1088;&#1072;&#1084;&#1077;&#1090;&#1088;&#1080;:
Save to	&#1047;&#1073;&#1077;&#1088;&#1077;&#1075;&#1090;&#1080; &#1074; &#1041;&#1044;
Remove from	&#1042;&#1080;&#1076;&#1072;&#1083;&#1080;&#1090;&#1080; &#1079; &#1041;&#1044;
Rename:	&#1055;&#1077;&#1088;&#1077;&#1081;&#1084;&#1077;&#1085;&#1091;&#1074;&#1072;&#1090;&#1080;:
No file or folder name was provided as command line parameter!	&#1059; &#1082;&#1086;&#1084;&#1072;&#1085;&#1076;&#1085;&#1086;&#1084;&#1091; &#1088;&#1103;&#1076;&#1082;&#1091; &#1085;&#1077; &#1074;&#1082;&#1072;&#1079;&#1072;&#1085;&#1086; &#1110;&#1084;'&#1103; &#1092;&#1072;&#1081;&#1083;&#1091; &#1072;&#1073;&#1086; &#1087;&#1072;&#1087;&#1082;&#1080;
To use JPEGView, associate JPG, JPEG and BMP files with JPEGView.	&#1044;&#1083;&#1103; &#1079;&#1088;&#1091;&#1095;&#1085;&#1086;&#1089;&#1090;&#1110; &#1074;&#1080;&#1082;&#1086;&#1088;&#1080;&#1089;&#1090;&#1072;&#1085;&#1085;&#1103; JPEGView &#1072;&#1089;&#1086;&#1094;&#1110;&#1102;&#1081;&#1090;&#1077; &#1087;&#1088;&#1086;&#1075;&#1088;&#1072;&#1084;&#1091; &#1079; &#1092;&#1072;&#1081;&#1083;&#1072;&#1084;&#1080; JPG, JPEG &#1090;&#1072; BMP.
Press ESC to exit...	&#1053;&#1072;&#1090;&#1080;&#1089;&#1085;&#1110;&#1090;&#1100; ESC &#1076;&#1083;&#1103; &#1074;&#1080;&#1093;&#1086;&#1076;&#1091;...
The file '%s' could not be read!	&#1053;&#1077;&#1084;&#1086;&#1078;&#1083;&#1080;&#1074;&#1086; &#1087;&#1088;&#1086;&#1095;&#1080;&#1090;&#1072;&#1090;&#1080; &#1092;&#1072;&#1081;&#1083; '%s'.
The file '%s' does not contain a list of file names!	&#1042; &#1092;&#1072;&#1081;&#1083;&#1110; '%s' &#1085;&#1077;&#1084;&#1072;&#1108; &#1089;&#1087;&#1080;&#1089;&#1082;&#1091; &#1110;&#1084;&#1077;&#1085; &#1092;&#1072;&#1081;&#1083;&#1110;&#1074;.
The directory '%s' does not contain any image files!	&#1042; &#1087;&#1072;&#1087;&#1094;&#1110; '%s' &#1085;&#1077;&#1084;&#1072;&#1108; &#1087;&#1110;&#1076;&#1090;&#1088;&#1080;&#1084;&#1091;&#1074;&#1072;&#1085;&#1080;&#1093; &#1075;&#1088;&#1072;&#1092;&#1110;&#1095;&#1085;&#1080;&#1093; &#1092;&#1072;&#1081;&#1083;&#1110;&#1074;.
Press any key to search the subdirectories for image files.	&#1053;&#1072;&#1090;&#1080;&#1089;&#1085;&#1110;&#1090;&#1100; &#1073;&#1091;&#1076;&#1100;-&#1103;&#1082;&#1091; &#1082;&#1083;&#1072;&#1074;&#1110;&#1096;&#1091; &#1076;&#1083;&#1103; &#1087;&#1086;&#1096;&#1091;&#1082;&#1091; &#1075;&#1088;&#1072;&#1092;&#1110;&#1095;&#1085;&#1080;&#1093; &#1092;&#1072;&#1081;&#1083;&#1110;&#1074; &#1091; &#1074;&#1082;&#1083;&#1072;&#1076;&#1077;&#1085;&#1080;&#1093; &#1087;&#1072;&#1087;&#1082;&#1072;&#1093;.
JPEGView Help	&#1044;&#1086;&#1074;&#1110;&#1076;&#1082;&#1072; JPEGView
Current image	&#1055;&#1086;&#1090;&#1086;&#1095;&#1085;&#1077; &#1079;&#1086;&#1073;&#1088;&#1072;&#1078;&#1077;&#1085;&#1085;&#1103;
Close help text display / Close JPEGView	&#1047;&#1072;&#1082;&#1088;&#1080;&#1090;&#1080; &#1076;&#1086;&#1074;&#1110;&#1076;&#1082;&#1091;/JPEGView
Show/hide this help text	&#1055;&#1086;&#1082;&#1072;&#1079;&#1072;&#1090;&#1080;/&#1087;&#1088;&#1080;&#1093;&#1086;&#1074;&#1072;&#1090;&#1080; &#1094;&#1077;&#1081; &#1090;&#1077;&#1082;&#1089;&#1090; &#1076;&#1086;&#1074;&#1110;&#1076;&#1082;&#1080;
Show/hide picture information (EXIF data)	&#1055;&#1086;&#1082;&#1072;&#1079;&#1072;&#1090;&#1080;/&#1087;&#1088;&#1080;&#1093;&#1086;&#1074;&#1072;&#1090;&#1080; &#1076;&#1072;&#1085;&#1110; &#1087;&#1088;&#1086; &#1079;&#1086;&#1073;&#1088;&#1072;&#1078;&#1077;&#1085;&#1085;&#1103; (EXIF)
Show/hide file name	&#1055;&#1086;&#1082;&#1072;&#1079;&#1072;&#1090;&#1080;/&#1087;&#1088;&#1080;&#1093;&#1086;&#1074;&#1072;&#1090;&#1080; &#1110;&#1084;'&#1103; &#1092;&#1072;&#1081;&#1083;&#1091;
Enable/disable high quality resampling	&#1059;&#1074;&#1110;&#1084;&#1082;&#1085;&#1091;&#1090;&#1080;/&#1074;&#1080;&#1084;&#1082;&#1085;&#1091;&#1090;&#1080; &#1087;&#1086;&#1082;&#1088;&#1072;&#1097;&#1077;&#1085;&#1077; &#1088;&#1077;&#1089;&#1077;&#1084;&#1087;&#1083;&#1102;&#1074;&#1072;&#1085;&#1085;&#1103;
Enable/disable keeping of geometry related (zoom/pan/rotation)	&#1059;&#1074;&#1110;&#1084;&#1082;&#1085;&#1091;&#1090;&#1080;/&#1074;&#1080;&#1084;&#1082;&#1085;&#1091;&#1090;&#1080; &#1079;&#1073;&#1077;&#1088;&#1077;&#1078;&#1077;&#1085;&#1085;&#1103; &#1075;&#1077;&#1086;&#1084;&#1077;&#1090;&#1088;&#1110;&#1111; (&#1084;&#1072;&#1089;&#1096;&#1090;&#1072;&#1073;/&#1087;&#1077;&#1088;&#1077;&#1084;&#1110;&#1097;&#1077;&#1085;&#1085;&#1103;/&#1087;&#1086;&#1074;&#1086;&#1088;&#1086;&#1090;)
and image processing (brightness/contrast/sharpen) parameters between images	&#1110; &#1086;&#1073;&#1088;&#1086;&#1073;&#1082;&#1091; (&#1103;&#1089;&#1082;&#1088;&#1072;&#1074;&#1110;&#1089;&#1090;&#1100;/&#1082;&#1086;&#1085;&#1090;&#1088;&#1072;&#1089;&#1090;&#1085;&#1110;&#1089;&#1090;&#1100;/&#1088;&#1110;&#1079;&#1082;&#1110;&#1089;&#1090;&#1100;) &#1084;&#1110;&#1078; &#1079;&#1086;&#1073;&#1088;&#1072;&#1078;&#1077;&#1085;&#1085;&#1103;&#1084;&#1080;
Enable/disable automatic contrast correction (histogram equalization)	&#1059;&#1074;&#1110;&#1084;&#1082;&#1085;&#1091;&#1090;&#1080;/&#1074;&#1080;&#1084;&#1082;&#1085;&#1091;&#1090;&#1080; &#1072;&#1074;&#1090;&#1086;&#1082;&#1086;&#1088;&#1088;&#1077;&#1082;&#1094;&#1110;&#1102; &#1082;&#1086;&#1085;&#1090;&#1088;&#1072;&#1089;&#1090;&#1085;&#1086;&#1089;&#1090;&#1110; (&#1087;&#1110;&#1076;&#1089;&#1090;&#1088;&#1086;&#1102;&#1074;&#1072;&#1085;&#1085;&#1103; &#1075;&#1110;&#1089;&#1090;&#1086;&#1075;&#1088;&#1072;&#1084;&#1080;)
Apply auto contrast correction using only visible section of image	&#1047;&#1072;&#1089;&#1090;&#1086;&#1089;&#1091;&#1074;&#1072;&#1090;&#1080; &#1072;&#1074;&#1090;&#1086;&#1082;&#1086;&#1088;&#1077;&#1082;&#1094;&#1110;&#1102; &#1082;&#1086;&#1085;&#1090;&#1088;&#1072;&#1089;&#1090;&#1085;&#1086;&#1089;&#1090;&#1110; &#1090;&#1110;&#1083;&#1100;&#1082;&#1080; &#1076;&#1086; &#1074;&#1080;&#1076;&#1080;&#1084;&#1086;&#1111; &#1086;&#1073;&#1083;&#1072;&#1089;&#1090;&#1110; &#1079;&#1086;&#1073;&#1088;&#1072;&#1078;&#1077;&#1085;&#1085;&#1103;
Enable/disable automatic density correction (local brightness correction)	&#1059;&#1074;&#1110;&#1084;&#1082;&#1085;&#1091;&#1090;&#1080;/&#1074;&#1080;&#1084;&#1082;&#1085;&#1091;&#1090;&#1080; &#1072;&#1074;&#1090;&#1086;&#1082;&#1086;&#1088;&#1077;&#1082;&#1094;&#1110;&#1102; &#1110;&#1085;&#1090;&#1077;&#1085;&#1089;&#1080;&#1074;&#1085;&#1086;&#1089;&#1090;&#1110; (&#1083;&#1086;&#1082;&#1072;&#1083;&#1100;&#1085;&#1077; &#1087;&#1110;&#1076;&#1089;&#1090;&#1088;&#1086;&#1102;&#1074;&#1072;&#1085;&#1085;&#1103; &#1103;&#1089;&#1082;&#1088;&#1072;&#1074;&#1086;&#1089;&#1090;&#1110; - &#1051;&#1055;&#1071;)
Increase/decrease lightening of shadows (LDC must be on)	&#1055;&#1086;&#1089;&#1080;&#1083;&#1080;&#1090;&#1080;/&#1087;&#1086;&#1089;&#1083;&#1072;&#1073;&#1080;&#1090;&#1080; &#1074;&#1080;&#1089;&#1074;&#1110;&#1090;&#1083;&#1102;&#1074;&#1072;&#1085;&#1085;&#1103; &#1090;&#1110;&#1085;&#1077;&#1081; (&#1087;&#1086;&#1090;&#1088;&#1110;&#1073;&#1085;&#1086; &#1091;&#1074;&#1110;&#1084;&#1082;&#1085;&#1091;&#1090;&#1080; &#1051;&#1055;&#1071;)
Increase/decrease darkening of highlights (LDC must be on)	&#1055;&#1086;&#1089;&#1080;&#1083;&#1080;&#1090;&#1080;/&#1087;&#1086;&#1089;&#1083;&#1072;&#1073;&#1080;&#1090;&#1080; &#1087;&#1088;&#1080;&#1090;&#1077;&#1084;&#1085;&#1077;&#1085;&#1085;&#1103; &#1089;&#1074;&#1110;&#1090;&#1083;&#1072; (&#1087;&#1086;&#1090;&#1088;&#1110;&#1073;&#1085;&#1086; &#1091;&#1074;&#1110;&#1084;&#1082;&#1085;&#1091;&#1090;&#1080; &#1051;&#1055;&#1071;)
Loop through files in current folder	&#1062;&#1080;&#1082;&#1083;&#1110;&#1095;&#1085;&#1080;&#1081; &#1087;&#1077;&#1088;&#1077;&#1075;&#1083;&#1103;&#1076; &#1092;&#1072;&#1081;&#1083;&#1110;&#1074; &#1091; &#1087;&#1086;&#1090;&#1086;&#1095;&#1085;&#1110;&#1081; &#1087;&#1072;&#1087;&#1094;&#1110;
Loop through files in current directory and all subfolders	&#1062;&#1080;&#1082;&#1083;&#1110;&#1095;&#1085;&#1080;&#1081; &#1087;&#1077;&#1088;&#1077;&#1075;&#1083;&#1103;&#1076; &#1092;&#1072;&#1081;&#1083;&#1110;&#1074; &#1091; &#1087;&#1086;&#1090;&#1086;&#1095;&#1085;&#1110;&#1081; &#1087;&#1072;&#1087;&#1094;&#1110; &#1090;&#1072; &#1111;&#1111; &#1087;&#1110;&#1076;&#1087;&#1072;&#1087;&#1082;&#1072;&#1093;
Loop through files in current directory and all sibling folders (folders on same level)	&#1062;&#1080;&#1082;&#1083;&#1110;&#1095;&#1085;&#1080;&#1081; &#1087;&#1077;&#1088;&#1077;&#1075;&#1083;&#1103;&#1076; &#1092;&#1072;&#1081;&#1083;&#1110;&#1074; &#1091; &#1087;&#1086;&#1090;&#1086;&#1095;&#1085;&#1110;&#1081; &#1087;&#1072;&#1087;&#1094;&#1110; &#1110; &#1074;&#1089;&#1110;&#1093; &#1087;&#1072;&#1087;&#1082;&#1072;&#1093; &#1090;&#1086;&#1075;&#1086; &#1078; &#1088;&#1110;&#1074;&#1085;&#1103;
Maximize/restore to/from virtual desktop (only for multi-monitor systems)	&#1042;&#1110;&#1076;&#1095;&#1080;&#1085;&#1080;&#1090;&#1080;/&#1074;&#1110;&#1076;&#1085;&#1086;&#1074;&#1080;&#1090;&#1080; &#1085;&#1072;/&#1079; &#1074;&#1110;&#1088;&#1090;&#1091;&#1072;&#1083;&#1100;&#1085;&#1080;&#1081; &#1088;&#1086;&#1073;&#1086;&#1095;&#1080;&#1081; &#1089;&#1090;&#1110;&#1083; (&#1076;&#1083;&#1103; &#1084;&#1091;&#1083;&#1100;&#1090;&#1080;&#1084;&#1086;&#1085;&#1110;&#1090;&#1086;&#1088;&#1085;&#1080;&#1093; &#1089;&#1080;&#1089;&#1090;&#1077;&#1084;)
Copy screen to clipboard/ Copy processed full size image to clipboard	&#1057;&#1082;&#1086;&#1087;&#1110;&#1102;&#1074;&#1072;&#1090;&#1080; &#1074; &#1073;&#1091;&#1092;&#1077;&#1088; &#1086;&#1073;&#1084;&#1110;&#1085;&#1091; &#1077;&#1082;&#1088;&#1072;&#1085;/&#1086;&#1073;&#1088;&#1086;&#1073;&#1083;&#1077;&#1085;&#1077; &#1087;&#1086;&#1074;&#1085;&#1086;&#1088;&#1086;&#1079;&#1084;&#1110;&#1088;&#1085;&#1077; &#1079;&#1086;&#1073;&#1088;&#1072;&#1078;&#1077;&#1085;&#1085;&#1103;
Open new image or slideshow file	&#1042;&#1110;&#1076;&#1082;&#1088;&#1080;&#1090;&#1080; &#1085;&#1086;&#1074;&#1077; &#1079;&#1086;&#1073;&#1088;&#1072;&#1078;&#1077;&#1085;&#1085;&#1103; &#1072;&#1073;&#1086; &#1092;&#1072;&#1081;&#1083; &#1110;&#1079; &#1089;&#1083;&#1072;&#1081;&#1076;&#1096;&#1086;&#1091;
Save processed image to JPEG file (original size)	&#1047;&#1073;&#1077;&#1088;&#1077;&#1075;&#1090;&#1080; &#1086;&#1073;&#1088;&#1086;&#1073;&#1083;&#1077;&#1085;&#1077; &#1079;&#1086;&#1073;&#1088;&#1072;&#1078;&#1077;&#1085;&#1085;&#1103; &#1103;&#1082; &#1092;&#1072;&#1081;&#1083; JPEG (&#1074;&#1080;&#1093;&#1110;&#1076;&#1085;&#1086;&#1075;&#1086; &#1088;&#1086;&#1079;&#1084;&#1110;&#1088;&#1091;)
Save (%s)/ delete (%s) image processing parameters in/from parameter DB	&#1047;&#1073;&#1077;&#1088;&#1077;&#1075;&#1090;&#1080; (%s) / &#1074;&#1080;&#1076;&#1072;&#1083;&#1080;&#1090;&#1080; (%s) &#1087;&#1072;&#1088;&#1072;&#1084;&#1077;&#1090;&#1088;&#1080; &#1086;&#1073;&#1088;&#1086;&#1073;&#1082;&#1080; &#1079;&#1086;&#1073;&#1088;&#1072;&#1078;&#1077;&#1085;&#1085;&#1103; &#1074; &#1073;&#1072;&#1079;&#1110; &#1076;&#1072;&#1085;&#1080;&#1093;
Sort images by creation date, resp. modification date, resp. file name	&#1057;&#1086;&#1088;&#1090;&#1091;&#1074;&#1072;&#1085;&#1085;&#1103; &#1079;&#1086;&#1073;&#1088;&#1072;&#1078;&#1077;&#1085;&#1100;: &#1079;&#1072; &#1076;&#1072;&#1090;&#1086;&#1102; &#1089;&#1090;&#1074;&#1086;&#1088;&#1077;&#1085;&#1085;&#1103; (C), &#1079;&#1084;&#1110;&#1085;&#1080; (M), &#1110;&#1084;&#1077;&#1085;&#1077;&#1084; &#1092;&#1072;&#1081;&#1083;&#1072; (N), &#1074;&#1080;&#1087;&#1072;&#1076;&#1082;&#1086;&#1074;&#1086; (Z)
Goto previous image	&#1055;&#1077;&#1088;&#1077;&#1081;&#1090;&#1080; &#1076;&#1086; &#1087;&#1086;&#1087;&#1077;&#1088;&#1077;&#1076;&#1085;&#1100;&#1086;&#1075;&#1086; &#1079;&#1086;&#1073;&#1088;&#1072;&#1078;&#1077;&#1085;&#1085;&#1103;
Goto next image	&#1055;&#1077;&#1088;&#1077;&#1081;&#1090;&#1080; &#1076;&#1086; &#1085;&#1072;&#1089;&#1090;&#1091;&#1087;&#1085;&#1086;&#1075;&#1086; &#1079;&#1086;&#1073;&#1088;&#1072;&#1078;&#1077;&#1085;&#1085;&#1103;
PgUp or Left	PgUp &#1072;&#1073;&#1086; &#1089;&#1090;&#1088;&#1110;&#1083;&#1082;&#1072; &#1074;&#1083;&#1110;&#1074;&#1086;
PgDn or Right	PgDn &#1072;&#1073;&#1086; &#1089;&#1090;&#1088;&#1110;&#1083;&#1082;&#1072; &#1074;&#1087;&#1088;&#1072;&#1074;&#1086;
Goto first/last image of current folder (using sort order as defined)	&#1055;&#1077;&#1088;&#1077;&#1081;&#1090;&#1080; &#1076;&#1086; &#1087;&#1077;&#1088;&#1096;&#1086;&#1075;&#1086;/&#1086;&#1089;&#1090;&#1072;&#1085;&#1085;&#1100;&#1086;&#1075;&#1086; &#1079;&#1086;&#1073;&#1088;&#1072;&#1078;&#1077;&#1085;&#1085;&#1103; &#1091; &#1087;&#1086;&#1090;&#1086;&#1095;&#1085;&#1110;&#1081; &#1087;&#1072;&#1087;&#1094;&#1110; (&#1074;&#1110;&#1076;&#1087;&#1086;&#1074;&#1110;&#1076;&#1085;&#1086; &#1079; &#1089;&#1086;&#1088;&#1090;&#1091;&#1074;&#1072;&#1085;&#1085;&#1103;&#1084;)
Increase/decrease brightness	&#1047;&#1073;&#1110;&#1083;&#1100;&#1096;&#1080;&#1090;&#1080;/&#1079;&#1084;&#1077;&#1085;&#1096;&#1080;&#1090;&#1080; &#1103;&#1089;&#1082;&#1088;&#1072;&#1074;&#1110;&#1089;&#1090;&#1100;
Increase/decrease contrast	&#1047;&#1073;&#1110;&#1083;&#1100;&#1096;&#1080;&#1090;&#1080;/&#1079;&#1084;&#1077;&#1085;&#1096;&#1080;&#1090;&#1080; &#1082;&#1086;&#1085;&#1090;&#1088;&#1072;&#1089;&#1090;&#1085;&#1110;&#1089;&#1090;&#1100;
Increase/decrease sharpness	&#1047;&#1073;&#1110;&#1083;&#1100;&#1096;&#1080;&#1090;&#1080;/&#1079;&#1084;&#1077;&#1085;&#1096;&#1080;&#1090;&#1080; &#1088;&#1110;&#1079;&#1082;&#1110;&#1089;&#1090;&#1100;
Increase/decrease auto color cast correction amount	&#1047;&#1073;&#1110;&#1083;&#1100;&#1096;&#1080;&#1090;&#1080;/&#1079;&#1084;&#1077;&#1085;&#1096;&#1080;&#1090;&#1080; &#1072;&#1074;&#1090;&#1086;&#1082;&#1086;&#1088;&#1077;&#1082;&#1094;&#1110;&#1102; &#1082;&#1086;&#1083;&#1100;&#1086;&#1088;&#1091;
Increase/decrease auto contrast correction amount	&#1047;&#1073;&#1110;&#1083;&#1100;&#1096;&#1080;&#1090;&#1080;/&#1079;&#1084;&#1077;&#1085;&#1096;&#1080;&#1090;&#1080; &#1072;&#1074;&#1090;&#1086;&#1082;&#1086;&#1088;&#1077;&#1082;&#1094;&#1110;&#1102; &#1082;&#1086;&#1085;&#1090;&#1088;&#1072;&#1089;&#1090;&#1085;&#1086;&#1089;&#1090;&#1110;
Enable/disable landscape picture enhancement mode	&#1059;&#1074;&#1110;&#1084;&#1082;&#1085;&#1091;&#1090;&#1080;/&#1074;&#1080;&#1084;&#1082;&#1085;&#1091;&#1090;&#1080; &#1088;&#1077;&#1078;&#1080;&#1084; &#1087;&#1086;&#1083;&#1110;&#1087;&#1096;&#1077;&#1085;&#1085;&#1103; &#1079;&#1086;&#1073;&#1088;&#1072;&#1078;&#1077;&#1085;&#1100;
Slide show with timeout of n seconds (ESC to stop)	&#1047;&#1072;&#1087;&#1091;&#1089;&#1090;&#1080;&#1090;&#1080; &#1089;&#1083;&#1072;&#1081;&#1076;&#1096;&#1086;&#1091; &#1079; &#1110;&#1085;&#1090;&#1077;&#1088;&#1074;&#1072;&#1083;&#1086;&#1084; N &#1089;&#1077;&#1082; (ESC - &#1089;&#1090;&#1086;&#1087;)
Set timeout to n/10 sec, respectively n/100 sec (Ctrl+Shift)	&#1047;&#1072;&#1076;&#1072;&#1090;&#1080; &#1110;&#1085;&#1090;&#1077;&#1088;&#1074;&#1072;&#1083; N/10 &#1089;&#1077;&#1082; &#1072;&#1073;&#1086; N/100 &#1089;&#1077;&#1082; (Ctrl+Shift)
Rotate image and fit to screen	&#1055;&#1086;&#1074;&#1077;&#1088;&#1085;&#1091;&#1090;&#1080; &#1079;&#1086;&#1073;&#1088;&#1072;&#1078;&#1077;&#1085;&#1085;&#1103; &#1110; &#1074;&#1087;&#1080;&#1089;&#1072;&#1090;&#1080; &#1074; &#1077;&#1082;&#1088;&#1072;&#1085;
Fit image to screen	&#1042;&#1087;&#1080;&#1089;&#1072;&#1090;&#1080; &#1079;&#1086;&#1073;&#1088;&#1072;&#1078;&#1077;&#1085;&#1085;&#1103; &#1074; &#1077;&#1082;&#1088;&#1072;&#1085;
Zoom 1:1 (100 %)	&#1052;&#1072;&#1089;&#1096;&#1090;&#1072;&#1073; 1:1 (100%)
Zoom in (%s)/Zoom out (%s)	&#1047;&#1073;&#1110;&#1083;&#1100;&#1096;&#1080;&#1090;&#1080; (%s)/&#1079;&#1084;&#1077;&#1085;&#1096;&#1080;&#1090;&#1080; (%s)
Zoom in/out image	&#1047;&#1073;&#1110;&#1083;&#1100;&#1096;&#1080;&#1090;&#1080;/&#1079;&#1084;&#1077;&#1085;&#1096;&#1080;&#1090;&#1080; &#1079;&#1086;&#1073;&#1088;&#1072;&#1078;&#1077;&#1085;&#1085;&#1103; (&#1084;&#1072;&#1089;&#1096;&#1090;&#1072;&#1073;&#1091;&#1074;&#1072;&#1090;&#1080;)
Pan image	&#1055;&#1077;&#1088;&#1077;&#1084;&#1110;&#1089;&#1090;&#1080;&#1090;&#1080; &#1079;&#1086;&#1073;&#1088;&#1072;&#1078;&#1077;&#1085;&#1085;&#1103;
Crop image	&#1054;&#1073;&#1088;&#1110;&#1079;&#1072;&#1090;&#1080; &#1079;&#1086;&#1073;&#1088;&#1072;&#1078;&#1077;&#1085;&#1085;&#1103;
Next image	&#1053;&#1072;&#1089;&#1090;&#1091;&#1087;&#1085;&#1077; &#1079;&#1086;&#1073;&#1088;&#1072;&#1078;&#1077;&#1085;&#1085;&#1103;
Previous image	&#1055;&#1086;&#1087;&#1077;&#1088;&#1077;&#1076;&#1085;&#1108; &#1079;&#1086;&#1073;&#1088;&#1072;&#1078;&#1077;&#1085;&#1085;&#1103;
up/down	&#1057;&#1090;&#1088;&#1110;&#1083;&#1082;&#1080; &#1074;&#1075;&#1086;&#1088;&#1091;/&#1074;&#1085;&#1080;&#1079;
Mouse wheel	&#1056;&#1086;&#1083;&#1080;&#1082; &#1084;&#1080;&#1096;&#1110;
Left mouse & drag	&#1055;&#1077;&#1088;&#1077;&#1090;&#1103;&#1075;&#1091;&#1074;&#1072;&#1085;&#1085;&#1103; &#1079; &#1051;&#1050;&#1052;
Ctrl + L mouse	Ctrl + &#1051;&#1050;&#1052;
Forward mouse button	&#1050;&#1085;&#1086;&#1087;&#1082;&#1072; &#1084;&#1080;&#1096;&#1110; '&#1042;&#1087;&#1077;&#1088;&#1077;&#1076;'
Back mouse button	&#1050;&#1085;&#1086;&#1087;&#1082;&#1072; &#1084;&#1080;&#1096;&#1110; '&#1053;&#1072;&#1079;&#1072;&#1076;'
Delete current file on disk permanently	&#1054;&#1089;&#1090;&#1072;&#1090;&#1086;&#1095;&#1085;&#1086; &#1074;&#1080;&#1076;&#1072;&#1083;&#1080;&#1090;&#1080; &#1087;&#1086;&#1090;&#1086;&#1095;&#1085;&#1080;&#1081; &#1092;&#1072;&#1081;&#1083; &#1079; &#1076;&#1080;&#1089;&#1082;&#1072;
Rotate current file on disk lossless by 90 deg (W/H must be multiple of 16)	&#1055;&#1086;&#1074;&#1077;&#1088;&#1085;&#1091;&#1090;&#1080; &#1087;&#1086;&#1090;&#1086;&#1095;&#1085;&#1080;&#1081; &#1092;&#1072;&#1081;&#1083; &#1085;&#1072; &#1076;&#1080;&#1089;&#1082;&#1091; &#1073;&#1077;&#1079; &#1074;&#1090;&#1088;&#1072;&#1090; &#1085;&#1072; 90&#176; &#1074;&#1087;&#1088;&#1072;&#1074;&#1086; (&#1064;/&#1042; &#1087;&#1086;&#1074;&#1080;&#1085;&#1085;&#1110; &#1073;&#1091;&#1090;&#1080; &#1082;&#1088;&#1072;&#1090;&#1085;&#1110; 16)
Rotate current file on disk lossless by 270 deg (W/H must be multiple of 16)	&#1055;&#1086;&#1074;&#1077;&#1088;&#1085;&#1091;&#1090;&#1080; &#1087;&#1086;&#1090;&#1086;&#1095;&#1085;&#1080;&#1081; &#1092;&#1072;&#1081;&#1083; &#1085;&#1072; &#1076;&#1080;&#1089;&#1082;&#1091; &#1073;&#1077;&#1079; &#1074;&#1090;&#1088;&#1072;&#1090; &#1085;&#1072; 90&#176; &#1074;&#1083;&#1110;&#1074;&#1086; (&#1064;/&#1042; &#1087;&#1086;&#1074;&#1080;&#1085;&#1085;&#1110; &#1073;&#1091;&#1090;&#1080; &#1082;&#1088;&#1072;&#1090;&#1085;&#1110; 16)
The file is read-only!	&#1062;&#1077;&#1081; &#1092;&#1072;&#1081;&#1083; &#1090;&#1110;&#1083;&#1100;&#1082;&#1080; &#1076;&#1083;&#1103; &#1095;&#1080;&#1090;&#1072;&#1085;&#1085;&#1103;!
Can't rename file	&#1053;&#1077;&#1084;&#1086;&#1078;&#1083;&#1080;&#1074;&#1086; &#1087;&#1077;&#1088;&#1077;&#1081;&#1084;&#1077;&#1085;&#1091;&#1074;&#1072;&#1090;&#1080; &#1092;&#1072;&#1081;&#1083;
New name contains backslash character!	&#1059; &#1085;&#1086;&#1074;&#1086;&#1084;&#1091; &#1110;&#1084;&#1077;&#1085;&#1110; &#1084;&#1110;&#1089;&#1090;&#1080;&#1090;&#1100;&#1089;&#1103; &#1079;&#1074;&#1086;&#1088;&#1086;&#1090;&#1085;&#1072; &#1082;&#1086;&#1089;&#1072; &#1088;&#1080;&#1089;&#1082;&#1072; (\).
Renaming file failed!	&#1055;&#1086;&#1084;&#1080;&#1083;&#1082;&#1072; &#1087;&#1088;&#1080; &#1087;&#1077;&#1088;&#1077;&#1081;&#1084;&#1077;&#1085;&#1091;&#1074;&#1072;&#1085;&#1085;&#1110; &#1092;&#1072;&#1081;&#1083;&#1091;.
Reason: 	&#1055;&#1088;&#1080;&#1095;&#1080;&#1085;&#1072;: 
on	&#1074;&#1082;&#1083;.
off	&#1074;&#1080;&#1082;&#1083;.
Do you really want to save the following parameters as default to the INI file	&#1042;&#1080; &#1089;&#1087;&#1088;&#1072;&#1074;&#1076;&#1110; &#1093;&#1086;&#1095;&#1077;&#1090;&#1077; &#1079;&#1073;&#1077;&#1088;&#1077;&#1075;&#1090;&#1080; &#1094;&#1110; &#1087;&#1072;&#1088;&#1072;&#1084;&#1077;&#1090;&#1088;&#1080; &#1074; INI-&#1092;&#1072;&#1081;&#1083;&#1110; &#1103;&#1082; &#1089;&#1090;&#1072;&#1085;&#1076;&#1072;&#1088;&#1090;&#1085;&#1110;
Auto contrast and color correction: 	&#1040;&#1074;&#1090;&#1086;&#1082;&#1086;&#1088;&#1077;&#1082;&#1094;&#1110;&#1103; &#1082;&#1086;&#1085;&#1090;&#1088;&#1072;&#1089;&#1090;&#1085;&#1086;&#1089;&#1090;&#1110; &#1110; &#1082;&#1086;&#1083;&#1100;&#1086;&#1088;&#1091;: 
Local density correction: 	&#1050;&#1086;&#1088;&#1077;&#1082;&#1094;&#1110;&#1103; &#1089;&#1074;&#1110;&#1090;&#1083;&#1072;/&#1090;&#1110;&#1085;&#1077;&#1081;: 
Order files by: 	&#1057;&#1086;&#1088;&#1090;&#1091;&#1074;&#1072;&#1085;&#1085;&#1103; &#1092;&#1072;&#1081;&#1083;&#1110;&#1074;: 
Creation date/time	&#1044;&#1072;&#1090;&#1072;/&#1095;&#1072;&#1089; &#1089;&#1090;&#1074;&#1086;&#1088;&#1077;&#1085;&#1085;&#1103;
Last modification date/time	&#1044;&#1072;&#1090;&#1072;/&#1095;&#1072;&#1089; &#1079;&#1084;&#1110;&#1085;&#1080;
File name	&#1030;&#1084;'&#1103; &#1092;&#1072;&#1081;&#1083;&#1072;
These values will override the values from the INI file located in the program folder of JPEGView!	&#1062;&#1110; &#1079;&#1085;&#1072;&#1095;&#1077;&#1085;&#1085;&#1103; &#1087;&#1077;&#1088;&#1077;&#1074;&#1080;&#1079;&#1085;&#1072;&#1095;&#1072;&#1090;&#1100; &#1091;&#1089;&#1090;&#1072;&#1085;&#1086;&#1074;&#1082;&#1080; &#1074; INI-&#1092;&#1072;&#1081;&#1083;&#1110; &#1074; &#1087;&#1072;&#1087;&#1094;&#1110; &#1079; JPEGView.
Confirm save default parameters	&#1047;&#1073;&#1077;&#1088;&#1077;&#1075;&#1090;&#1080; &#1087;&#1072;&#1088;&#1072;&#1084;&#1077;&#1090;&#1088;&#1080; &#1079;&#1072; &#1079;&#1072;&#1084;&#1086;&#1074;&#1095;&#1091;&#1074;&#1072;&#1085;&#1085;&#1103;&#1084;?
Images	&#1047;&#1086;&#1073;&#1088;&#1072;&#1078;&#1077;&#1085;&#1085;&#1103;
All Files	&#1042;&#1089;&#1110; &#1092;&#1072;&#1081;&#1083;&#1080;
Parameter DB file '%s' could not be opened!	&#1053;&#1077;&#1084;&#1086;&#1078;&#1083;&#1080;&#1074;&#1086; &#1074;&#1110;&#1076;&#1082;&#1088;&#1080;&#1090;&#1080; &#1092;&#1072;&#1081;&#1083; '%s' &#1079; &#1041;&#1044; &#1087;&#1072;&#1088;&#1072;&#1084;&#1077;&#1090;&#1088;&#1110;&#1074;.
Parameter DB file '%s' is not valid (invalid header)!	&#1053;&#1077;&#1074;&#1110;&#1088;&#1085;&#1080;&#1081; &#1092;&#1072;&#1081;&#1083; '%s' &#1079; &#1041;&#1044; &#1087;&#1072;&#1088;&#1072;&#1084;&#1077;&#1090;&#1088;&#1110;&#1074; (&#1085;&#1077;&#1087;&#1088;&#1080;&#1087;&#1091;&#1089;&#1090;&#1080;&#1084;&#1080;&#1081; &#1079;&#1072;&#1075;&#1086;&#1083;&#1086;&#1074;&#1086;&#1082;).
Cannot write to parameter DB file '%s'!	&#1053;&#1077;&#1084;&#1086;&#1078;&#1083;&#1080;&#1074;&#1086; &#1074;&#1080;&#1082;&#1086;&#1085;&#1072;&#1090;&#1080; &#1079;&#1072;&#1087;&#1080;&#1089; &#1091; &#1092;&#1072;&#1081;&#1083; '%s' &#1079; &#1041;&#1044; &#1087;&#1072;&#1088;&#1072;&#1084;&#1077;&#1090;&#1088;&#1110;&#1074;.
Cannot read from parameter DB file '%s'!	&#1053;&#1077;&#1084;&#1086;&#1078;&#1083;&#1080;&#1074;&#1086; &#1074;&#1080;&#1082;&#1086;&#1085;&#1072;&#1090;&#1080; &#1095;&#1080;&#1090;&#1072;&#1085;&#1085;&#1103; &#1079; &#1092;&#1072;&#1081;&#1083;&#1091; '%s' &#1079; &#1041;&#1044; &#1087;&#1072;&#1088;&#1072;&#1084;&#1077;&#1090;&#1088;&#1110;&#1074;.
Cannot read parameter DB file '%s' because it is too large!	&#1053;&#1077;&#1084;&#1086;&#1078;&#1083;&#1080;&#1074;&#1086; &#1087;&#1088;&#1086;&#1095;&#1080;&#1090;&#1072;&#1090;&#1080; &#1092;&#1072;&#1081;&#1083; '%s' &#1079; &#1041;&#1044; &#1087;&#1072;&#1088;&#1072;&#1084;&#1077;&#1090;&#1088;&#1110;&#1074;: &#1074;&#1110;&#1085; &#1079;&#1072;&#1085;&#1072;&#1076;&#1090;&#1086; &#1074;&#1077;&#1083;&#1080;&#1082;&#1080;&#1081;.
The parameter DB file '%s' has been created by a newer version of JPEGView!	&#1060;&#1072;&#1081;&#1083; '%s' &#1079; &#1041;&#1044; &#1087;&#1072;&#1088;&#1072;&#1084;&#1077;&#1090;&#1088;&#1110;&#1074; &#1089;&#1090;&#1074;&#1086;&#1088;&#1077;&#1085;&#1080;&#1081; &#1073;&#1110;&#1083;&#1100;&#1096; &#1085;&#1086;&#1074;&#1086;&#1102; &#1074;&#1077;&#1088;&#1089;&#1110;&#1108;&#1102; JPEGView.
The old parameter DB file '%s' could not be renamed during conversion to new format!	&#1053;&#1077; &#1074;&#1076;&#1072;&#1083;&#1086;&#1089;&#1103; &#1087;&#1077;&#1088;&#1077;&#1081;&#1084;&#1077;&#1085;&#1091;&#1074;&#1072;&#1090;&#1080; &#1089;&#1090;&#1072;&#1088;&#1080;&#1081; &#1092;&#1072;&#1081;&#1083; '%s' &#1079; &#1041;&#1044; &#1087;&#1072;&#1088;&#1072;&#1084;&#1077;&#1090;&#1088;&#1110;&#1074; &#1087;&#1088;&#1080; &#1087;&#1077;&#1088;&#1077;&#1090;&#1074;&#1086;&#1088;&#1077;&#1085;&#1085;&#1110; &#1074; &#1085;&#1086;&#1074;&#1080;&#1081; &#1092;&#1086;&#1088;&#1084;&#1072;&#1090;.
Parameter DB error	&#1055;&#1086;&#1084;&#1080;&#1083;&#1082;&#1072; &#1074; &#1041;&#1044; &#1087;&#1072;&#1088;&#1072;&#1084;&#1077;&#1090;&#1088;&#1110;&#1074;
Error saving file	&#1055;&#1086;&#1084;&#1080;&#1083;&#1082;&#1072; &#1079;&#1073;&#1077;&#1088;&#1077;&#1078;&#1077;&#1085;&#1085;&#1103; &#1092;&#1072;&#1081;&#1083;&#1091;
Error writing file to disk!	&#1055;&#1086;&#1084;&#1080;&#1083;&#1082;&#1072; &#1079;&#1072;&#1087;&#1080;&#1089;&#1091; &#1092;&#1072;&#1081;&#1083;&#1091; &#1085;&#1072; &#1076;&#1080;&#1089;&#1082;.
Confirm	&#1055;&#1110;&#1076;&#1090;&#1074;&#1077;&#1088;&#1076;&#1110;&#1090;&#1100;
Do you really want to permanently delete the file %filename%?	&#1042;&#1080; &#1089;&#1087;&#1088;&#1072;&#1074;&#1076;&#1110; &#1093;&#1086;&#1095;&#1077;&#1090;&#1077; &#1074;&#1080;&#1076;&#1072;&#1083;&#1080;&#1090;&#1080; &#1092;&#1072;&#1081;&#1083; %filename%?
Rotate the following file lossless by 90 deg?\n%filename%	&#1055;&#1086;&#1074;&#1077;&#1088;&#1085;&#1091;&#1090;&#1080; &#1094;&#1077;&#1081; &#1092;&#1072;&#1081;&#1083; &#1073;&#1077;&#1079; &#1074;&#1090;&#1088;&#1072;&#1090; &#1085;&#1072; 90&#176; &#1074;&#1087;&#1088;&#1072;&#1074;&#1086;?\n%filename%
Rotate the following file lossless by 270 deg?\n%filename%	&#1055;&#1086;&#1074;&#1077;&#1088;&#1085;&#1091;&#1090;&#1080; &#1094;&#1077;&#1081; &#1092;&#1072;&#1081;&#1083; &#1073;&#1077;&#1079; &#1074;&#1090;&#1088;&#1072;&#1090; &#1085;&#1072; 90&#176; &#1074;&#1083;&#1110;&#1074;&#1086;?\n%filename%
Open image...	&#1042;&#1110;&#1076;&#1082;&#1088;&#1080;&#1090;&#1080; &#1079;&#1086;&#1073;&#1088;&#1072;&#1078;&#1077;&#1085;&#1085;&#1103;...
Save processed image...	&#1047;&#1073;&#1077;&#1088;&#1077;&#1075;&#1090;&#1080; &#1086;&#1073;&#1088;&#1086;&#1073;&#1083;&#1077;&#1085;&#1077; &#1079;&#1086;&#1073;&#1088;&#1072;&#1078;&#1077;&#1085;&#1085;&#1103;...
Reload image	&#1055;&#1077;&#1088;&#1077;&#1079;&#1072;&#1074;&#1072;&#1085;&#1090;&#1072;&#1078;&#1080;&#1090;&#1080; &#1079;&#1086;&#1073;&#1088;&#1072;&#1078;&#1077;&#1085;&#1085;&#1103;
Copy to clipboard	&#1057;&#1082;&#1086;&#1087;&#1110;&#1102;&#1074;&#1072;&#1090;&#1080; &#1074; &#1073;&#1091;&#1092;&#1077;&#1088; &#1086;&#1073;&#1084;&#1110;&#1085;&#1091;
Copy original size image	&#1057;&#1082;&#1086;&#1087;&#1110;&#1102;&#1074;&#1072;&#1090;&#1080; &#1074; &#1073;&#1091;&#1092;&#1077;&#1088; &#1086;&#1073;&#1084;&#1110;&#1085;&#1091; &#1079; &#1087;&#1086;&#1095;&#1072;&#1090;&#1082;&#1086;&#1074;&#1080;&#1084; &#1088;&#1086;&#1079;&#1084;&#1110;&#1088;&#1086;&#1084;
Paste from clipboard	&#1042;&#1089;&#1090;&#1072;&#1074;&#1080;&#1090;&#1080; &#1079; &#1073;&#1091;&#1092;&#1077;&#1088;&#1072; &#1086;&#1073;&#1084;&#1110;&#1085;&#1091;
Batch rename/copy...	&#1055;&#1072;&#1082;&#1077;&#1090;&#1085;&#1077; &#1087;&#1077;&#1088;&#1077;&#1081;&#1084;&#1077;&#1085;&#1091;&#1074;&#1072;&#1085;&#1085;&#1103;/&#1082;&#1086;&#1087;&#1110;&#1102;&#1074;&#1072;&#1085;&#1085;&#1103;...
Show picture info (EXIF)	&#1042;&#1110;&#1076;&#1086;&#1084;&#1086;&#1089;&#1090;&#1110; &#1087;&#1088;&#1086; &#1079;&#1086;&#1073;&#1088;&#1072;&#1078;&#1077;&#1085;&#1085;&#1103; (EXIF)
Show filename	&#1030;&#1084;'&#1103; &#1092;&#1072;&#1081;&#1083;&#1072;
Navigation	&#1053;&#1072;&#1074;&#1110;&#1075;&#1072;&#1094;&#1110;&#1103;
Loop folder	&#1062;&#1080;&#1082;&#1083;&#1110;&#1095;&#1085;&#1086; &#1074; &#1087;&#1072;&#1087;&#1094;&#1110;
Loop recursively	&#1062;&#1080;&#1082;&#1083;&#1110;&#1095;&#1085;&#1086; &#1079; &#1074;&#1082;&#1083;&#1072;&#1076;&#1077;&#1085;&#1080;&#1084;&#1080; &#1087;&#1072;&#1087;&#1082;&#1072;&#1084;&#1080;
Loop siblings	&#1062;&#1080;&#1082;&#1083;&#1110;&#1095;&#1085;&#1086; &#1079; &#1087;&#1072;&#1087;&#1082;&#1072;&#1084;&#1080; &#1090;&#1086;&#1075;&#1086; &#1078; &#1088;&#1110;&#1074;&#1085;&#1103; &#1074;&#1082;&#1083;&#1072;&#1076;&#1077;&#1085;&#1086;&#1089;&#1090;&#1110;
Display order	&#1055;&#1086;&#1088;&#1103;&#1076;&#1086;&#1082; &#1074;&#1080;&#1074;&#1086;&#1076;&#1091; (&#1089;&#1086;&#1088;&#1090;&#1091;&#1074;&#1072;&#1085;&#1085;&#1103;)
Modification date	&#1044;&#1072;&#1090;&#1072; &#1079;&#1084;&#1110;&#1085;&#1080;
Creation date	&#1044;&#1072;&#1090;&#1072; &#1089;&#1090;&#1074;&#1086;&#1088;&#1077;&#1085;&#1085;&#1103;
Play folder as slideshow/movie	&#1057;&#1083;&#1072;&#1081;&#1076;&#1096;&#1086;&#1091;/&#1092;&#1110;&#1083;&#1100;&#1084; &#1079; &#1092;&#1072;&#1081;&#1083;&#1110;&#1074; &#1091; &#1087;&#1072;&#1087;&#1094;&#1110;
Slideshow	&#1057;&#1083;&#1072;&#1081;&#1076;&#1096;&#1086;&#1091;
Movie	&#1060;&#1110;&#1083;&#1100;&#1084;
Waiting time	&#1030;&#1085;&#1090;&#1077;&#1088;&#1074;&#1072;&#1083;
Stop slide show/movie	&#1047;&#1091;&#1087;&#1080;&#1085;&#1080;&#1090;&#1080; &#1089;&#1083;&#1072;&#1081;&#1076;&#1096;&#1086;&#1091;/&#1092;&#1110;&#1083;&#1100;&#1084;
Rotate +90	&#1055;&#1086;&#1074;&#1077;&#1088;&#1085;&#1091;&#1090;&#1080; &#1085;&#1072; 90&#176; &#1074;&#1087;&#1088;&#1072;&#1074;&#1086;
Rotate -90	&#1055;&#1086;&#1074;&#1077;&#1088;&#1085;&#1091;&#1090;&#1080; &#1085;&#1072; 90&#176; &#1074;&#1083;&#1110;&#1074;&#1086;
Rotate 180	&#1055;&#1086;&#1074;&#1077;&#1088;&#1085;&#1091;&#1090;&#1080; &#1085;&#1072; 180&#176;
Auto correction	&#1040;&#1074;&#1090;&#1086;&#1082;&#1086;&#1088;&#1077;&#1082;&#1094;&#1110;&#1103;
Local density correction	&#1050;&#1086;&#1088;&#1077;&#1082;&#1094;&#1110;&#1103; &#1089;&#1074;&#1110;&#1090;&#1083;&#1072;/&#1090;&#1110;&#1085;&#1077;&#1081;
Keep parameters	&#1055;&#1072;&#1084;'&#1103;&#1090;&#1072;&#1090;&#1080; &#1087;&#1072;&#1088;&#1072;&#1084;&#1077;&#1090;&#1088;&#1080; &#1086;&#1073;&#1088;&#1086;&#1073;&#1082;&#1080; &#1087;&#1088;&#1080; &#1079;&#1084;&#1110;&#1085;&#1110; &#1079;&#1086;&#1073;&#1088;&#1072;&#1078;&#1077;&#1085;&#1100;
Save parameters to INI...	&#1047;&#1073;&#1077;&#1088;&#1077;&#1075;&#1090;&#1080; &#1087;&#1072;&#1088;&#1072;&#1084;&#1077;&#1090;&#1088;&#1080; &#1074; INI-&#1092;&#1072;&#1081;&#1083;&#1110;...
Save parameters to DB	&#1047;&#1073;&#1077;&#1088;&#1077;&#1075;&#1090;&#1080; &#1087;&#1072;&#1088;&#1072;&#1084;&#1077;&#1090;&#1088;&#1080; &#1074; &#1073;&#1072;&#1079;&#1110; &#1076;&#1072;&#1085;&#1080;&#1093;
Clear parameters from DB	&#1042;&#1080;&#1076;&#1072;&#1083;&#1080;&#1090;&#1080; &#1087;&#1072;&#1088;&#1072;&#1084;&#1077;&#1090;&#1088;&#1080; &#1079; &#1073;&#1072;&#1079;&#1080; &#1076;&#1072;&#1085;&#1080;&#1093;
Zoom	&#1052;&#1072;&#1089;&#1096;&#1090;&#1072;&#1073;&#1091;&#1074;&#1072;&#1085;&#1085;&#1103;
Fit to screen	&#1055;&#1110;&#1076;&#1075;&#1086;&#1085;&#1082;&#1072; &#1087;&#1110;&#1076; &#1077;&#1082;&#1088;&#1072;&#1085;
Fill with crop	&#1047;&#1072;&#1087;&#1086;&#1074;&#1085;&#1077;&#1085;&#1085;&#1103; &#1079; &#1086;&#1073;&#1088;&#1110;&#1079;&#1082;&#1086;&#1102;
Span all screens	&#1053;&#1072; &#1074;&#1089;&#1110; &#1077;&#1082;&#1088;&#1072;&#1085;&#1080;
Auto zoom mode	&#1040;&#1074;&#1090;&#1086;&#1084;&#1072;&#1089;&#1096;&#1090;&#1072;&#1073;&#1091;&#1074;&#1072;&#1085;&#1085;&#1103;
Fit to screen (no zoom)	&#1055;&#1110;&#1076;&#1075;&#1086;&#1085;&#1082;&#1072; &#1087;&#1110;&#1076; &#1077;&#1082;&#1088;&#1072;&#1085; (&#1073;&#1077;&#1079; &#1079;&#1073;&#1110;&#1083;&#1100;&#1096;&#1077;&#1085;&#1085;&#1103;)
Fill with crop (no zoom)	&#1047;&#1072;&#1087;&#1086;&#1074;&#1085;&#1077;&#1085;&#1085;&#1103; &#1079; &#1086;&#1073;&#1088;&#1110;&#1079;&#1082;&#1086;&#1102; (&#1073;&#1077;&#1079; &#1079;&#1073;&#1110;&#1083;&#1100;&#1096;&#1077;&#1085;&#1085;&#1103;)
Exit	&#1042;&#1080;&#1093;&#1110;&#1076;
Cyan-Red	&#1041;&#1083;&#1072;&#1082;&#1080;&#1090;&#1085;&#1080;&#1081;-&#1063;&#1077;&#1088;&#1074;&#1086;&#1085;&#1080;&#1081;
Magenta-Green	&#1055;&#1091;&#1088;&#1087;&#1091;&#1088;&#1086;&#1074;&#1080;&#1081;-&#1047;&#1077;&#1083;&#1077;&#1085;&#1080;&#1081;
Yellow-Blue	&#1046;&#1086;&#1074;&#1090;&#1080;&#1081;-&#1057;&#1080;&#1085;&#1110;&#1081;
C - R	C - R
M - G	M - G
Y - B	Y - B
Batch rename/copy of files	&#1055;&#1072;&#1082;&#1077;&#1090;&#1085;&#1077; &#1087;&#1077;&#1088;&#1077;&#1081;&#1084;&#1077;&#1085;&#1091;&#1074;&#1072;&#1085;&#1085;&#1103;/&#1082;&#1086;&#1087;&#1110;&#1102;&#1074;&#1072;&#1085;&#1085;&#1103; &#1092;&#1072;&#1081;&#1083;&#1110;&#1074;
Image files in folder	&#1043;&#1088;&#1072;&#1092;&#1110;&#1095;&#1085;&#1110; &#1092;&#1072;&#1081;&#1083;&#1080; &#1074; &#1087;&#1072;&#1087;&#1094;&#1110;
Placeholders:	&#1047;&#1072;&#1087;&#1086;&#1074;&#1085;&#1102;&#1074;&#1072;&#1095;&#1110;:
Number (consecutively numbered)	&#1085;&#1086;&#1084;&#1077;&#1088; (&#1087;&#1086;&#1089;&#1083;&#1110;&#1076;&#1086;&#1074;&#1085;&#1080;&#1081;)
Number with N digits	&#1085;&#1086;&#1084;&#1077;&#1088; &#1079; N &#1094;&#1080;&#1092;&#1088;&#1072;&#1084;&#1080;
Extracted number from original file name	&#1085;&#1086;&#1084;&#1077;&#1088; &#1079; &#1074;&#1080;&#1093;&#1110;&#1076;&#1085;&#1086;&#1075;&#1086; &#1110;&#1084;&#1077;&#1085;&#1110; &#1092;&#1072;&#1081;&#1083;&#1091;
Original file name (with extension)	&#1074;&#1080;&#1093;&#1110;&#1076;&#1085;&#1077; &#1110;&#1084;'&#1103; &#1092;&#1072;&#1081;&#1083;&#1091; (&#1079; &#1088;&#1086;&#1079;&#1096;&#1080;&#1088;&#1077;&#1085;&#1085;&#1103;&#1084;)
Original file name (without extension)	&#1074;&#1080;&#1093;&#1110;&#1076;&#1085;&#1077; &#1110;&#1084;'&#1103; &#1092;&#1072;&#1081;&#1083;&#1091; (&#1073;&#1077;&#1079; &#1088;&#1086;&#1079;&#1096;&#1080;&#1088;&#1077;&#1085;&#1085;&#1103;)
Original file extension	&#1074;&#1080;&#1093;&#1110;&#1076;&#1085;&#1077; &#1088;&#1086;&#1079;&#1096;&#1080;&#1088;&#1077;&#1085;&#1085;&#1103; &#1092;&#1072;&#1081;&#1083;&#1091;
'My Pictures' folder	&#1087;&#1072;&#1087;&#1082;&#1072; '&#1052;&#1086;&#1111; &#1084;&#1072;&#1083;&#1102;&#1085;&#1082;&#1080;'
Day / Month / Year (as numbers)	&#1076;&#1077;&#1085;&#1100;/&#1084;&#1110;&#1089;&#1103;&#1094;&#1100;/&#1088;&#1110;&#1082; (&#1094;&#1080;&#1092;&#1088;&#1072;&#1084;&#1080;)
Year short form (2 digits)	&#1088;&#1110;&#1082; &#1082;&#1086;&#1088;&#1086;&#1090;&#1082;&#1086; (&#1076;&#1074;&#1110; &#1094;&#1080;&#1092;&#1088;&#1080;)
Month / Short form (text)	&#1084;&#1110;&#1089;&#1103;&#1094;&#1100;/&#1082;&#1086;&#1088;&#1086;&#1090;&#1082;&#1072; &#1092;&#1086;&#1088;&#1084;&#1072; (&#1090;&#1077;&#1082;&#1089;&#1090;)
Target folders that are not yet existing are created as needed.	&#1053;&#1077;&#1110;&#1089;&#1085;&#1091;&#1102;&#1095;&#1110; &#1087;&#1072;&#1087;&#1082;&#1080; &#1087;&#1088;&#1080;&#1079;&#1085;&#1072;&#1095;&#1077;&#1085;&#1085;&#1103; &#1089;&#1090;&#1074;&#1086;&#1088;&#1102;&#1102;&#1090;&#1100;&#1089;&#1103; &#1079;&#1072; &#1087;&#1086;&#1090;&#1088;&#1077;&#1073;&#1086;&#1102;.
Date placeholders use the modification date of the image.	&#1047;&#1072;&#1087;&#1086;&#1074;&#1085;&#1102;&#1074;&#1072;&#1095;&#1110; &#1076;&#1072;&#1090;&#1080; &#1087;&#1110;&#1076;&#1089;&#1090;&#1072;&#1074;&#1083;&#1103;&#1102;&#1090;&#1100; &#1076;&#1072;&#1090;&#1091; &#1079;&#1084;&#1110;&#1085;&#1080; &#1079;&#1086;&#1073;&#1088;&#1072;&#1078;&#1077;&#1085;&#1085;&#1103;.
Rename/copy images to:	&#1055;&#1077;&#1088;&#1077;&#1081;&#1084;&#1077;&#1085;&#1091;&#1074;&#1072;&#1090;&#1080;/&#1089;&#1082;&#1086;&#1087;&#1110;&#1102;&#1074;&#1072;&#1090;&#1080; &#1079;&#1086;&#1073;&#1088;&#1072;&#1078;&#1077;&#1085;&#1085;&#1103; &#1091;:
Rename	&#1055;&#1077;&#1088;&#1077;&#1081;&#1084;&#1077;&#1085;&#1091;&#1074;&#1072;&#1090;&#1080;
Preview	&#1055;&#1086;&#1087;&#1077;&#1088;&#1077;&#1076;&#1085;&#1110;&#1081; &#1087;&#1077;&#1088;&#1077;&#1075;&#1083;&#1103;&#1076;
Save as template	&#1047;&#1073;&#1077;&#1088;&#1077;&#1075;&#1090;&#1080; &#1103;&#1082; &#1096;&#1072;&#1073;&#1083;&#1086;&#1085;
Close	&#1047;&#1072;&#1082;&#1088;&#1080;&#1090;&#1080;
Old name	&#1057;&#1090;&#1072;&#1088;&#1077; &#1110;&#1084;'&#1103;
Date	&#1044;&#1072;&#1090;&#1072;
New name (>> : file gets copied)	&#1053;&#1086;&#1074;&#1077; &#1110;&#1084;'&#1103; (>> : &#1092;&#1072;&#1081;&#1083; &#1089;&#1082;&#1086;&#1087;&#1110;&#1081;&#1086;&#1074;&#1072;&#1085;&#1080;&#1081;)
Select all	&#1042;&#1080;&#1073;&#1088;&#1072;&#1090;&#1080; &#1074;&#1089;&#1077;
Select none	&#1047;&#1085;&#1103;&#1090;&#1080; &#1074;&#1077;&#1089;&#1100; &#1074;&#1080;&#1073;&#1110;&#1088;
The file '%s' could not be %s.	&#1044;&#1083;&#1103; &#1092;&#1072;&#1081;&#1083;&#1072; '%s' &#1085;&#1077;&#1084;&#1086;&#1078;&#1083;&#1080;&#1074;&#1086; &#1074;&#1080;&#1082;&#1086;&#1085;&#1072;&#1090;&#1080; &#1086;&#1087;&#1077;&#1088;&#1072;&#1094;&#1110;&#1102; %s.
copied	&#1089;&#1082;&#1086;&#1087;&#1110;&#1081;&#1086;&#1074;&#1072;&#1085;&#1086;
renamed	&#1087;&#1077;&#1088;&#1077;&#1081;&#1084;&#1077;&#1085;&#1086;&#1074;&#1072;&#1085;&#1086;
Continue rename/copy?	&#1055;&#1088;&#1086;&#1076;&#1086;&#1074;&#1078;&#1080;&#1090;&#1080; &#1087;&#1077;&#1088;&#1077;&#1081;&#1084;&#1077;&#1085;&#1091;&#1074;&#1072;&#1085;&#1085;&#1103;/&#1082;&#1086;&#1087;&#1110;&#1102;&#1074;&#1072;&#1085;&#1085;&#1103;?
Error during rename/copy	&#1055;&#1086;&#1084;&#1080;&#1083;&#1082;&#1072; &#1087;&#1088;&#1080; &#1087;&#1077;&#1088;&#1077;&#1081;&#1084;&#1077;&#1085;&#1091;&#1074;&#1072;&#1085;&#1085;&#1110;/&#1082;&#1086;&#1087;&#1110;&#1102;&#1074;&#1072;&#1085;&#1085;&#1110;
%d file(s) renamed, %d file(s) copied, %d folder(s) created	&#1060;&#1072;&#1081;&#1083;&#1110;&#1074; &#1087;&#1077;&#1088;&#1077;&#1081;&#1084;&#1077;&#1085;&#1086;&#1074;&#1072;&#1085;&#1086;: %d, &#1089;&#1082;&#1086;&#1087;&#1110;&#1081;&#1086;&#1074;&#1072;&#1085;&#1086;: %d, &#1089;&#1090;&#1074;&#1086;&#1088;&#1077;&#1085;&#1086; &#1087;&#1072;&#1087;&#1086;&#1082;: %d
Crop Selection	&#1054;&#1073;&#1088;&#1110;&#1079;&#1072;&#1090;&#1080; &#1074;&#1080;&#1076;&#1110;&#1083;&#1077;&#1085;&#1077;
Copy Selection to Clipboard	&#1057;&#1082;&#1086;&#1087;&#1110;&#1102;&#1074;&#1072;&#1090;&#1080; &#1074;&#1080;&#1076;&#1110;&#1083;&#1077;&#1085;&#1077; &#1074; &#1073;&#1091;&#1092;&#1077;&#1088; &#1086;&#1073;&#1084;&#1110;&#1085;&#1091;
Zoom to Selection	&#1052;&#1072;&#1089;&#1096;&#1090;&#1072;&#1073;&#1091;&#1074;&#1072;&#1090;&#1080; &#1076;&#1086; &#1074;&#1080;&#1076;&#1110;&#1083;&#1077;&#1085;&#1086;&#1075;&#1086;
Pasting image from clipboard failed!	&#1055;&#1086;&#1084;&#1080;&#1083;&#1082;&#1072; &#1087;&#1088;&#1080; &#1074;&#1089;&#1090;&#1072;&#1074;&#1094;&#1110; &#1079;&#1086;&#1073;&#1088;&#1072;&#1078;&#1077;&#1085;&#1085;&#1103; &#1079; &#1073;&#1091;&#1092;&#1077;&#1088;&#1072; &#1086;&#1073;&#1084;&#1110;&#1085;&#1091;.
Image width:	&#1064;&#1080;&#1088;&#1080;&#1085;&#1072;:
Image height:	&#1042;&#1080;&#1089;&#1086;&#1090;&#1072;:
Acquisition date:	&#1044;&#1072;&#1090;&#1072; &#1079;&#1081;&#1086;&#1084;&#1082;&#1080;:
Camera model:	&#1052;&#1086;&#1076;&#1077;&#1083;&#1100; &#1082;&#1072;&#1084;&#1077;&#1088;&#1080;:
Exposure time (s):	&#1042;&#1080;&#1090;&#1088;&#1080;&#1084;&#1082;&#1072; (&#1079;):
Exposure bias (EV):	&#1045;&#1082;&#1089;&#1087;&#1086;&#1082;&#1086;&#1088;&#1077;&#1082;&#1094;&#1110;&#1103; (EV):
Flash fired:	&#1057;&#1087;&#1072;&#1083;&#1072;&#1093;:
Focal length (mm):	&#1060;&#1086;&#1082;&#1091;&#1089;&#1085;&#1072; &#1074;&#1110;&#1076;&#1089;&#1090;&#1072;&#1085;&#1100; (&#1084;&#1084;):
F-Number:	&#1044;&#1110;&#1072;&#1092;&#1088;&#1072;&#1075;&#1084;&#1072;:
ISO Speed:	&#1063;&#1091;&#1090;&#1083;&#1080;&#1074;&#1110;&#1089;&#1090;&#1100; ISO:
Modification date:	&#1044;&#1072;&#1090;&#1072; &#1079;&#1084;&#1110;&#1085;&#1080;:
yes	&#1090;&#1072;&#1082;
no	&#1085;&#1110;
Show navigation panel	&#1055;&#1072;&#1085;&#1077;&#1083;&#1100; &#1085;&#1072;&#1074;&#1110;&#1075;&#1072;&#1094;&#1110;&#1111;
Show/hide navigation panel	&#1055;&#1086;&#1082;&#1072;&#1079;&#1072;&#1090;&#1080;/&#1087;&#1088;&#1080;&#1093;&#1086;&#1074;&#1072;&#1090;&#1080; &#1087;&#1072;&#1085;&#1077;&#1083;&#1100; &#1085;&#1072;&#1074;&#1110;&#1075;&#1072;&#1094;&#1110;&#1111;
About JPEGView...	&#1055;&#1088;&#1086; &#1087;&#1088;&#1086;&#1075;&#1088;&#1072;&#1084;&#1091; JPEGView...
SIMD mode used:	&#1056;&#1077;&#1078;&#1080;&#1084; SIMD:
Number of CPU cores used:	&#1042;&#1080;&#1082;&#1086;&#1088;&#1080;&#1089;&#1090;&#1086;&#1074;&#1091;&#1108;&#1090;&#1100;&#1089;&#1103; &#1103;&#1076;&#1077;&#1088; &#1062;&#1055;:
Licensed under the GNU general public license (GPL), see readme file for details:	&#1051;&#1110;&#1094;&#1077;&#1085;&#1079;&#1110;&#1103;: GNU General Public License (GPL), &#1076;&#1080;&#1074;. &#1087;&#1086;&#1076;&#1088;&#1086;&#1073;&#1080;&#1094;&#1110; &#1091; &#1092;&#1072;&#1081;&#1083;&#1110;:
Project home page:	&#1044;&#1086;&#1084;&#1072;&#1096;&#1085;&#1103; &#1089;&#1090;&#1086;&#1088;&#1110;&#1085;&#1082;&#1072; &#1087;&#1088;&#1086;&#1077;&#1082;&#1090;&#1091;:
Show first image in folder	&#1055;&#1077;&#1088;&#1096;&#1077; &#1079;&#1086;&#1073;&#1088;&#1072;&#1078;&#1077;&#1085;&#1085;&#1103; &#1074; &#1087;&#1072;&#1087;&#1094;&#1110;
Show previous image	&#1055;&#1086;&#1087;&#1077;&#1088;&#1077;&#1076;&#1085;&#1108; &#1079;&#1086;&#1073;&#1088;&#1072;&#1078;&#1077;&#1085;&#1085;&#1103;
Show next image	&#1053;&#1072;&#1089;&#1090;&#1091;&#1087;&#1085;&#1077; &#1079;&#1086;&#1073;&#1088;&#1072;&#1078;&#1077;&#1085;&#1085;&#1103;
Show last image in folder	&#1054;&#1089;&#1090;&#1072;&#1085;&#1085;&#1108; &#1079;&#1086;&#1073;&#1088;&#1072;&#1078;&#1077;&#1085;&#1085;&#1103; &#1074; &#1087;&#1072;&#1087;&#1094;&#1110;
Rotate image 90 deg clockwise	&#1055;&#1086;&#1074;&#1077;&#1088;&#1085;&#1091;&#1090;&#1080; &#1085;&#1072; 90&#176; &#1074;&#1087;&#1088;&#1072;&#1074;&#1086;
Rotate image 90 deg counter-clockwise	&#1055;&#1086;&#1074;&#1077;&#1088;&#1085;&#1091;&#1090;&#1080; &#1085;&#1072; 90&#176; &#1074;&#1083;&#1110;&#1074;&#1086;
Landscape picture enhancement mode	&#1056;&#1077;&#1078;&#1080;&#1084; &#1087;&#1086;&#1083;&#1110;&#1087;&#1096;&#1077;&#1085;&#1085;&#1103; &#1079;&#1086;&#1073;&#1088;&#1072;&#1078;&#1077;&#1085;&#1100;
Display image (EXIF) information	&#1042;&#1110;&#1076;&#1086;&#1084;&#1086;&#1089;&#1090;&#1110; &#1087;&#1088;&#1086; &#1079;&#1086;&#1073;&#1088;&#1072;&#1078;&#1077;&#1085;&#1085;&#1103; (EXIF)
Actual size of image	&#1057;&#1087;&#1088;&#1072;&#1074;&#1078;&#1085;&#1110;&#1081; &#1088;&#1086;&#1079;&#1084;&#1110;&#1088; &#1079;&#1086;&#1073;&#1088;&#1072;&#1078;&#1077;&#1085;&#1085;&#1103;
Toggle between screens (only for multi-monitor systems)	&#1055;&#1077;&#1088;&#1077;&#1082;&#1083;&#1102;&#1095;&#1080;&#1090;&#1080;&#1089;&#1103; &#1084;&#1110;&#1078; &#1077;&#1082;&#1088;&#1072;&#1085;&#1072;&#1084;&#1080; (&#1074; &#1084;&#1091;&#1083;&#1100;&#1090;&#1080;&#1084;&#1086;&#1085;&#1110;&#1090;&#1086;&#1088;&#1085;&#1080;&#1093; &#1089;&#1080;&#1089;&#1090;&#1077;&#1084;&#1072;&#1093;)
Enable/disable full screen mode	&#1059;&#1074;&#1110;&#1084;&#1082;&#1085;&#1091;&#1090;&#1080;/&#1074;&#1080;&#1084;&#1082;&#1085;&#1091;&#1090;&#1080; &#1087;&#1086;&#1074;&#1085;&#1086;&#1077;&#1082;&#1088;&#1072;&#1085;&#1085;&#1080;&#1081; &#1088;&#1077;&#1078;&#1080;&#1084;
Full screen mode	&#1055;&#1086;&#1074;&#1085;&#1086;&#1077;&#1082;&#1088;&#1072;&#1085;&#1085;&#1080;&#1081; &#1088;&#1077;&#1078;&#1080;&#1084;
Window mode	&#1042;&#1110;&#1082;&#1086;&#1085;&#1085;&#1080;&#1081; &#1088;&#1077;&#1078;&#1080;&#1084;
Save as (in screen size/resolution)	&#1047;&#1073;&#1077;&#1088;&#1077;&#1075;&#1090;&#1080; &#1103;&#1082; (&#1074; &#1077;&#1082;&#1088;&#1072;&#1085;&#1085;&#1086;&#1084;&#1091; &#1088;&#1086;&#1079;&#1084;&#1110;&#1088;&#1110;/&#1088;&#1086;&#1079;&#1076;. &#1079;&#1076;&#1072;&#1090;&#1085;&#1086;&#1089;&#1090;&#1110;)
Save processed image to JPEG file (screen size)	&#1047;&#1073;&#1077;&#1088;&#1077;&#1075;&#1090;&#1080; &#1086;&#1073;&#1088;&#1086;&#1073;&#1083;&#1077;&#1085;&#1077; &#1079;&#1086;&#1073;&#1088;&#1072;&#1078;&#1077;&#1085;&#1085;&#1103; &#1103;&#1082; &#1092;&#1072;&#1081;&#1083; JPEG (&#1077;&#1082;&#1088;&#1072;&#1085;&#1085;&#1086;&#1075;&#1086; &#1088;&#1086;&#1079;&#1084;&#1110;&#1088;&#1091;)
Settings/Admin	&#1053;&#1072;&#1083;&#1072;&#1096;&#1090;&#1091;&#1074;&#1072;&#1085;&#1085;&#1103;
Edit global settings...	&#1047;&#1084;&#1110;&#1085;&#1080;&#1090;&#1080; &#1079;&#1072;&#1075;&#1072;&#1083;&#1100;&#1085;&#1110; &#1087;&#1072;&#1088;&#1072;&#1084;&#1077;&#1090;&#1088;&#1080;...
Edit user settings...	&#1047;&#1084;&#1110;&#1085;&#1080;&#1090;&#1080; &#1087;&#1072;&#1088;&#1072;&#1084;&#1077;&#1090;&#1088;&#1080; &#1082;&#1086;&#1088;&#1080;&#1089;&#1090;&#1091;&#1074;&#1072;&#1095;&#1072;...
Backup parameter DB...	&#1047;&#1088;&#1086;&#1073;&#1080;&#1090;&#1080; &#1088;&#1077;&#1079;&#1077;&#1088;&#1074;&#1085;&#1091; &#1082;&#1086;&#1087;&#1110;&#1102; &#1041;&#1044; &#1079; &#1087;&#1072;&#1088;&#1072;&#1084;&#1077;&#1090;&#1088;&#1072;&#1084;&#1080;...
Restore parameter DB...	&#1042;&#1110;&#1076;&#1085;&#1086;&#1074;&#1080;&#1090;&#1080; &#1079; &#1082;&#1086;&#1087;&#1110;&#1111; &#1041;&#1044; &#1079; &#1087;&#1072;&#1088;&#1072;&#1084;&#1077;&#1090;&#1088;&#1072;&#1084;&#1080;...
No user INI file exits yet. Create user INI file from INI file template?	&#1050;&#1086;&#1088;&#1080;&#1089;&#1090;&#1091;&#1074;&#1072;&#1094;&#1100;&#1082;&#1086;&#1075;&#1086; INI-&#1092;&#1072;&#1081;&#1083;&#1072; &#1097;&#1077; &#1085;&#1077; &#1110;&#1089;&#1085;&#1091;&#1108;. &#1057;&#1090;&#1074;&#1086;&#1088;&#1080;&#1090;&#1080; &#1081;&#1086;&#1075;&#1086; &#1079; &#1096;&#1072;&#1073;&#1083;&#1086;&#1085;&#1091; INI-&#1092;&#1072;&#1081;&#1083;&#1072;?
Copying parameter DB to file '%s' failed. Reason: %s	&#1055;&#1086;&#1084;&#1080;&#1083;&#1082;&#1072; &#1082;&#1086;&#1087;&#1110;&#1102;&#1074;&#1072;&#1085;&#1085;&#1103; &#1041;&#1044; &#1087;&#1072;&#1088;&#1072;&#1084;&#1077;&#1090;&#1088;&#1110;&#1074; &#1091; &#1092;&#1072;&#1081;&#1083; '%s'. &#1055;&#1088;&#1080;&#1095;&#1080;&#1085;&#1072;: %s
Select parameter DB to restore	&#1042;&#1080;&#1073;&#1077;&#1088;&#1110;&#1090;&#1100; &#1041;&#1044; &#1087;&#1072;&#1088;&#1072;&#1084;&#1077;&#1090;&#1088;&#1110;&#1074; &#1076;&#1083;&#1103; &#1074;&#1110;&#1076;&#1085;&#1086;&#1074;&#1083;&#1077;&#1085;&#1085;&#1103;
Conflicting entries in Param DB	&#1050;&#1086;&#1085;&#1092;&#1083;&#1110;&#1082;&#1090; &#1079;&#1072;&#1087;&#1080;&#1089;&#1110;&#1074; &#1091; &#1041;&#1044; &#1087;&#1072;&#1088;&#1072;&#1084;&#1077;&#1090;&#1088;&#1110;&#1074;
The imported param DB contains entries already present in active param DB.	&#1030;&#1084;&#1087;&#1086;&#1088;&#1090;&#1086;&#1074;&#1072;&#1085;&#1072; &#1041;&#1044; &#1087;&#1072;&#1088;&#1072;&#1084;&#1077;&#1090;&#1088;&#1110;&#1074; &#1084;&#1110;&#1089;&#1090;&#1080;&#1090;&#1100; &#1079;&#1072;&#1087;&#1080;&#1089;&#1080;, &#1103;&#1082;&#1110; &#1074;&#1078;&#1077; &#1087;&#1088;&#1080;&#1089;&#1091;&#1090;&#1085;&#1110; &#1074; &#1072;&#1082;&#1090;&#1080;&#1074;&#1085;&#1110;&#1081; &#1041;&#1044;.
Shall existing entries be preserved (Yes) or be overriden by the imported entries (No)?	&#1053;&#1072;&#1103;&#1074;&#1085;&#1110; &#1079;&#1072;&#1087;&#1080;&#1089;&#1080; &#1089;&#1083;&#1110;&#1076; &#1079;&#1073;&#1077;&#1088;&#1077;&#1075;&#1090;&#1080; (&#1058;&#1072;&#1082;), &#1095;&#1080; &#1087;&#1077;&#1088;&#1077;&#1079;&#1072;&#1087;&#1080;&#1089;&#1072;&#1090;&#1080; &#1111;&#1093; &#1110;&#1084;&#1087;&#1086;&#1088;&#1090;&#1086;&#1074;&#1072;&#1085;&#1080;&#1084;&#1080; (&#1053;&#1110;)?
Select file to display in 'File Open' dialog	&#1042;&#1080;&#1073;&#1077;&#1088;&#1110;&#1090;&#1100; &#1092;&#1072;&#1081;&#1083; &#1076;&#1083;&#1103; &#1087;&#1086;&#1082;&#1072;&#1079;&#1091; &#1074; &#1076;&#1110;&#1072;&#1083;&#1086;&#1079;&#1110; &#1074;&#1110;&#1076;&#1082;&#1088;&#1080;&#1090;&#1090;&#1103; &#1092;&#1072;&#1081;&#1083;&#1110;&#1074;
Crop Mode	&#1056;&#1077;&#1078;&#1080;&#1084; &#1086;&#1073;&#1088;&#1110;&#1079;&#1082;&#1080;
Free	&#1044;&#1086;&#1074;&#1110;&#1083;&#1100;&#1085;&#1086;
Fixed size...	&#1060;&#1110;&#1082;&#1089;&#1086;&#1074;&#1072;&#1085;&#1080;&#1081; &#1088;&#1086;&#1079;&#1084;&#1110;&#1088; ...
Set Fixed Crop Size	&#1042;&#1080;&#1073;&#1088;&#1072;&#1090;&#1080; &#1088;&#1086;&#1079;&#1084;&#1110;&#1088; &#1086;&#1073;&#1088;&#1110;&#1079;&#1082;&#1080;
Width	&#1064;&#1080;&#1088;&#1080;&#1085;&#1072;
Height	&#1042;&#1080;&#1089;&#1086;&#1090;&#1072;
Pixels	&#1087;&#1082;&#1089;
Screen Pixels	&#1045;&#1082;&#1088;&#1072;&#1085;&#1085;&#1110; &#1087;&#1110;&#1082;&#1089;&#1077;&#1083;&#1110;
Image Pixels	&#1042;&#1080;&#1093;&#1110;&#1076;&#1085;&#1110; &#1087;&#1110;&#1082;&#1089;&#1077;&#1083;&#1110;
Set modification date	&#1042;&#1089;&#1090;&#1072;&#1085;&#1086;&#1074;&#1080;&#1090;&#1080; &#1076;&#1072;&#1090;&#1091; &#1079;&#1084;&#1110;&#1085;&#1080;
to current date	&#1079;&#1072; &#1087;&#1086;&#1090;&#1086;&#1095;&#1085;&#1086;&#1102; &#1076;&#1072;&#1090;&#1086;&#1102;
to EXIF date	&#1079;&#1072; &#1076;&#1072;&#1090;&#1086;&#1102; &#1074; EXIF
Mark image for toggling. Use %s to toggle between marked and current image	&#1042;&#1110;&#1076;&#1079;&#1085;&#1072;&#1095;&#1080;&#1090;&#1080; &#1092;&#1072;&#1081;&#1083; (%s - &#1087;&#1077;&#1088;&#1077;&#1084;&#1080;&#1082;&#1072;&#1085;&#1085;&#1103; &#1084;&#1110;&#1078; &#1079;&#1072;&#1079;&#1085;&#1072;&#1095;&#1077;&#1085;&#1080;&#1084; &#1110; &#1087;&#1086;&#1090;&#1086;&#1095;&#1085;&#1080;&#1084; &#1079;&#1086;&#1073;&#1088;&#1072;&#1078;&#1077;&#1085;&#1085;&#1103;&#1084;&#1080;)
Saturation	&#1053;&#1072;&#1089;&#1080;&#1095;&#1077;&#1085;&#1110;&#1089;&#1090;&#1100;
Unsharp mask...	&#1053;&#1077;&#1088;&#1110;&#1079;&#1082;&#1072; &#1084;&#1072;&#1089;&#1082;&#1072;...
Apply Unsharp Mask	&#1047;&#1072;&#1089;&#1090;&#1086;&#1089;&#1091;&#1074;&#1072;&#1090;&#1080; &#1085;&#1077;&#1088;&#1110;&#1079;&#1082;&#1091; &#1084;&#1072;&#1089;&#1082;&#1091;
Radius	&#1056;&#1072;&#1076;&#1110;&#1091;&#1089;
Amount	&#1042;&#1077;&#1083;&#1080;&#1095;&#1080;&#1085;&#1072;
Threshold	&#1055;&#1086;&#1088;&#1110;&#1075;
Apply	&#1047;&#1072;&#1089;&#1090;&#1086;&#1089;&#1091;&#1074;&#1072;&#1090;&#1080;
Cancel	&#1057;&#1082;&#1072;&#1089;&#1091;&#1074;&#1072;&#1090;&#1080;
Keep processing parameters between images	&#1055;&#1072;&#1084;'&#1103;&#1090;&#1072;&#1090;&#1080; &#1087;&#1072;&#1088;&#1072;&#1084;&#1077;&#1090;&#1088;&#1080; &#1086;&#1073;&#1088;&#1086;&#1073;&#1082;&#1080; &#1087;&#1088;&#1080; &#1079;&#1084;&#1110;&#1085;&#1110; &#1079;&#1086;&#1073;&#1088;&#1072;&#1078;&#1077;&#1085;&#1100;
Show histogram	&#1055;&#1086;&#1082;&#1072;&#1079;&#1072;&#1090;&#1080; &#1075;&#1110;&#1089;&#1090;&#1086;&#1075;&#1088;&#1072;&#1084;&#1091;
Hide histogram	&#1055;&#1088;&#1080;&#1093;&#1086;&#1074;&#1072;&#1090;&#1080; &#1075;&#1110;&#1089;&#1090;&#1086;&#1075;&#1088;&#1072;&#1084;&#1091;
Crop Selection Lossless...	&#1054;&#1073;&#1088;&#1110;&#1079;&#1072;&#1090;&#1080; &#1074;&#1080;&#1076;&#1110;&#1083;&#1077;&#1085;&#1077; &#1073;&#1077;&#1079; &#1074;&#1090;&#1088;&#1072;&#1090; ...
Save cropped image	&#1047;&#1073;&#1077;&#1088;&#1077;&#1075;&#1090;&#1080; &#1086;&#1073;&#1088;&#1110;&#1079;&#1072;&#1085;&#1077; &#1079;&#1086;&#1073;&#1088;&#1072;&#1078;&#1077;&#1085;&#1085;&#1103;
Rotate image by user-defined angle	&#1055;&#1086;&#1074;&#1077;&#1088;&#1085;&#1091;&#1090;&#1080; &#1085;&#1072; &#1076;&#1086;&#1074;&#1110;&#1083;&#1100;&#1085;&#1080;&#1081; &#1082;&#1091;&#1090;
Rotate Image	&#1055;&#1086;&#1074;&#1086;&#1088;&#1086;&#1090; &#1079;&#1086;&#1073;&#1088;&#1072;&#1078;&#1077;&#1085;&#1085;&#1103;
Show grid lines	&#1057;&#1110;&#1090;&#1082;&#1072;
Auto crop rotated image (avoids black border)	&#1040;&#1074;&#1090;&#1086;&#1086;&#1073;&#1088;&#1110;&#1079;&#1082;&#1072; &#1079;&#1086;&#1073;&#1088;&#1072;&#1078;&#1077;&#1085;&#1085;&#1103; &#1087;&#1088;&#1080; &#1087;&#1086;&#1074;&#1086;&#1088;&#1086;&#1090;&#1110; (&#1091;&#1085;&#1080;&#1082;&#1072;&#1090;&#1080; &#1095;&#1086;&#1088;&#1085;&#1080;&#1093; &#1087;&#1086;&#1083;&#1110;&#1074;)
Align image to horizontal or vertical line	&#1042;&#1080;&#1088;&#1110;&#1074;&#1085;&#1102;&#1074;&#1072;&#1085;&#1085;&#1103; &#1079;&#1086;&#1073;&#1088;&#1072;&#1078;&#1077;&#1085;&#1085;&#1103; &#1087;&#1086; &#1075;&#1086;&#1088;&#1080;&#1079;&#1086;&#1085;&#1090;&#1072;&#1083;&#1100;&#1085;&#1110;&#1081; &#1072;&#1073;&#1086; &#1074;&#1077;&#1088;&#1090;&#1080;&#1082;&#1072;&#1083;&#1100;&#1085;&#1110;&#1081; &#1083;&#1110;&#1085;&#1110;&#1111;
Use the mouse to draw a line that shall be horizontal or vertical.	&#1055;&#1088;&#1086;&#1074;&#1077;&#1076;&#1110;&#1090;&#1100; &#1084;&#1080;&#1096;&#1077;&#1102; &#1083;&#1110;&#1085;&#1110;&#1102;, &#1103;&#1082;&#1072; &#1087;&#1086;&#1074;&#1080;&#1085;&#1085;&#1072; &#1089;&#1090;&#1072;&#1090;&#1080; &#1075;&#1086;&#1088;&#1080;&#1079;&#1086;&#1085;&#1090;&#1072;&#1083;&#1100;&#1085;&#1086;&#1102; &#1072;&#1073;&#1086; &#1074;&#1077;&#1088;&#1090;&#1080;&#1082;&#1072;&#1083;&#1100;&#1085;&#1086;&#1102;.
Rotate the image by dragging with the mouse.	&#1054;&#1073;&#1077;&#1088;&#1090;&#1072;&#1081;&#1090;&#1077; &#1079;&#1086;&#1073;&#1088;&#1072;&#1078;&#1077;&#1085;&#1085;&#1103;, &#1087;&#1077;&#1088;&#1077;&#1090;&#1103;&#1075;&#1091;&#1102;&#1095;&#1080; &#1087;&#1086; &#1085;&#1100;&#1086;&#1084;&#1091; &#1084;&#1080;&#1096;&#1091;.
The operation failed because not enough memory is available!	&#1055;&#1086;&#1084;&#1080;&#1083;&#1082;&#1072; &#1086;&#1087;&#1077;&#1088;&#1072;&#1094;&#1110;&#1111;: &#1085;&#1077;&#1076;&#1086;&#1089;&#1090;&#1072;&#1090;&#1085;&#1100;&#1086; &#1087;&#1072;&#1084;'&#1103;&#1090;&#1110;.
to EXIF date (all files in folder)	&#1079;&#1072; &#1076;&#1072;&#1090;&#1086;&#1102; &#1074; EXIF (&#1076;&#1083;&#1103; &#1074;&#1089;&#1110;&#1093; &#1092;&#1072;&#1081;&#1083;&#1110;&#1074; &#1091; &#1087;&#1072;&#1087;&#1094;&#1110;)
Number of JPEG files in folder: %d	&#1060;&#1072;&#1081;&#1083;&#1110;&#1074; JPEG &#1074; &#1087;&#1072;&#1087;&#1094;&#1110;: %d
EXIF date successfully set on %d images, failed on %d images	&#1059;&#1089;&#1090;&#1072;&#1085;&#1086;&#1074;&#1082;&#1072; EXIF-&#1076;&#1072;&#1090;&#1080;: %d - &#1090;&#1072;&#1082;, %d - &#1085;&#1110;
Reason: Not enough memory available	&#1055;&#1088;&#1080;&#1095;&#1080;&#1085;&#1072;: &#1085;&#1077;&#1076;&#1086;&#1089;&#1090;&#1072;&#1090;&#1085;&#1100;&#1086; &#1087;&#1072;&#1084;'&#1103;&#1090;&#1110;
Transform image	&#1055;&#1077;&#1088;&#1077;&#1090;&#1074;&#1086;&#1088;&#1077;&#1085;&#1085;&#1103; &#1079;&#1086;&#1073;&#1088;&#1072;&#1078;&#1077;&#1085;&#1085;&#1103;
Rotate...	&#1055;&#1086;&#1074;&#1077;&#1088;&#1085;&#1091;&#1090;&#1080; &#1085;&#1072; &#1076;&#1086;&#1074;&#1110;&#1083;&#1100;&#1085;&#1080;&#1081; &#1082;&#1091;&#1090; ...
Mirror horizontally	&#1044;&#1079;&#1077;&#1088;&#1082;&#1072;&#1083;&#1100;&#1085;&#1086; &#1087;&#1077;&#1088;&#1077;&#1074;&#1077;&#1088;&#1085;&#1091;&#1090;&#1080; &#1087;&#1086; &#1075;&#1086;&#1088;&#1080;&#1079;&#1086;&#1085;&#1090;&#1072;&#1083;&#1110;
Mirror vertically	&#1044;&#1079;&#1077;&#1088;&#1082;&#1072;&#1083;&#1100;&#1085;&#1086; &#1087;&#1077;&#1088;&#1077;&#1074;&#1077;&#1088;&#1085;&#1091;&#1090;&#1080; &#1087;&#1086; &#1074;&#1077;&#1088;&#1090;&#1080;&#1082;&#1072;&#1083;&#1110;
Random	&#1042;&#1080;&#1087;&#1072;&#1076;&#1082;&#1086;&#1074;&#1086;
Zoom mode (drag mouse to zoom)	&#1056;&#1077;&#1078;&#1080;&#1084; &#1084;&#1072;&#1089;&#1096;&#1090;&#1072;&#1073;&#1091;&#1074;&#1072;&#1085;&#1085;&#1103; (&#1087;&#1077;&#1088;&#1077;&#1090;&#1103;&#1075;&#1091;&#1074;&#1072;&#1085;&#1085;&#1103;&#1084; &#1084;&#1080;&#1096;&#1110;)
Correct converging lines (perspective correction)	&#1050;&#1086;&#1088;&#1077;&#1082;&#1094;&#1110;&#1103; &#1079;&#1073;&#1110;&#1078;&#1085;&#1080;&#1093; &#1083;&#1110;&#1085;&#1110;&#1081; (&#1087;&#1077;&#1088;&#1089;&#1087;&#1077;&#1082;&#1090;&#1080;&#1074;&#1080;)
Perspective Correction	&#1050;&#1086;&#1088;&#1077;&#1082;&#1094;&#1110;&#1103; &#1087;&#1077;&#1088;&#1089;&#1087;&#1077;&#1082;&#1090;&#1080;&#1074;&#1080;
Perspective correction...	&#1050;&#1086;&#1088;&#1077;&#1082;&#1094;&#1110;&#1103; &#1087;&#1077;&#1088;&#1089;&#1087;&#1077;&#1082;&#1090;&#1080;&#1074;&#1080;...
Auto crop corrected image (avoids black border)	&#1040;&#1074;&#1090;&#1086;&#1086;&#1073;&#1088;&#1110;&#1079;&#1082;&#1072; &#1087;&#1088;&#1080; &#1082;&#1086;&#1088;&#1077;&#1082;&#1094;&#1110;&#1111; (&#1091;&#1085;&#1080;&#1082;&#1072;&#1090;&#1080; &#1095;&#1086;&#1088;&#1085;&#1080;&#1093; &#1087;&#1086;&#1083;&#1110;&#1074;)
Click and drag the mouse vertically to correct image tilt.	&#1055;&#1077;&#1088;&#1077;&#1090;&#1103;&#1075;&#1091;&#1081;&#1090;&#1077; &#1084;&#1080;&#1096;&#1091; &#1074;&#1077;&#1088;&#1090;&#1080;&#1082;&#1072;&#1083;&#1100;&#1085;&#1086;, &#1097;&#1086;&#1073; &#1091;&#1089;&#1091;&#1085;&#1091;&#1090;&#1080;/&#1079;&#1084;&#1110;&#1085;&#1080;&#1090;&#1080; &#1085;&#1072;&#1093;&#1080;&#1083; &#1079;&#1086;&#1073;&#1088;&#1072;&#1078;&#1077;&#1085;&#1085;&#1103;.
Drag at the left or right border for asymmetric correction.	&#1055;&#1077;&#1088;&#1077;&#1090;&#1103;&#1075;&#1091;&#1081;&#1090;&#1077; &#1084;&#1080;&#1096;&#1091; &#1076;&#1086; &#1083;&#1110;&#1074;&#1086;&#1075;&#1086; &#1072;&#1073;&#1086; &#1087;&#1088;&#1072;&#1074;&#1086;&#1075;&#1086; &#1082;&#1088;&#1072;&#1102; &#1076;&#1083;&#1103; &#1085;&#1077;&#1089;&#1080;&#1084;&#1077;&#1090;&#1088;&#1080;&#1095;&#1085;&#1086;&#1111; &#1082;&#1086;&#1088;&#1077;&#1082;&#1094;&#1110;&#1111;.
Fit window to image	&#1055;&#1110;&#1076;&#1075;&#1086;&#1085;&#1082;&#1072; &#1074;&#1110;&#1082;&#1085;&#1072; &#1087;&#1086; &#1079;&#1086;&#1073;&#1088;&#1072;&#1078;&#1077;&#1085;&#1085;&#1102;
Keep aspect ratio on crop	&#1044;&#1086;&#1090;&#1088;&#1080;&#1084;&#1072;&#1085;&#1085;&#1103; &#1087;&#1088;&#1086;&#1087;&#1086;&#1088;&#1094;&#1110;&#1081; &#1087;&#1088;&#1080; &#1086;&#1073;&#1088;&#1110;&#1079;&#1072;&#1085;&#1085;&#1110;
Lossless JPEG transformations	&#1055;&#1077;&#1088;&#1077;&#1090;&#1074;&#1086;&#1088;&#1077;&#1085;&#1085;&#1103; JPEG &#1073;&#1077;&#1079; &#1074;&#1090;&#1088;&#1072;&#1090;
Performing the lossless transformation failed!	&#1055;&#1086;&#1084;&#1080;&#1083;&#1082;&#1072; &#1087;&#1077;&#1088;&#1077;&#1090;&#1074;&#1086;&#1088;&#1077;&#1085;&#1085;&#1103; &#1073;&#1077;&#1079; &#1074;&#1090;&#1088;&#1072;&#1090; &#1076;&#1072;&#1085;&#1080;&#1093;!
Image width and height must be dividable by the JPEG block size (8 or 16) for lossless transformations!	&#1044;&#1083;&#1103; &#1087;&#1077;&#1088;&#1077;&#1090;&#1074;&#1086;&#1088;&#1077;&#1085;&#1085;&#1103; &#1073;&#1077;&#1079; &#1074;&#1090;&#1088;&#1072;&#1090;, &#1096;&#1080;&#1088;&#1080;&#1085;&#1072; &#1110; &#1074;&#1080;&#1089;&#1086;&#1090;&#1072; &#1079;&#1086;&#1073;&#1088;&#1072;&#1078;&#1077;&#1085;&#1085;&#1103; &#1087;&#1086;&#1074;&#1080;&#1085;&#1085;&#1110; &#1073;&#1091;&#1090;&#1080; &#1082;&#1088;&#1072;&#1090;&#1085;&#1110; &#1088;&#1086;&#1079;&#1084;&#1110;&#1088;&#1091; &#1073;&#1083;&#1086;&#1082;&#1072; JPEG (8 &#1072;&#1073;&#1086; 16).
Reading the JPEG file from disk failed	&#1055;&#1086;&#1084;&#1080;&#1083;&#1082;&#1072; &#1095;&#1080;&#1090;&#1072;&#1085;&#1085;&#1103; &#1079; &#1076;&#1080;&#1089;&#1082;&#1072; &#1092;&#1072;&#1081;&#1083;&#1091; JPEG
Writing the resulting JPEG file to disk failed	&#1055;&#1086;&#1084;&#1080;&#1083;&#1082;&#1072; &#1079;&#1072;&#1087;&#1080;&#1089;&#1091; &#1085;&#1072; &#1076;&#1080;&#1089;&#1082; &#1088;&#1077;&#1079;&#1091;&#1083;&#1100;&#1090;&#1091;&#1102;&#1095;&#1086;&#1075;&#1086; &#1092;&#1072;&#1081;&#1083;&#1091; JPEG
Performing the transformation failed	&#1055;&#1086;&#1084;&#1080;&#1083;&#1082;&#1072; &#1087;&#1077;&#1088;&#1077;&#1090;&#1074;&#1086;&#1088;&#1077;&#1085;&#1085;&#1103;
The transformation can be applied if the image is trimmed to the next matching size but this will remove some border pixels.	&#1055;&#1077;&#1088;&#1077;&#1090;&#1074;&#1086;&#1088;&#1077;&#1085;&#1085;&#1103; &#1084;&#1086;&#1078;&#1085;&#1072; &#1074;&#1080;&#1082;&#1086;&#1085;&#1072;&#1090;&#1080;, &#1103;&#1082;&#1097;&#1086; &#1086;&#1073;&#1088;&#1110;&#1079;&#1072;&#1090;&#1080; &#1079;&#1086;&#1073;&#1088;&#1072;&#1078;&#1077;&#1085;&#1085;&#1103; &#1076;&#1086; &#1085;&#1072;&#1081;&#1073;&#1083;&#1080;&#1078;&#1095;&#1086;&#1075;&#1086; &#1082;&#1088;&#1072;&#1090;&#1085;&#1086;&#1075;&#1086; &#1073;&#1083;&#1086;&#1082;&#1091; &#1079;&#1085;&#1072;&#1095;&#1077;&#1085;&#1085;&#1103;. &#1055;&#1088;&#1080; &#1094;&#1100;&#1086;&#1084;&#1091; &#1076;&#1077;&#1103;&#1082;&#1072; &#1082;&#1110;&#1083;&#1100;&#1082;&#1110;&#1089;&#1090;&#1100; &#1087;&#1110;&#1082;&#1089;&#1077;&#1083;&#1110;&#1074; &#1079; &#1082;&#1088;&#1072;&#1111;&#1074; &#1079;&#1086;&#1073;&#1088;&#1072;&#1078;&#1077;&#1085;&#1085;&#1103; &#1073;&#1091;&#1076;&#1077; &#1074;&#1080;&#1076;&#1072;&#1083;&#1077;&#1085;&#1072;
Trim the image and apply transformation? Trimming cannot be undone!	&#1054;&#1073;&#1088;&#1110;&#1079;&#1072;&#1090;&#1080; &#1079;&#1086;&#1073;&#1088;&#1072;&#1078;&#1077;&#1085;&#1085;&#1103; &#1110; &#1074;&#1080;&#1082;&#1086;&#1085;&#1072;&#1090;&#1080; &#1087;&#1077;&#1088;&#1077;&#1090;&#1074;&#1086;&#1088;&#1077;&#1085;&#1085;&#1103;? &#1054;&#1073;&#1088;&#1110;&#1079;&#1082;&#1072; &#1085;&#1077; &#1084;&#1086;&#1078;&#1077; &#1073;&#1091;&#1090;&#1080; &#1089;&#1082;&#1072;&#1089;&#1086;&#1074;&#1072;&#1085;&#1072;!
Note: Set the key 'TrimWithoutPromptLosslessJPEG=true' in the INI file to always trim without showing this message.	&#1055;&#1088;&#1080;&#1084;&#1110;&#1090;&#1082;&#1072;: &#1097;&#1086;&#1073; &#1086;&#1073;&#1088;&#1110;&#1079;&#1082;&#1072; &#1074;&#1080;&#1082;&#1086;&#1085;&#1091;&#1074;&#1072;&#1083;&#1072;&#1089;&#1103; &#1073;&#1077;&#1079; &#1087;&#1086;&#1082;&#1072;&#1079;&#1091; &#1094;&#1100;&#1086;&#1075;&#1086; &#1087;&#1086;&#1074;&#1110;&#1076;&#1086;&#1084;&#1083;&#1077;&#1085;&#1085;&#1103;, &#1074;&#1089;&#1090;&#1072;&#1085;&#1086;&#1074;&#1110;&#1090;&#1100; &#1091; INI-&#1092;&#1072;&#1081;&#1083;&#1110; &#1082;&#1083;&#1102;&#1095; 'TrimWithoutPromptLosslessJPEG=true'.
Transition Effect	&#1045;&#1092;&#1077;&#1082;&#1090; &#1079;&#1084;&#1110;&#1085;&#1080; &#1089;&#1083;&#1072;&#1081;&#1076;&#1110;&#1074;
None	&#1053;&#1084;&#1072;&#1108;
Blend	&#1047;&#1084;&#1110;&#1096;&#1091;&#1074;&#1072;&#1085;&#1085;&#1103;
Slide from right	&#1047;&#1089;&#1091;&#1074; &#1089;&#1087;&#1088;&#1072;&#1074;&#1072;
Slide from left	&#1047;&#1089;&#1091;&#1074; &#1079;&#1083;&#1110;&#1074;&#1072;
Slide from top	&#1047;&#1089;&#1091;&#1074; &#1079;&#1074;&#1077;&#1088;&#1093;&#1091;
Slide from bottom	&#1047;&#1089;&#1091;&#1074; &#1079;&#1085;&#1080;&#1079;&#1091;
Roll from right	&#1047;&#1075;&#1086;&#1088;&#1090;&#1082;&#1072; &#1089;&#1087;&#1088;&#1072;&#1074;&#1072;
Roll from left	&#1047;&#1075;&#1086;&#1088;&#1090;&#1082;&#1072; &#1079;&#1083;&#1110;&#1074;&#1072;
Roll from top	&#1047;&#1075;&#1086;&#1088;&#1090;&#1082;&#1072; &#1079;&#1074;&#1077;&#1088;&#1093;&#1091;
Roll from bottom	&#1047;&#1075;&#1086;&#1088;&#1090;&#1082;&#1072; &#1079;&#1085;&#1080;&#1079;&#1091;
Scroll from right	&#1055;&#1088;&#1086;&#1082;&#1088;&#1091;&#1090;&#1082;&#1072; &#1089;&#1087;&#1088;&#1072;&#1074;&#1072;
Scroll from left	&#1055;&#1088;&#1086;&#1082;&#1088;&#1091;&#1090;&#1082;&#1072; &#1079;&#1083;&#1110;&#1074;&#1072;
Scroll from top	&#1055;&#1088;&#1086;&#1082;&#1088;&#1091;&#1090;&#1082;&#1072; &#1079;&#1074;&#1077;&#1088;&#1093;&#1091;
Scroll from bottom	&#1055;&#1088;&#1086;&#1082;&#1088;&#1091;&#1090;&#1082;&#1072; &#1079;&#1085;&#1080;&#1079;&#1091;
Transition Speed	&#1058;&#1088;&#1080;&#1074;&#1072;&#1083;&#1110;&#1089;&#1090;&#1100; &#1077;&#1092;&#1077;&#1082;&#1090;&#1091;
Very fast	&#1044;&#1091;&#1078;&#1077; &#1096;&#1074;&#1080;&#1076;&#1082;&#1086;
Fast	&#1064;&#1074;&#1080;&#1076;&#1082;&#1086;
Normal	&#1055;&#1086;&#1084;&#1110;&#1088;&#1085;&#1086;
Slow	&#1055;&#1086;&#1074;&#1110;&#1083;&#1100;&#1085;&#1086;
Very slow	&#1044;&#1091;&#1078;&#1077; &#1087;&#1086;&#1074;&#1110;&#1083;&#1100;&#1085;&#1086;
Error	&#1055;&#1086;&#1084;&#1080;&#1083;&#1082;&#1072;
Warning	&#1059;&#1074;&#1072;&#1075;&#1072;
Error while writing the following registry key:	&#1055;&#1086;&#1084;&#1080;&#1083;&#1082;&#1072; &#1087;&#1088;&#1080; &#1079;&#1072;&#1087;&#1080;&#1089;&#1110; &#1082;&#1083;&#1102;&#1095;&#1072; &#1088;&#1077;&#1108;&#1089;&#1090;&#1088;&#1091;:
Set as default viewer...	&#1055;&#1088;&#1080;&#1079;&#1085;&#1072;&#1095;&#1080;&#1090;&#1080; &#1087;&#1088;&#1086;&#1075;&#1088;&#1072;&#1084;&#1086;&#1102; &#1087;&#1077;&#1088;&#1077;&#1075;&#1083;&#1103;&#1076;&#1091; &#1079;&#1072; &#1079;&#1072;&#1084;&#1086;&#1074;&#1095;&#1091;&#1074;&#1072;&#1085;&#1085;&#1103;&#1084;...
Set JPEGView as default image viewer	&#1055;&#1088;&#1080;&#1079;&#1085;&#1072;&#1095;&#1080;&#1090;&#1080; JPEGView &#1089;&#1090;&#1072;&#1085;&#1076;&#1072;&#1088;&#1090;&#1085;&#1086;&#1102; &#1087;&#1088;&#1086;&#1075;&#1088;&#1072;&#1084;&#1086;&#1102; &#1087;&#1077;&#1088;&#1077;&#1075;&#1083;&#1103;&#1076;&#1091; &#1075;&#1088;&#1072;&#1092;&#1110;&#1082;&#1080;
JPEGView is registered as default viewer for the selected file formats.	&#1042;&#1089;&#1090;&#1072;&#1085;&#1086;&#1074;&#1110;&#1090;&#1100;/&#1079;&#1085;&#1110;&#1084;&#1110;&#1090;&#1100; &#1087;&#1086;&#1079;&#1085;&#1072;&#1095;&#1082;&#1080; &#1091; &#1090;&#1080;&#1087;&#1110;&#1074; &#1092;&#1072;&#1081;&#1083;&#1110;&#1074; &#1076;&#1083;&#1103; &#1088;&#1077;&#1108;&#1089;&#1090;&#1088;&#1072;&#1094;&#1110;&#1111;/&#1089;&#1082;&#1072;&#1089;&#1091;&#1074;&#1072;&#1085;&#1085;&#1103; &#1088;&#1077;&#1108;&#1089;&#1090;&#1088;&#1072;&#1094;&#1110;&#1111; JPEGView &#1103;&#1082; &#1089;&#1090;&#1072;&#1085;&#1076;&#1072;&#1088;&#1090;&#1085;&#1086;&#1111; &#1087;&#1088;&#1086;&#1075;&#1088;&#1072;&#1084;&#1080; &#1111;&#1093; &#1087;&#1077;&#1088;&#1077;&#1075;&#1083;&#1103;&#1076;&#1091;.
Registration applies to the current user only.	&#1056;&#1077;&#1108;&#1089;&#1090;&#1088;&#1072;&#1094;&#1110;&#1103; &#1076;&#1110;&#1108; &#1090;&#1110;&#1083;&#1100;&#1082;&#1080; &#1076;&#1083;&#1103; &#1087;&#1086;&#1090;&#1086;&#1095;&#1085;&#1086;&#1075;&#1086; &#1082;&#1086;&#1088;&#1080;&#1089;&#1090;&#1091;&#1074;&#1072;&#1095;&#1072;.
Extension	&#1056;&#1086;&#1079;&#1096;&#1080;&#1088;&#1077;&#1085;&#1085;&#1103;
File type	&#1058;&#1080;&#1087; &#1092;&#1072;&#1081;&#1083;&#1072;
The following file extensions cannot be unregistered because they have been registered in the 'local machine' registry area.	&#1059; &#1094;&#1080;&#1093; &#1092;&#1072;&#1081;&#1083;&#1086;&#1074;&#1080;&#1093; &#1088;&#1086;&#1079;&#1096;&#1080;&#1088;&#1077;&#1085;&#1100; &#1085;&#1077; &#1084;&#1086;&#1078;&#1085;&#1072; &#1079;&#1085;&#1103;&#1090;&#1080; &#1088;&#1077;&#1108;&#1089;&#1090;&#1088;&#1072;&#1094;&#1110;&#1102;, &#1086;&#1089;&#1082;&#1110;&#1083;&#1100;&#1082;&#1080; &#1074; &#1088;&#1077;&#1108;&#1089;&#1090;&#1088;&#1110; &#1074;&#1086;&#1085;&#1080; &#1079;&#1072;&#1088;&#1077;&#1108;&#1089;&#1090;&#1088;&#1086;&#1074;&#1072;&#1085;&#1110; &#1074; &#1075;&#1110;&#1083;&#1094;&#1110; 'Local Machine'.
Registering or unregistering file extensions in this registry area requires administration privileges and cannot be done in JPEGView.	&#1056;&#1077;&#1108;&#1089;&#1090;&#1088;&#1072;&#1094;&#1110;&#1103; &#1090;&#1072; &#1089;&#1082;&#1072;&#1089;&#1091;&#1074;&#1072;&#1085;&#1085;&#1103; &#1088;&#1077;&#1108;&#1089;&#1090;&#1088;&#1072;&#1094;&#1110;&#1111; &#1092;&#1072;&#1081;&#1083;&#1086;&#1074;&#1080;&#1093; &#1088;&#1086;&#1079;&#1096;&#1080;&#1088;&#1077;&#1085;&#1100; &#1074; &#1094;&#1110;&#1081; &#1086;&#1073;&#1083;&#1072;&#1089;&#1090;&#1110; &#1088;&#1077;&#1108;&#1089;&#1090;&#1088;&#1091; &#1074;&#1080;&#1084;&#1072;&#1075;&#1072;&#1108; &#1087;&#1088;&#1072;&#1074; &#1072;&#1076;&#1084;&#1110;&#1085;&#1110;&#1089;&#1090;&#1088;&#1072;&#1090;&#1086;&#1088;&#1072; &#1110; &#1085;&#1077; &#1084;&#1086;&#1078;&#1077; &#1073;&#1091;&#1090;&#1080; &#1074;&#1080;&#1082;&#1086;&#1085;&#1072;&#1085;&#1072; &#1091; JPEGView.
Press 'OK' to continue with registration or 'Cancel' to not modify any registrations.	&#1053;&#1072;&#1090;&#1080;&#1089;&#1085;&#1110;&#1090;&#1100; OK, &#1097;&#1086;&#1073; &#1074;&#1080;&#1082;&#1086;&#1085;&#1072;&#1090;&#1080; &#1088;&#1077;&#1108;&#1089;&#1090;&#1088;&#1072;&#1094;&#1110;&#1102;. &#1053;&#1072;&#1090;&#1080;&#1089;&#1085;&#1110;&#1090;&#1100; '&#1057;&#1082;&#1072;&#1089;&#1091;&#1074;&#1072;&#1085;&#1085;&#1103;', &#1097;&#1086;&#1073; &#1085;&#1077; &#1079;&#1084;&#1110;&#1085;&#1102;&#1074;&#1072;&#1090;&#1080; &#1085;&#1110;&#1103;&#1082;&#1080;&#1093; &#1088;&#1077;&#1108;&#1089;&#1090;&#1088;&#1072;&#1094;&#1110;&#1081; &#1092;&#1072;&#1081;&#1083;&#1110;&#1074;.
Unregistering not possible	&#1057;&#1082;&#1072;&#1089;&#1091;&#1074;&#1072;&#1085;&#1085;&#1103; &#1088;&#1077;&#1108;&#1089;&#1090;&#1088;&#1072;&#1094;&#1110;&#1111; &#1085;&#1077;&#1084;&#1086;&#1078;&#1083;&#1080;&#1074;&#1077;
%s images	&#1047;&#1086;&#1073;&#1088;&#1072;&#1078;&#1077;&#1085;&#1085;&#1103; %s
%s images (processed by Window Imaging Component - WIC)	&#1047;&#1086;&#1073;&#1088;&#1072;&#1078;&#1077;&#1085;&#1085;&#1103; %s (&#1086;&#1073;&#1088;&#1086;&#1073;&#1082;&#1072; Window Imaging Component - WIC)
%s camera raw images (embedded JPEGs only)	Raw-&#1079;&#1086;&#1073;&#1088;&#1072;&#1078;&#1077;&#1085;&#1085;&#1103; %s (&#1090;&#1110;&#1083;&#1100;&#1082;&#1080; &#1074;&#1073;&#1091;&#1076;&#1086;&#1074;&#1072;&#1085;&#1110; JPEG)
The following image extensions are protected by the operating system.	&#1053;&#1072;&#1089;&#1090;&#1091;&#1087;&#1085;&#1110; &#1088;&#1086;&#1079;&#1096;&#1080;&#1088;&#1077;&#1085;&#1085;&#1103; &#1075;&#1088;&#1072;&#1092;&#1110;&#1095;&#1085;&#1080;&#1093; &#1092;&#1072;&#1081;&#1083;&#1110;&#1074; &#1079;&#1072;&#1093;&#1080;&#1097;&#1077;&#1085;&#1110; &#1086;&#1087;&#1077;&#1088;&#1072;&#1094;&#1110;&#1081;&#1085;&#1086;&#1102; &#1089;&#1080;&#1089;&#1090;&#1077;&#1084;&#1086;&#1102;.
JPEGView can try to remove the restrictions automatically.	JPEGView &#1084;&#1086;&#1078;&#1077; &#1089;&#1087;&#1088;&#1086;&#1073;&#1091;&#1074;&#1072;&#1090;&#1080; &#1074;&#1080;&#1076;&#1072;&#1083;&#1080;&#1090;&#1080; &#1086;&#1073;&#1084;&#1077;&#1078;&#1077;&#1085;&#1085;&#1103; &#1072;&#1074;&#1090;&#1086;&#1084;&#1072;&#1090;&#1080;&#1095;&#1085;&#1086;.
However this will fail if the current user has no administration privileges.	&#1055;&#1088;&#1086;&#1090;&#1077; &#1103;&#1082;&#1097;&#1086; &#1091; &#1087;&#1086;&#1090;&#1086;&#1095;&#1085;&#1086;&#1075;&#1086; &#1082;&#1086;&#1088;&#1080;&#1089;&#1090;&#1091;&#1074;&#1072;&#1095;&#1072; &#1085;&#1077;&#1084;&#1072;&#1108; &#1087;&#1088;&#1072;&#1074; &#1072;&#1076;&#1084;&#1110;&#1085;&#1110;&#1089;&#1090;&#1088;&#1072;&#1090;&#1086;&#1088;&#1072;, &#1094;&#1077; &#1085;&#1077; &#1089;&#1087;&#1088;&#1072;&#1094;&#1102;&#1108;.
Insufficient rights to remove the restrictions. Continue?	&#1053;&#1077;&#1076;&#1086;&#1089;&#1090;&#1072;&#1090;&#1085;&#1100;&#1086; &#1087;&#1088;&#1072;&#1074; &#1076;&#1083;&#1103; &#1074;&#1080;&#1076;&#1072;&#1083;&#1077;&#1085;&#1085;&#1103; &#1086;&#1073;&#1084;&#1077;&#1078;&#1077;&#1085;&#1100;. &#1055;&#1088;&#1086;&#1076;&#1086;&#1074;&#1078;&#1080;&#1090;&#1080;?
No image loaded!	&#1053;&#1077; &#1079;&#1072;&#1074;&#1072;&#1085;&#1090;&#1072;&#1078;&#1077;&#1085;&#1077; &#1079;&#1086;&#1073;&#1088;&#1072;&#1078;&#1077;&#1085;&#1085;&#1103;!
Right mouse button: Context menu	&#1055;&#1088;&#1072;&#1074;&#1072; &#1082;&#1085;&#1086;&#1087;&#1082;&#1072; &#1084;&#1080;&#1096;&#1110;: &#1082;&#1086;&#1085;&#1090;&#1077;&#1082;&#1089;&#1090;&#1085;&#1077; &#1084;&#1077;&#1085;&#1102;
Windows 8 blocks JPEGView from changing the default program for these file endings.	Windows 8 &#1085;&#1077; &#1076;&#1086;&#1079;&#1074;&#1086;&#1083;&#1103;&#1108; JPEGView &#1079;&#1084;&#1110;&#1085;&#1102;&#1074;&#1072;&#1090;&#1080; &#1089;&#1090;&#1072;&#1085;&#1076;&#1072;&#1088;&#1090;&#1085;&#1091; &#1087;&#1088;&#1086;&#1075;&#1088;&#1072;&#1084;&#1091; &#1076;&#1083;&#1103; &#1092;&#1072;&#1081;&#1083;&#1110;&#1074; &#1079; &#1094;&#1080;&#1084;&#1080; &#1088;&#1086;&#1079;&#1096;&#1080;&#1088;&#1077;&#1085;&#1085;&#1103;&#1084;&#1080;.
Use the 'Default Programs' configuration dialog from the operating system instead.	&#1042;&#1080;&#1082;&#1086;&#1088;&#1080;&#1089;&#1090;&#1086;&#1074;&#1091;&#1081;&#1090;&#1077; &#1089;&#1080;&#1089;&#1090;&#1077;&#1084;&#1085;&#1077; &#1076;&#1110;&#1072;&#1083;&#1086;&#1075;&#1086;&#1074;&#1077; &#1074;&#1110;&#1082;&#1085;&#1086; '&#1055;&#1088;&#1086;&#1075;&#1088;&#1072;&#1084;&#1080; &#1079;&#1072; &#1079;&#1072;&#1084;&#1086;&#1074;&#1095;&#1091;&#1074;&#1072;&#1085;&#1085;&#1103;&#1084;'.
Alternatively, right click an image file of the given type in Windows Explorer and select 'Open with... > Choose default program'	&#1050;&#1088;&#1110;&#1084; &#1090;&#1086;&#1075;&#1086;, &#1084;&#1086;&#1078;&#1085;&#1072; &#1085;&#1072;&#1090;&#1080;&#1089;&#1085;&#1091;&#1090;&#1080; &#1087;&#1088;&#1072;&#1074;&#1086;&#1102; &#1082;&#1085;&#1086;&#1087;&#1082;&#1086;&#1102; &#1084;&#1080;&#1096;&#1110; &#1087;&#1086; &#1075;&#1088;&#1072;&#1092;&#1110;&#1095;&#1085;&#1086;&#1084;&#1091; &#1092;&#1072;&#1081;&#1083;&#1091; &#1087;&#1086;&#1090;&#1088;&#1110;&#1073;&#1085;&#1086;&#1075;&#1086; &#1090;&#1080;&#1087;&#1091; &#1091; &#1055;&#1088;&#1086;&#1074;&#1110;&#1076;&#1085;&#1080;&#1082;&#1091; Windows &#1110; &#1074;&#1080;&#1073;&#1088;&#1072;&#1090;&#1080; '&#1042;&#1110;&#1076;&#1082;&#1088;&#1080;&#1090;&#1080; &#1079;&#1072; &#1076;&#1086;&#1087;&#1086;&#1084;&#1086;&#1075;&#1086;&#1102; > &#1042;&#1080;&#1073;&#1088;&#1072;&#1090;&#1080; &#1087;&#1088;&#1086;&#1075;&#1088;&#1072;&#1084;&#1091;'.
User commands	&#1050;&#1086;&#1088;&#1080;&#1089;&#1090;&#1091;&#1074;&#1072;&#1094;&#1100;&#1082;&#1110; &#1082;&#1086;&#1084;&#1072;&#1085;&#1076;&#1080;
Open image with	&#1042;&#1110;&#1076;&#1082;&#1088;&#1080;&#1090;&#1080; &#1079;&#1086;&#1073;&#1088;&#1072;&#1078;&#1077;&#1085;&#1085;&#1103; &#1091;...
Manage 'Open image with' menu...	&#1053;&#1072;&#1083;&#1072;&#1096;&#1090;&#1091;&#1074;&#1072;&#1085;&#1085;&#1103; &#1084;&#1077;&#1085;&#1102; '&#1042;&#1110;&#1076;&#1082;&#1088;&#1080;&#1090;&#1080; &#1091;...'
Menu entries:	&#1045;&#1083;&#1077;&#1084;&#1077;&#1085;&#1090;&#1080; &#1074; &#1084;&#1077;&#1085;&#1102;
Title:	&#1053;&#1072;&#1079;&#1074;&#1072;:
Application:	&#1055;&#1088;&#1086;&#1075;&#1088;&#1072;&#1084;&#1072;:
Shortcut key:	&#1064;&#1074;&#1080;&#1076;&#1082;&#1080;&#1081; &#1074;&#1080;&#1082;&#1083;&#1080;&#1082;:
Browse...	&#1054;&#1075;&#1083;&#1103;&#1076;
New	&#1057;&#1090;&#1074;&#1086;&#1088;&#1080;&#1090;&#1080;
Delete	&#1042;&#1080;&#1076;&#1072;&#1083;&#1080;&#1090;&#1080;
Modifier keys:	&#1052;&#1086;&#1076;&#1080;&#1092;&#1110;&#1082;&#1072;&#1090;&#1086;&#1088;&#1080;:
Known keys:	&#1042;&#1110;&#1076;&#1086;&#1084;&#1110; &#1082;&#1083;&#1072;&#1074;&#1110;&#1096;&#1110;:
Combine keys with '+'	&#1055;&#1086;&#1108;&#1076;&#1085;&#1091;&#1081;&#1090;&#1077; &#1082;&#1083;&#1072;&#1074;&#1110;&#1096;&#1110; &#1079; '+'
Example:	&#1055;&#1088;&#1080;&#1082;&#1083;&#1072;&#1076;:
Shortcut Help	&#1044;&#1086;&#1074;&#1110;&#1076;&#1082;&#1072; &#1087;&#1086; &#1082;&#1083;&#1072;&#1074;&#1110;&#1096;&#1072;&#1093;
[new entry]	[&#1085;&#1086;&#1074;&#1080;&#1081; &#1077;&#1083;&#1077;&#1084;&#1077;&#1085;&#1090;]
Applications	&#1055;&#1088;&#1086;&#1075;&#1088;&#1072;&#1084;&#1080;
Select application	&#1042;&#1080;&#1073;&#1077;&#1088;&#1110;&#1090;&#1100; &#1087;&#1088;&#1086;&#1075;&#1088;&#1072;&#1084;&#1091;
Save	&#1047;&#1073;&#1077;&#1088;&#1077;&#1075;&#1090;&#1080;
Edit	&#1047;&#1084;&#1110;&#1085;&#1080;&#1090;&#1080;
Upcounting	&#1047;&#1072; &#1079;&#1088;&#1086;&#1089;&#1090;&#1072;&#1085;&#1085;&#1103;&#1084;
Downcounting	&#1047;&#1072; &#1079;&#1084;&#1077;&#1085;&#1096;&#1077;&#1085;&#1085;&#1103;&#1084;
File size	&#1056;&#1086;&#1079;&#1084;&#1110;&#1088; &#1092;&#1072;&#1081;&#1083;&#1072;
Delete image file	&#1042;&#1080;&#1076;&#1072;&#1083;&#1080;&#1090;&#1080; &#1092;&#1072;&#1081;&#1083; &#1079;&#1086;&#1073;&#1088;&#1072;&#1078;&#1077;&#1085;&#1085;&#1103;
Hour / Minute (as numbers)	&#1043;&#1086;&#1076;&#1080;&#1085;&#1072; / &#1061;&#1074;&#1080;&#1083;&#1080;&#1085;&#1072; (&#1094;&#1080;&#1092;&#1088;&#1072;&#1084;&#1080;)
Set as desktop wallpaper	&#1042;&#1089;&#1090;&#1072;&#1085;&#1086;&#1074;&#1080;&#1090;&#1080; &#1103;&#1082; &#1096;&#1087;&#1072;&#1083;&#1077;&#1088;&#1080;
Use original image	&#1042;&#1080;&#1082;&#1086;&#1088;&#1080;&#1089;&#1090;&#1086;&#1074;&#1091;&#1074;&#1072;&#1090;&#1080; &#1086;&#1088;&#1080;&#1075;&#1110;&#1085;&#1072;&#1083;&#1100;&#1085;&#1110; &#1079;&#1086;&#1073;&#1088;&#1072;&#1078;&#1077;&#1085;&#1085;&#1103;
Use processed image as displayed	&#1042;&#1080;&#1082;&#1086;&#1088;&#1080;&#1089;&#1090;&#1086;&#1074;&#1091;&#1074;&#1072;&#1090;&#1080; &#1086;&#1073;&#1088;&#1086;&#1073;&#1083;&#1077;&#1085;&#1077; &#1079;&#1086;&#1073;&#1088;&#1072;&#1078;&#1077;&#1085;&#1085;&#1103;, &#1103;&#1082; &#1087;&#1086;&#1082;&#1072;&#1079;&#1072;&#1085;&#1086;
Reset	&#1057;&#1082;&#1080;&#1085;&#1091;&#1090;&#1080; &#1085;&#1072;&#1083;&#1072;&#1096;&#1090;&#1091;&#1074;&#1072;&#1085;&#1085;&#1103;
Print image...	&#1044;&#1088;&#1091;&#1082; &#1079;&#1086;&#1073;&#1088;&#1072;&#1078;&#1077;&#1085;&#1085;&#1103;...
Print Image	&#1044;&#1088;&#1091;&#1082; &#1047;&#1086;&#1073;&#1088;&#1072;&#1078;&#1077;&#1085;&#1085;&#1103;
Print	&#1044;&#1088;&#1091;&#1082;
Select Printer...	&#1042;&#1080;&#1073;&#1088;&#1072;&#1090;&#1080; &#1087;&#1088;&#1080;&#1085;&#1090;&#1077;&#1088;
Printer:	&#1055;&#1088;&#1080;&#1085;&#1090;&#1077;&#1088;
Paper:	&#1055;&#1072;&#1087;&#1110;&#1088;
Source:	&#1044;&#1078;&#1077;&#1088;&#1077;&#1083;&#1086;
Orientation:	&#1054;&#1088;&#1110;&#1108;&#1085;&#1090;&#1072;&#1094;&#1110;&#1103;
Portrait	&#1050;&#1085;&#1080;&#1078;&#1082;&#1086;&#1074;&#1072;
Landscape	&#1040;&#1083;&#1100;&#1073;&#1086;&#1084;&#1085;&#1072;
Size:	&#1056;&#1086;&#1079;&#1084;&#1110;&#1088;
Fit to paper	&#1047;&#1072; &#1088;&#1086;&#1079;&#1084;&#1110;&#1088;&#1086;&#1084; &#1087;&#1072;&#1087;&#1077;&#1088;&#1091;
cm	&#1089;&#1084;
Scaling mode:	&#1056;&#1077;&#1078;&#1080;&#1084; &#1079;&#1073;&#1110;&#1083;&#1100;&#1096;&#1077;&#1085;&#1085;&#1103;
Printer driver	&#1044;&#1088;&#1072;&#1081;&#1074;&#1077;&#1088; &#1087;&#1088;&#1080;&#1085;&#1090;&#1077;&#1088;&#1072;
Alignment:	&#1042;&#1080;&#1088;&#1110;&#1074;&#1085;&#1102;&#1074;&#1072;&#1085;&#1085;&#1103;
Margins:	&#1055;&#1086;&#1083;&#1103;
Left	&#1051;&#1110;&#1074;&#1077;
Right	&#1055;&#1088;&#1072;&#1074;&#1077;
Top	&#1042;&#1077;&#1088;&#1093;&#1085;&#1108;
Bottom	&#1053;&#1080;&#1078;&#1085;&#1108;


</file>

<file path=JPEGViewPortable/App/JPEGView/strings_zh-tw.txt>&#65279;// This file must be encoded with UTF-8 (e.g. with Windows Notepad)
// Filename is 'strings_%languagecode%.txt' where %languagecode% is the ISO 639 language code e.g. 'zh' for Chinese
// Format is: English string<tab>Translated string<newline>
//Translation Info
//Translator:&#39080;&#36920;&#34349;

Contrast	&#23565;&#27604;&#24230;
Brightness	&#20142;&#24230;
Sharpen	&#37555;&#21270;
Lighten Shadows	&#28154;&#38512;&#24433;
Darken Highlights	&#21152;&#28145;&#20142;&#24230;
Deep Shadows	&#28145;&#38512;&#24433;
Color Correction	&#33394;&#24425;&#26657;&#27491;
Contrast Correction	&#23565;&#27604;&#24230;&#26657;&#27491;
Parameter DB:	&#21443;&#25976;&#36039;&#26009;&#24235;:
Save to	&#20786;&#23384;&#28858;
Remove from	&#31227;&#38500;
Rename:	&#37325;&#26032;&#21629;&#21517;:
No file or folder name was provided as command line parameter!	&#27794;&#26377;&#27284;&#26696;&#25110;&#36039;&#26009;&#22846;&#21517;&#31281;&#34987;&#25552;&#20379;&#28858;&#25351;&#20196;&#34892;&#21443;&#25976;!
To use JPEGView, associate JPG, JPEG and BMP files with JPEGView.	&#35201;&#20351;&#29992; JPEGView &#35531;&#23559; JPG, JPEG, BMP &#27284;&#26696;&#33287; JPEGView &#38364;&#32879;&#12290;
Press ESC to exit...	&#25353;&#19979; ESC &#32080;&#26463;...
The file '%s' could not be read!	&#27284;&#26696; '%s' &#28961;&#27861;&#34987;&#35712;&#21462;!
The file '%s' does not contain a list of file names!	&#27284;&#26696; '%s' &#19981;&#21253;&#21547;&#27284;&#26696;&#21517;&#31281;&#28165;&#21934;!
The directory '%s' does not contain any image files!	&#30446;&#37636; '%s' &#19981;&#21253;&#21547;&#22294;&#20687;&#27284;&#26696;!
Press any key to search the subdirectories for image files.	&#25353;&#19979;&#20219;&#24847;&#25353;&#37749;&#20358;&#25628;&#23563;&#23376;&#36039;&#26009;&#22846;&#20013;&#30340;&#22294;&#20687;&#27284;&#26696;&#12290;
JPEGView Help	JPEGView &#35498;&#26126;
Current image	&#30446;&#21069;&#22294;&#20687;
Close help text display / Close JPEGView	&#38364;&#38281;&#35498;&#26126;&#25991;&#23383;&#39023;&#31034; / &#38364;&#38281; JPEGView
Show/hide this help text	&#39023;&#31034;/&#38577;&#34255;&#35498;&#26126;&#25991;&#23383;
Show/hide picture information (EXIF data)	&#39023;&#31034;/&#38577;&#34255;&#22294;&#29255;&#35338;&#24687; (EXIF &#36039;&#26009;)
Show/hide file name	&#39023;&#31034;/&#38577;&#34255;&#27284;&#26696;&#21517;&#31281;
Enable/disable high quality resampling	&#21855;&#29992;/&#20572;&#29992;&#39640;&#21697;&#36074;&#30340;&#37325;&#26032;&#21462;&#27171;
Enable/disable keeping of geometry related (zoom/pan/rotation)	&#21855;&#29992;/&#20572;&#29992;&#20445;&#25345;&#24190;&#20309;&#30456;&#38364; (&#32302;&#25918;/&#24179;&#31227;/&#26059;&#36681;)
and image processing (brightness/contrast/sharpen) parameters between images	&#21644;&#22294;&#20687;&#20043;&#38291;&#30340;&#22294;&#20687;&#34389;&#29702;&#21443;&#25976; (&#20142;&#24230;/&#23565;&#27604;&#24230;/&#37555;&#21270;)
Enable/disable automatic contrast correction (histogram equalization)	&#21855;&#29992;/&#20572;&#29992;&#33258;&#21205;&#23565;&#27604;&#24230;&#26657;&#27491; (&#30452;&#26041;&#22294;&#22343;&#34913;&#21270;)
Apply auto contrast correction using only visible section of image	&#20677;&#21487;&#35211;&#37096;&#20221;&#22294;&#20687;&#22871;&#29992;&#33258;&#21205;&#23565;&#27604;&#24230;&#26657;&#27491;
Enable/disable automatic density correction (local brightness correction)	&#21855;&#29992;/&#20572;&#29992;&#33258;&#21205;&#30340;&#23494;&#24230;&#26657;&#27491; (&#23616;&#37096;&#20142;&#24230;&#26657;&#27491;)
Increase/decrease lightening of shadows (LDC must be on)	&#22686;&#21152;/&#28187;&#23569;&#38512;&#24433;&#30340;&#20142;&#24230; (&#23616;&#37096;&#23494;&#24230;&#35036;&#20767;&#24517;&#38920;&#38283;&#21855;)
Increase/decrease darkening of highlights (LDC must be on)	&#22686;&#21152;/&#28187;&#23569;&#20142;&#40670;&#30340;&#26263;&#24230; (&#23616;&#37096;&#23494;&#24230;&#35036;&#20767;&#24517;&#38920;&#38283;&#21855;)
Loop through files in current folder	&#36941;&#27511;&#30446;&#21069;&#36039;&#26009;&#22846;&#20013;&#30340;&#27284;&#26696;
Loop through files in current directory and all subfolders	&#36941;&#27511;&#30446;&#21069;&#30446;&#37636;&#21644;&#25152;&#26377;&#23376;&#36039;&#26009;&#22846;&#20013;&#30340;&#27284;&#26696;
Loop through files in current directory and all sibling folders (folders on same level)	&#36941;&#27511;&#30446;&#21069;&#30446;&#37636;&#21644;&#25152;&#26377;&#21516;&#32026;&#36039;&#26009;&#22846;&#20013;&#30340;&#27284;&#26696; (&#22312;&#21516;&#19968;&#23652;&#32026;&#19978;&#30340;&#36039;&#26009;&#22846;)
Maximize/restore to/from virtual desktop (only for multi-monitor systems)	&#26368;&#22823;&#21270;/&#36996;&#21407;&#21040;/&#24478;&#34395;&#25836;&#26700;&#38754; (&#20677;&#36969;&#29992;&#26044;&#22810;&#39023;&#31034;&#22120;&#31995;&#32113;)
Copy screen to clipboard/ Copy processed full size image to clipboard	&#35079;&#35069;&#34722;&#24149;&#21040;&#21098;&#36028;&#31807;/&#35079;&#35069;&#34389;&#29702;&#30340;&#21407;&#22294;&#21040;&#21098;&#36028;&#31807;
Open new image or slideshow file	&#38283;&#21855;&#26032;&#30340;&#22294;&#20687;&#25110;&#24187;&#29128;&#29255;&#27284;&#26696;
Save processed image to JPEG file (original size)	&#20786;&#23384;&#34389;&#29702;&#24460;&#30340;&#22294;&#20687;&#28858; JPEG &#27284;&#26696; (&#21407;&#22987;&#22823;&#23567;)
Save (%s)/ delete (%s) image processing parameters in/from parameter DB	&#20786;&#23384; (%s)/ &#21034;&#38500; (%s) &#22294;&#20687;&#34389;&#29702;&#21443;&#25976;&#22312;/&#24478;&#21443;&#25976;&#36039;&#26009;&#24235;
Sort images by creation date, resp. modification date, resp. file name	&#20381;&#25818;&#24314;&#31435;&#26085;&#26399;&#12289;&#20462;&#25913;&#26085;&#26399;&#12289;&#27284;&#26696;&#21517;&#31281;&#25490;&#24207;
Goto previous image	&#31227;&#33267;&#19978;&#19968;&#20491;&#22294;&#20687;
Goto next image	 &#31227;&#33267;&#19979;&#19968;&#20491;&#22294;&#20687;
PgUp or Left	PgUp &#25110; Left
PgDn or Right	PgDn &#25110; Right
Goto first/last image of current folder (using sort order as defined)	&#31227;&#33267;&#30446;&#21069;&#36039;&#26009;&#22846;&#30340;&#31532;&#19968;&#20491;/&#26368;&#24460;&#19968;&#20491;&#22294;&#20687; (&#20351;&#29992;&#25152;&#23450;&#32681;&#30340;&#25490;&#24207;&#38918;&#24207;)
Increase/decrease brightness	&#22686;&#21152;/&#28187;&#23569;&#20142;&#24230;
Increase/decrease contrast	&#22686;&#21152;/&#28187;&#23569;&#23565;&#27604;&#24230;
Increase/decrease sharpness	&#22686;&#21152;/&#28187;&#23567;&#37555;&#24230;
Increase/decrease auto color cast correction amount	&#22686;&#21152;/&#28187;&#23569;&#33258;&#21205;&#33178;&#33394;&#30340;&#26657;&#27491;&#37327;
Increase/decrease auto contrast correction amount	&#22686;&#21152;/&#28187;&#23569;&#33258;&#21205;&#23565;&#27604;&#24230;&#30340;&#26657;&#27491;&#37327;
Enable/disable landscape picture enhancement mode	&#21855;&#29992;/&#20572;&#29992;&#26223;&#35264;&#22294;&#20687;&#22686;&#24375;&#27169;&#24335;
Slide show with timeout of n seconds (ESC to stop)	n &#31186;&#36926;&#26178;&#24187;&#29128;&#29255;&#25918;&#26144; (ESC &#20572;&#27490;)
Set timeout to n/10 sec, respectively n/100 sec (Ctrl+Shift)	&#35373;&#23450;&#36926;&#26178;&#28858; n/10 &#31186;&#65292;&#20998;&#21029;&#28858; n/100 &#31186; (Ctrl + Shift)
Rotate image and fit to screen	&#26059;&#36681;&#22294;&#20687;&#19988;&#36969;&#21512;&#34722;&#24149;
Fit image to screen	&#22294;&#20687;&#36969;&#21512;&#34722;&#24149;
Zoom 1:1 (100 %)	1:1 &#32302;&#25918; (100%)
Zoom in (%s)/Zoom out (%s)	&#25918;&#22823; (%s)/&#32302;&#23567; (%s)
Zoom in/out image	&#25918;&#22823;/&#32302;&#23567;&#22294;&#20687;
Pan image	&#31227;&#21205;&#22294;&#20687;
Crop image	&#35009;&#21098;&#22294;&#20687;
Next image	&#19979;&#19968;&#20491;&#22294;&#20687;
Previous image	&#19978;&#19968;&#20491;&#22294;&#20687;
up/down	&#21521;&#19978;/&#21521;&#19979;
Mouse wheel	&#28369;&#40736;&#28414;&#36650;
Left mouse & drag	&#28369;&#40736;&#24038;&#37749;&#20006;&#25302;&#21205;
Ctrl + Left mouse	&#25353;&#20303; Ctrl + &#28369;&#40736;&#24038;&#37749;
Forward mouse button	&#21069;&#21521;&#28369;&#40736;&#25353;&#37397;
Back mouse button	&#24460;&#36864;&#28369;&#40736;&#25353;&#37397;
Delete current file on disk permanently	&#24478;&#30913;&#30879;&#27704;&#20037;&#21034;&#38500;&#30446;&#21069;&#27284;&#26696;
Rotate current file on disk lossless by 90 deg (W/H must be multiple of 16)	&#22312;&#30913;&#30879;&#19978;&#28961;&#25613;&#26059;&#36681;&#30446;&#21069;&#27284;&#26696; 90 &#24230; (&#23532;&#24230;/&#39640;&#24230;&#24517;&#38920;&#26159; 16 &#30340;&#20493;&#25976;)
Rotate current file on disk lossless by 270 deg (W/H must be multiple of 16)	&#22312;&#30913;&#30879;&#19978;&#28961;&#25613;&#26059;&#36681;&#30446;&#21069;&#27284;&#26696; 270 &#24230; (&#23532;&#24230;/&#39640;&#24230;&#24517;&#38920;&#26159; 16 &#30340;&#20493;&#25976;)
The file is read-only!	&#21807;&#35712;&#27284;&#26696;!
Can't rename file	&#28961;&#27861;&#37325;&#26032;&#21629;&#21517;&#27284;&#26696;
New name contains backslash character!	&#26032;&#21517;&#31281;&#20013;&#21253;&#21547;&#21453;&#26012;&#32218;&#23383;&#20803;!
Renaming file failed!	&#37325;&#26032;&#21629;&#21517;&#22833;&#25943;!
Reason: 	&#21407;&#22240;: 
on	&#38283;&#21855;
off	&#38364;&#38281;
Do you really want to save the following parameters as default to the INI file	&#24744;&#30495;&#30340;&#24819;&#35201;&#20786;&#23384;&#20197;&#19979;&#21443;&#25976;&#20316;&#28858;&#38928;&#35373;&#30340; INI &#27284;&#26696;?
Auto contrast and color correction: 	&#33258;&#21205;&#23565;&#27604;&#24230;&#21644;&#33394;&#24425;&#26657;&#27491;:
Local density correction: 	&#23616;&#37096;&#23494;&#24230;&#26657;&#27491;: 
Order files by: 	&#27284;&#26696;&#25490;&#24207;&#20381;&#25818;: 
Creation date/time	&#24314;&#31435;&#26085;&#26399;/&#26178;&#38291;
Last modification date/time	&#26368;&#24460;&#20462;&#25913;&#26085;&#26399;/&#26178;&#38291;
File name	&#27284;&#26696;&#21517;&#31281;
These values will override the values from the INI file located in the program folder of JPEGView!	&#36889;&#20123;&#20540;&#23559;&#35206;&#23531; JPEGView &#31243;&#24335;&#36039;&#26009;&#22846;&#20013; INI &#27284;&#26696;&#30340;&#20540;!
Confirm save default parameters	&#30906;&#35469;&#20786;&#23384;&#38928;&#35373;&#21443;&#25976;
Images	&#22294;&#20687;
All Files	&#25152;&#26377;&#27284;&#26696;
Parameter DB file '%s' could not be opened!	&#28961;&#27861;&#38283;&#21855;&#21443;&#25976;&#36039;&#26009;&#24235;&#27284;&#26696; '%s'!
Parameter DB file '%s' is not valid (invalid header)!	&#21443;&#25976;&#36039;&#26009;&#24235;&#27284; &#26696;'%s' &#28961;&#25928; (&#28961;&#25928;&#30340;&#38957;&#37096;)!
Cannot write to parameter DB file '%s'!	&#28961;&#27861;&#23531;&#20837;&#21040;&#21443;&#25976;&#36039;&#26009;&#24235;&#27284;&#26696; '%s'!
Cannot read from parameter DB file '%s'!	&#28961;&#27861;&#35712;&#21462;&#21443;&#25976;&#36039;&#26009;&#24235;&#27284;&#26696; '%s'!
Cannot read parameter DB file '%s' because it is too large!	&#21443;&#25976;&#36039;&#26009;&#24235;&#27284;&#26696; '%s' &#36942;&#22823;&#65292;&#28961;&#27861;&#35712;&#21462;!
The parameter DB file '%s' has been created by a newer version of JPEGView!	&#36611;&#26032;&#29256;&#26412;&#30340; JPEGView &#24050;&#24314;&#31435;&#21443;&#25976;&#36039;&#26009;&#24235;&#27284;&#26696; '%s'!
The old parameter DB file '%s' could not be renamed during conversion to new format!	&#22312;&#36681;&#25563;&#28858;&#26032;&#30340;&#26684;&#24335;&#30340;&#36942;&#31243;&#20013;&#28961;&#27861;&#37325;&#26032;&#21629;&#21517;&#33290;&#30340;&#21443;&#25976;&#36039;&#26009;&#24235;&#27284;&#26696; '%s'!
Parameter DB error	&#21443;&#25976;&#36039;&#26009;&#24235;&#37679;&#35492;
Error saving file	&#20786;&#23384;&#27284;&#26696;&#37679;&#35492;
Error writing file to disk!	&#23531;&#20837;&#27284;&#26696;&#21040;&#30913;&#30879;&#37679;&#35492;!
Confirm	&#30906;&#35469;
Do you really want to permanently delete the file %filename%?	&#24744;&#30495;&#30340;&#24819;&#35201;&#27704;&#20037;&#21034;&#38500;&#27284;&#26696; %filename% &#21966;?
Rotate the following file lossless by 90 deg?\n%filename%	&#24744;&#24819;&#35201;&#20197;&#19979;&#27284;&#26696;&#28961;&#25613;&#26059;&#36681; 90 &#24230;&#21966;?\n%filename%
Rotate the following file lossless by 270 deg?\n%filename%	&#24744;&#24819;&#35201;&#20197;&#19979;&#27284;&#26696;&#28961;&#25613;&#26059;&#36681; 270 &#24230;&#21966;?\n%filename%
Open image...	&#38283;&#21855;&#22294;&#20687;...
Save processed image...	&#20786;&#23384;&#34389;&#29702;&#24460;&#30340;&#22294;&#20687;...
Reload image	&#37325;&#26032;&#36617;&#20837;&#22294;&#20687;
Copy to clipboard	&#35079;&#35069;&#21040;&#21098;&#36028;&#31807;
Copy original size image	&#35079;&#35069;&#21407;&#22987;&#22823;&#23567;&#22294;&#20687;
Paste from clipboard	&#24478;&#21098;&#36028;&#31807;&#36028;&#19978;
Batch rename/copy...	&#25209;&#27425;&#37325;&#26032;&#21629;&#21517;/&#35079;&#35069;...
Show picture info (EXIF)	&#39023;&#31034;&#22294;&#29255;&#35338;&#24687; (EXIF)
Show filename	&#39023;&#31034;&#27284;&#26696;&#21517;&#31281;
Navigation	&#24033;&#35261;
Loop folder	&#24490;&#29872;&#36039;&#26009;&#22846;
Loop recursively	&#36958;&#36852;&#24490;&#29872;
Loop siblings	&#21516;&#27493;&#24490;&#29872;
Display order	&#39023;&#31034;&#38918;&#24207;
Modification date	&#20462;&#25913;&#26085;&#26399;
Creation date	&#24314;&#31435;&#26085;&#26399;
Play folder as slideshow/movie	&#24187;&#29128;&#29255;/&#35222;&#35338;&#25773;&#25918;&#36039;&#26009;&#22846;
Slideshow	&#24187;&#29128;&#29255;
Movie	&#35222;&#35338;
Waiting time	&#31561;&#24453;&#26178;&#38291;
Stop slide show/movie	&#20572;&#27490;&#24187;&#29128;&#29255;/&#35222;&#35338;
Rotate +90	&#26059;&#36681; +90&#176;
Rotate -90	&#26059;&#36681; -90&#176;
Rotate 180      &#26059;&#36681; 180&#176;
Auto correction	&#33258;&#21205;&#26657;&#27491;
Local density correction	&#23616;&#37096;&#23494;&#24230;&#26657;&#27491;
Keep parameters	&#20445;&#25345;&#21443;&#25976;
Set current parameters as default values...	&#35373;&#23450;&#30446;&#21069;&#21443;&#25976;&#28858;&#38928;&#35373;&#20540;...
Save parameters to DB	&#20786;&#23384;&#21443;&#25976;&#21040;&#36039;&#26009;&#24235;
Clear parameters from DB	&#24478;&#36039;&#26009;&#24235;&#28165;&#38500;&#21443;&#25976;
Zoom	&#32302;&#25918;
Fit to screen	&#36969;&#21512;&#34722;&#24149;
Fill with crop	&#29992;&#35009;&#21098;&#20358;&#22635;&#20805;
Span all screens	&#25844;&#23637;&#21040;&#20840;&#37096;&#34722;&#24149;
Auto zoom mode	&#33258;&#21205;&#32302;&#25918;&#27169;&#24335;
Fit to screen (no zoom)	&#36969;&#21512;&#34722;&#24149; (&#28961;&#32302;&#25918;)
Fill with crop (no zoom)	&#29992;&#35009;&#21098;&#20358;&#22635;&#20805; (&#28961;&#32302;&#25918;)
Exit	&#32080;&#26463;
Cyan-Red	&#38738;&#34253;-&#32005;&#33394;
Magenta-Green	&#21697;&#32005;-&#32160;&#33394;
Yellow-Blue	&#40643;&#33394;-&#34253;&#33394;
C - R	&#38738;&#34253; - &#32005;
M - G	&#21697;&#32005; - &#32160;
Y - B	&#40643;&#33394; - &#34253;
Batch rename/copy of files	&#25209;&#27425;&#37325;&#26032;&#21629;&#21517;/&#35079;&#35069;&#27284;&#26696;
Image files in folder	&#22312;&#36039;&#26009;&#22846;&#20013;&#30340;&#22294;&#20687;&#27284;&#26696;
Placeholders:	&#26367;&#20195;&#31526;&#34399;:
Number (consecutively numbered)	&#32232;&#34399; (&#36899;&#32396;&#32232;&#34399;)
Number with N digits	&#29992; N &#20301;&#25976;&#32232;&#34399;
Extracted number from original file name	&#24478;&#20358;&#28304;&#27284;&#26696;&#21517;&#31281;&#20013;&#25552;&#21462;&#32232;&#34399;
Original file name (with extension)	&#21407;&#22987;&#27284;&#26696;&#21517;&#31281; (&#21547;&#21103;&#27284;&#21517;)
Original file name (without extension)	&#21407;&#22987;&#27284;&#26696;&#21517;&#31281; (&#19981;&#21547;&#21103;&#27284;&#21517;)
Original file extension	&#21407;&#22987;&#27284;&#26696;&#21103;&#27284;&#21517;
'My Pictures' folder	&#12300;&#25105;&#30340;&#22294;&#29255;&#12301;&#36039;&#26009;&#22846;
Day / Month / Year (as numbers)	&#26085;/&#26376;/&#24180; (&#21516;&#32232;&#34399;)
Year short form (2 digits)	&#24180;&#20221;&#30701;&#26684;&#24335; (2 &#20301;&#25976;)
Month / Short form (text)	&#26376;&#20221;/&#30701;&#26684;&#24335; (&#25991;&#23383;)
Target folders that are not yet existing are created as needed.	&#23578;&#28961;&#30446;&#27161;&#36039;&#26009;&#22846;&#23384;&#22312;&#38656;&#35201;&#24314;&#31435;&#12290;
Date placeholders use the modification date of the image.	&#26085;&#26399;&#30340;&#26367;&#20195;&#31526;&#34399;&#20351;&#29992;&#22294;&#20687;&#30340;&#20462;&#25913;&#26085;&#26399;&#12290;
Rename/copy images to:	&#37325;&#26032;&#21629;&#21517;/&#35079;&#35069;&#22294;&#20687;&#21040;:
Rename	&#37325;&#26032;&#21629;&#21517;
Preview	&#38928;&#35261;
Save as template	&#21478;&#23384;&#28858;&#31684;&#26412;
Close	&#38364;&#38281;
Old name	&#33290;&#30340;&#21517;&#31281;
Date	&#26085;&#26399;
New name (>> : file gets copied)	&#26032;&#30340;&#21517;&#31281;(>> : &#27284;&#26696;&#23559;&#34987;&#35079;&#35069;)
Select all	&#20840;&#37096;&#36984;&#25799;
Select none	&#21462;&#28040;&#36984;&#25799;
The file '%s' could not be %s.	&#27284;&#26696; '%s' &#28961;&#27861;&#26159; %s&#12290;
copied	&#24050;&#35079;&#35069;
renamed	&#24050;&#37325;&#26032;&#21629;&#21517;
Continue rename/copy?	&#26159;&#21542;&#32380;&#32396;&#37325;&#26032;&#21629;&#21517;/&#35079;&#35069;?
Error during rename/copy	&#37325;&#26032;&#21629;&#21517;/&#35079;&#35069;&#36942;&#31243;&#20013;&#30332;&#29983;&#37679;&#35492;
%d file(s) renamed, %d file(s) copied, %d folder(s) created	&#24050;&#37325;&#26032;&#21629;&#21517; %d &#20491;&#27284;&#26696;&#65292;&#24050;&#35079;&#35069; %d &#20491;&#27284;&#26696;&#65292;&#24050;&#24314;&#31435; %d &#20491;&#36039;&#26009;&#22846;
Crop Selection	&#35009;&#21098;&#36984;&#25799;&#20839;&#23481;
Copy Selection to Clipboard	&#35079;&#35069;&#36984;&#25799;&#20839;&#23481;&#21040;&#21098;&#36028;&#31807;
Zoom to Selection	&#32302;&#25918;&#21040;&#36984;&#25799;&#20839;&#23481;
Pasting image from clipboard failed!	&#24478;&#21098;&#36028;&#31807;&#36028;&#19978;&#22294;&#20687;&#22833;&#25943;!
Image width:	&#22294;&#20687;&#23532;&#24230;:
Image height:	&#22294;&#20687;&#39640;&#24230;:
Acquisition date:	&#25847;&#21462;&#26085;&#26399;:
Camera model:	&#30456;&#27231;&#22411;&#34399;:
Exposure time (s):	&#26333;&#20809;&#26178;&#38291; (&#31186;):
Exposure bias (EV):	&#26333;&#20809;&#35036;&#20767; (EV):
Flash fired:	&#38275;&#20809;&#29128;:
Focal length (mm):	&#28966;&#36317; (mm):
F-Number:	F &#20540;:
ISO Speed:	ISO &#24863;&#20809;&#24230;:
Modification date:	&#20462;&#25913;&#26085;&#26399;:
yes	&#26159;
no	&#21542;
Show navigation panel	&#39023;&#31034;&#24033;&#35261;&#38754;&#26495;
Show/hide navigation panel	&#39023;&#31034;/&#38577;&#34255;&#24033;&#35261;&#38754;&#26495;
About JPEGView...	&#38364;&#26044; JPEGView...
SIMD mode used:	SIMD &#27169;&#24335;&#19979;&#20351;&#29992;:
Number of CPU cores used:	&#25152;&#20351;&#29992;&#30340; CPU &#26680;&#24515;&#25976;&#37327;:
Licensed under the GNU general public license (GPL), see readme file for details:	&#22522;&#26044; GNU General Public License (GPL) &#25480;&#27402;&#65292;&#35531;&#21443;&#38321;&#33258;&#36848;&#27284;&#26696;&#30340;&#35443;&#32048;&#36039;&#35338;:
Project home page:	&#23560;&#26696;&#39318;&#38913;:
Show first image in folder	&#39023;&#31034;&#36039;&#26009;&#22846;&#20013;&#30340;&#31532;&#19968;&#20491;&#22294;&#20687;
Show previous image	&#39023;&#31034;&#19978;&#19968;&#20491;&#22294;&#20687;
Show next image	&#39023;&#31034;&#19979;&#19968;&#20491;&#22294;&#20687;
Show last image in folder	&#39023;&#31034;&#36039;&#26009;&#22846;&#20013;&#30340;&#26368;&#24460;&#19968;&#20491;&#22294;&#20687;
Rotate image 90 deg clockwise	&#38918;&#26178;&#37341;&#26059;&#36681; 90 &#24230;
Rotate image 90 deg counter-clockwise	&#36870;&#26178;&#37341;&#26059;&#36681; 90 &#24230;
Landscape picture enhancement mode	&#26223;&#35264;&#22294;&#20687;&#22686;&#24375;&#27169;&#24335;
Display image (EXIF) information	&#39023;&#31034;&#22294;&#20687;&#35338;&#24687; (EXIF)
Actual size of image	&#22294;&#20687;&#23526;&#38555;&#22823;&#23567;
Toggle between screens (only for multi-monitor systems)	&#34722;&#24149;&#20043;&#38291;&#20999;&#25563; (&#20677;&#36969;&#29992;&#26044;&#22810;&#39023;&#31034;&#22120;&#31995;&#32113;)
Enable/disable full screen mode	&#21855;&#29992;/&#20572;&#29992;&#20840;&#34722;&#24149;&#27169;&#24335;
Full screen mode	&#20840;&#34722;&#24149;&#27169;&#24335;
Window mode	&#35222;&#31383;&#27169;&#24335;
Save as (in screen size/resolution)	&#21478;&#23384;&#28858; (&#22312;&#34722;&#24149;&#22823;&#23567;/&#35299;&#26512;&#24230;)
Save processed image to JPEG file (screen size)	&#20786;&#23384;&#34389;&#29702;&#24460;&#30340;&#22294;&#20687;&#28858; JPEG &#27284;&#26696; (&#34722;&#24149;&#22823;&#23567;)
Settings/Admin	&#35373;&#23450;/&#31649;&#29702;
Edit global settings...	&#32232;&#36655;&#20840;&#23616;&#35373;&#23450;...
Edit user settings...	&#32232;&#36655;&#20351;&#29992;&#32773;&#35373;&#23450;...
Backup parameter DB...	&#20633;&#20221;&#21443;&#25976;&#36039;&#26009;&#24235;...
Restore parameter DB...	&#36996;&#21407;&#21443;&#25976;&#36039;&#26009;&#24235;...
No user INI file exits yet. Create user INI file from INI file template?	&#23578;&#28961;&#20351;&#29992;&#32773; INI &#27284;&#26696;&#12290;&#26159;&#21542;&#24478; INI &#27284;&#26696;&#31684;&#26412;&#20358;&#24314;&#31435;&#20351;&#29992;&#32773; INI &#27284;&#26696;?
Copying parameter DB to file '%s' failed. Reason: %s	&#35079;&#35069;&#21443;&#25976;&#36039;&#26009;&#24235;&#21040;&#27284;&#26696; '%s' &#22833;&#25943;&#12290;&#21407;&#22240;: %s
Select parameter DB to restore	&#36984;&#25799;&#35201;&#36996;&#21407;&#30340;&#21443;&#25976;&#36039;&#26009;&#24235;
Conflicting entries in Param DB	 &#21443;&#25976;&#36039;&#26009;&#24235;&#20013;&#30340;&#38917;&#30446;&#34909;&#31361;
The imported param DB contains entries already present in active param DB.	&#21295;&#20837;&#30340;&#21443;&#25976;&#36039;&#26009;&#24235;&#21253;&#21547;&#24050;&#32147;&#23384;&#22312;&#26044;&#20316;&#29992;&#20013;&#21443;&#25976;&#36039;&#26009;&#24235;&#30340;&#38917;&#30446;&#12290;
Shall existing entries be preserved (Yes) or be overriden by the imported entries (No)?	&#24744;&#24819;&#35201;&#20445;&#30041;&#29694;&#26377;&#38917;&#30446; (&#26159;) &#25110;&#26159;&#20197;&#21295;&#20837;&#30340;&#38917;&#30446;&#35206;&#23531;&#29694;&#26377;&#38917;&#30446; (&#21542;)?
Select file to display in 'File Open' dialog	&#36984;&#25799;&#35201;&#22312;&#12300;&#27284;&#26696;&#38283;&#21855;&#12301;&#23565;&#35441;&#26694;&#20013;&#39023;&#31034;&#30340;&#27284;&#26696;
Crop Mode	&#35009;&#20999;&#27169;&#24335;
Free	&#33258;&#30001;
Fixed size...	&#22266;&#23450;&#22823;&#23567;...
Set Fixed Crop Size	&#35373;&#23450;&#22266;&#23450;&#35009;&#21098;&#23610;&#23544;
Width	&#23532;&#24230;
Height	&#39640;&#24230;
Pixels	&#20687;&#32032;
Screen Pixels	&#34722;&#24149;&#20687;&#32032;
Image Pixels	&#22294;&#20687;&#20687;&#32032;
Set modification date	&#35373;&#23450;&#20462;&#25913;&#26085;&#26399;
to current date	&#28858;&#30446;&#21069;&#26085;&#26399;
to EXIF date	&#28858; EXIF &#26085;&#26399;
Mark image for toggling. Use %s to toggle between marked and current image	&#27161;&#31034;&#22294;&#20687;&#20999;&#25563;&#12290;&#20351;&#29992; %s &#20358;&#22312;&#27161;&#31034;&#22294;&#20687;&#21644;&#30446;&#21069;&#22294;&#20687;&#20043;&#38291;&#20999;&#25563;
Saturation	&#39165;&#21644;&#24230;
Unsharp mask...	USM &#37555;&#21270;
Apply Unsharp Mask	&#22871;&#29992;&#12300;USM &#37555;&#21270;&#12301;
Radius	&#21322;&#24465;
Amount	&#25976;&#37327;
Threshold	&#38334;&#20540;
Apply	&#22871;&#29992;
Cancel	&#21462;&#28040;
Keep processing parameters between images	&#20445;&#25345;&#30456;&#37168;&#30340;&#20841;&#22294;&#20687;&#38291;&#30340;&#34389;&#29702;&#21443;&#25976;
Show histogram	&#39023;&#31034;&#30452;&#26041;&#22294;
Hide histogram	&#38577;&#34255;&#30452;&#26041;&#22294;
Crop Selection Lossless...	&#28961;&#25613;&#35009;&#21098;&#36984;&#25799;&#20839;&#23481;...
Save cropped image	&#20786;&#23384;&#35009;&#21098;&#24460;&#30340;&#22294;&#20687;
Rotate image by user-defined angle	&#20197;&#20351;&#29992;&#32773;&#23450;&#32681;&#30340;&#35282;&#24230;&#26059;&#36681;&#22294;&#20687;
Rotate Image	&#26059;&#36681;&#22294;&#20687;
Show grid lines	&#39023;&#31034;&#32178;&#26684;
Auto crop rotated image (avoids black border)	&#33258;&#21205;&#35009;&#21098;&#26059;&#36681;&#24460;&#30340;&#22294;&#20687; (&#36991;&#20813;&#40657;&#37002;&#26694;)
Align image to horizontal or vertical line	&#22294;&#20687;&#27700;&#24179;&#32218;&#25110;&#22402;&#30452;&#32218;&#23565;&#40778;
Use the mouse to draw a line that shall be horizontal or vertical.	&#20351;&#29992;&#28369;&#40736;&#20358;&#30059;&#19968;&#26781;&#32218;&#65292;&#23559;&#20316;&#28858;&#27700;&#24179;&#32218;&#25110;&#22402;&#30452;&#32218;&#12290;
Rotate the image by dragging with the mouse.	&#20351;&#29992;&#28369;&#40736;&#25302;&#21205;&#20358;&#26059;&#36681;&#22294;&#20687;&#12290;
The operation failed because not enough memory is available!	&#25805;&#20316;&#22833;&#25943;&#65292;&#22240;&#28858;&#27794;&#26377;&#36275;&#22816;&#30340;&#21487;&#29992;&#35352;&#25014;&#39636;!
to EXIF date (all files in folder)	&#28858; EXIF &#26085;&#26399; (&#35442;&#36039;&#26009;&#22846;&#20013;&#30340;&#25152;&#26377;&#27284;&#26696;)
Number of JPEG files in folder: %d	&#35442;&#36039;&#26009;&#22846;&#20013;&#30340; JPEG &#27284;&#26696;&#25976;&#37327;: %d
EXIF date successfully set on %d images, failed on %d images	%d &#20491;&#22294;&#20687;&#30340; EXIF &#26085;&#26399;&#35373;&#23450;&#25104;&#21151;&#65292;%d &#20491;&#22294;&#20687;&#22833;&#25943;
Reason: Not enough memory available	&#21407;&#22240;: &#27794;&#26377;&#36275;&#22816;&#30340;&#21487;&#29992;&#35352;&#25014;&#39636;
Transform image	&#36681;&#25563;&#22294;&#20687;
Rotate...	&#26059;&#36681;... 
Mirror horizontally	&#27700;&#24179;&#32763;&#36681;
Mirror vertically	&#22402;&#30452;&#32763;&#36681;
Random	&#38568;&#27231;
Zoom mode (drag mouse to zoom)	&#32302;&#25918;&#27169;&#24335; (&#25302;&#21205;&#28369;&#40736;&#20358;&#32302;&#25918;)
Correct converging lines (perspective correction)	&#27491;&#30906;&#30340;&#21295;&#21512;&#32218; (&#36879;&#35222;&#26657;&#27491;)
Perspective Correction	&#36879;&#35222;&#26657;&#27491;
Perspective correction...	&#36879;&#35222;&#26657;&#27491;...
Auto crop corrected image (avoids black border)	&#33258;&#21205;&#35009;&#21098;&#26657;&#27491;&#24460;&#30340;&#22294;&#20687; (&#36991;&#20813;&#40657;&#37002;&#26694;)
Click and drag the mouse vertically to correct image tilt.	&#40670;&#36984;&#20006;&#22402;&#30452;&#25302;&#21205;&#28369;&#40736;&#20358;&#26657;&#27491;&#22294;&#20687;&#20670;&#26012;&#12290;
Drag at the left or right border for asymmetric correction.	&#22914;&#35201;&#38750;&#23565;&#31281;&#26657;&#27491;&#35531;&#25302;&#21205;&#24038;&#37002;&#25110;&#21491;&#37002;&#30340;&#37002;&#26694;&#12290;
Fit window to image	&#35222;&#31383;&#36969;&#21512;&#22294;&#20687;
Keep aspect ratio on crop	&#20445;&#25345;&#30059;&#38754;&#27604;&#20363;&#35009;&#21098;
Lossless JPEG transformations	&#28961;&#25613; JPEG &#36681;&#25563;
Performing the lossless transformation failed!	&#22519;&#34892;&#28961;&#25613;&#36681;&#25563;&#22833;&#25943;!
Image width and height must be dividable by the JPEG block size (8 or 16) for lossless transformations!	&#28961;&#25613;&#36681;&#25563;&#30340;&#22294;&#29255;&#30340;&#23532;&#24230;&#21644;&#39640;&#24230;&#24517;&#38920;&#21487;&#34987; JPEG &#21312;&#22602;&#22823;&#23567; (8 &#25110; 16) &#25972;&#38500;!
Reading the JPEG file from disk failed	&#24478;&#30913;&#30879;&#35712;&#21462; JPEG &#27284;&#26696;&#22833;&#25943;
Writing the resulting JPEG file to disk failed	&#24314;&#31435;&#30340; JPEG &#27284;&#26696;&#23531;&#20837;&#21040;&#30913;&#30879;&#26178;&#22833;&#25943;
Performing the transformation failed	&#22519;&#34892;&#36681;&#25563;&#22833;&#25943;
The transformation can be applied if the image is trimmed to the next matching size but this will remove some border pixels.	&#20551;&#22914;&#22294;&#20687;&#34987;&#35009;&#21098;&#65292;&#21487;&#20197;&#22871;&#29992;&#21040;&#19979;&#19968;&#20491;&#31526;&#21512;&#30340;&#22823;&#23567;&#65292;&#20294;&#26159;&#36889;&#23559;&#28040;&#38500;&#19968;&#20123;&#37002;&#26694;&#20687;&#32032;&#30340;&#36681;&#25563;&#12290;
Trim the image and apply transformation? Trimming cannot be undone!	&#26159;&#21542;&#35009;&#20999;&#22294;&#20687;&#20006;&#22871;&#29992;&#36681;&#25563;? &#35009;&#21098;&#28961;&#27861;&#34987;&#24489;&#21407;!
Note: Set the key 'TrimWithoutPromptLosslessJPEG=true' in the INI file to always trim without showing this message.	&#27880;&#24847;: &#22312; INI &#27284;&#26696;&#20013;&#35373;&#23450;&#12300;TrimWithoutPromptLosslessJPEG=true&#12301;&#20197;&#20415;&#32317;&#26159;&#20462;&#21098;&#32780;&#19981;&#39023;&#31034;&#27492;&#28040;&#24687;&#12290;
Transition Effect	&#36681;&#22580;&#25928;&#26524;
None	&#28961;
Blend	&#28151;&#21512;
Slide from right	&#24478;&#21491;&#28369;&#21205;
Slide from left	&#24478;&#24038;&#28369;&#21205;
Slide from top	&#24478;&#19978;&#28369;&#21205;
Slide from bottom	&#24478;&#19979;&#28369;&#21205;
Roll from right	&#24478;&#21491;&#25458;&#21205;
Roll from left	&#24478;&#24038;&#25458;&#21205;
Roll from top	&#24478;&#19978;&#25458;&#21205;
Roll from bottom	&#24478;&#19979;&#25458;&#21205;
Scroll from right	&#24478;&#21491;&#28414;&#21205;
Scroll from left	&#24478;&#24038;&#28414;&#21205;
Scroll from top	&#24478;&#19978;&#28414;&#21205;
Scroll from bottom	&#24478;&#19979;&#28414;&#21205;
Transition Speed	&#36681;&#22580;&#36895;&#24230;
Very fast	&#38750;&#24120;&#24555;
Fast	&#24555;
Normal	&#19968;&#33324;
Slow	&#24930;
Very slow	&#38750;&#24120;&#24930;
Error	&#37679;&#35492;
Warning	&#35686;&#21578;
Error while writing the following registry key:	&#23531;&#20837;&#20197;&#19979;&#35387;&#20874;&#34920;&#27231;&#30908;&#26178;&#30332;&#29983;&#37679;&#35492;:
Set as default viewer...	&#35373;&#28858;&#38928;&#35373;&#27298;&#35222;&#24037;&#20855;...
Set JPEGView as default image viewer	&#23559; JPEGView &#35373;&#28858;&#38928;&#35373;&#22294;&#20687;&#27298;&#35222;&#24037;&#20855;
JPEGView is registered as default viewer for the selected file formats.	&#35387;&#20874; JPEGView &#28858;&#36984;&#25799;&#30340;&#27284;&#26696;&#26684;&#24335;&#30340;&#38928;&#35373;&#27298;&#35222;&#24037;&#20855;&#12290;
Registration applies to the current user only.	&#35387;&#20874;&#20677;&#22871;&#29992;&#21040;&#30446;&#21069;&#20351;&#29992;&#32773;&#12290;
Extension	&#21103;&#27284;&#21517;
File type	&#27284;&#26696;&#39006;&#22411;
The following file extensions cannot be unregistered because they have been registered in the 'local machine' registry area.	&#28961;&#27861;&#35387;&#20874;&#20197;&#19979;&#27284;&#26696;&#21103;&#27284;&#21517;&#65292;&#22240;&#28858;&#22312;&#12300;&#26412;&#27231;&#12301;&#35387;&#20874;&#34920;&#21312;&#22495;&#20013;&#24050;&#35387;&#20874;&#23427;&#20497;&#12290;
Registering or unregistering file extensions in this registry area requires administration privileges and cannot be done in JPEGView.	&#22312;&#35387;&#20874;&#34920;&#21312;&#22495;&#35387;&#20874;&#25110;&#21462;&#28040;&#35387;&#20874;&#27284;&#26696;&#21103;&#27284;&#21517;&#38656;&#35201;&#31649;&#29702;&#27402;&#38480;&#65292;&#28961;&#27861;&#22312; JPEGView &#20013;&#23436;&#25104;&#12290;
Press 'OK' to continue with registration or 'Cancel' to not modify any registrations.	&#25353;&#19979;&#12300;&#30906;&#23450;&#12301;&#32380;&#32396;&#35387;&#20874;&#25110;&#25353;&#19979;&#12300;&#21462;&#28040;&#12301;&#19981;&#20462;&#25913;&#20219;&#20309;&#35387;&#20874;&#34920;&#20839;&#23481;&#12290;
Unregistering not possible	&#28961;&#27861;&#21462;&#28040;&#35387;&#20874;
%s images	%s &#22294;&#20687;
%s images (processed by Window Imaging Component - WIC)	%s &#22294;&#20687; (&#30001; Window &#22294;&#20687;&#32068;&#20214; - WIC &#34389;&#29702;)
%s camera raw images (embedded JPEGs only)	%s &#30456;&#27231;&#21407;&#22987;&#22294;&#20687; (&#20677;&#23884;&#20837;&#24335; JPEG)
The following image extensions are protected by the operating system.	&#20197;&#19979;&#22294;&#20687;&#21103;&#27284;&#21517;&#34987;&#20316;&#26989;&#31995;&#32113;&#20445;&#35703;&#12290;
JPEGView can try to remove the restrictions automatically.	JPEGView &#21487;&#20197;&#33258;&#21205;&#22320;&#22039;&#35430;&#31227;&#38500;&#38480;&#21046;&#12290;
However this will fail if the current user has no administration privileges.	&#20294;&#26159;&#65292;&#22914;&#26524;&#30446;&#21069;&#20351;&#29992;&#32773;&#27794;&#26377;&#31649;&#29702;&#21729;&#27402;&#38480;&#65292;&#26412;&#25805;&#20316;&#23559;&#22833;&#25943;&#12290;
Insufficient rights to remove the restrictions. Continue?	&#27402;&#38480;&#19981;&#36275;&#20197;&#31227;&#38500;&#38480;&#21046;&#12290;&#26159;&#21542;&#32380;&#32396;?
No image loaded!	&#26410;&#36617;&#20837;&#22294;&#20687;!
Right mouse button: Context menu	&#28369;&#40736;&#21491;&#37749;: &#19978;&#19979;&#25991;&#36984;&#21934;
Windows 8 blocks JPEGView from changing the default program for these file endings.	Windows 8 &#23553;&#37782; JPEGView &#23565;&#36889;&#20123;&#27284;&#26696;&#21103;&#27284;&#21517;&#35722;&#26356;&#28858;&#38928;&#35373;&#31243;&#24335;&#12290;
Use the 'Default Programs' configuration dialog from the operating system instead.	&#20351;&#29992;&#20316;&#26989;&#31995;&#32113;&#30340;&#12300;&#38928;&#35373;&#31243;&#24335;&#12301;&#32068;&#24907;&#23565;&#35441;&#26694;&#26367;&#20195;&#12290;
Alternatively, right click an image file of the given type in Windows Explorer and select 'Open with... > Choose default program'	&#25110;&#32773;&#65292;&#22312; Windows &#27284;&#26696;&#32317;&#31649;&#20013;&#25351;&#23450;&#39006;&#22411;&#30340;&#22294;&#20687;&#27284;&#26696;&#19978;&#40670;&#36984;&#28369;&#40736;&#21491;&#37749;&#20006;&#36984;&#25799;&#12300;&#38283;&#21855;&#26041;&#24335;... > &#36984;&#25799;&#38928;&#35373;&#31243;&#24335;&#12301;&#12290;
User commands	&#20351;&#29992;&#32773;&#25351;&#20196;
Open image with	&#38283;&#21855;&#22294;&#20687;&#26041;&#24335;
Manage 'Open image with' menu...	&#31649;&#29702;&#12300;&#38283;&#21855;&#22294;&#20687;&#26041;&#24335;&#12301;&#36984;&#21934;...
Menu entries:	&#36984;&#21934;&#38917;&#30446;:
Title:	&#27161;&#38988;:
Application:	&#25033;&#29992;&#31243;&#24335;:
Shortcut key:	&#25463;&#24465;&#25353;&#37749;:
Browse...	&#28687;&#35261;...
New	&#26032;&#22686;
Delete	&#21034;&#38500;
Modifier keys:	&#35079;&#21512;&#25353;&#37749;:
Known keys:	&#24050;&#30693;&#25353;&#37749;:
Combine keys with '+'	&#33287; '+' &#32068;&#21512;&#25353;&#37749;
Example:	&#31684;&#20363;:
Shortcut Help	&#25463;&#24465;&#35498;&#26126;
[new entry]	[&#26032;&#22686;&#38917;&#30446;]
Applications	&#25033;&#29992;&#31243;&#24335;
Select application	&#36984;&#25799;&#25033;&#29992;&#31243;&#24335;
Save	&#20786;&#23384;
Edit	&#32232;&#36655;
Upcounting	&#21152;&#35336;&#25976;
Downcounting	&#28187;&#35336;&#25976;
File size	&#27284;&#26696;&#22823;&#23567;
Do you really want to delete the current image file on disk?	&#24744;&#30495;&#30340;&#24819;&#35201;&#21034;&#38500;&#30913;&#30879;&#19978;&#30340;&#30446;&#21069;&#22294;&#20687;&#27284;&#26696;&#21966;?
Delete image file	&#21034;&#38500;&#22294;&#20687;&#27284;&#26696;
Change size...	&#35722;&#26356;&#22823;&#23567;...
Resize Image	&#37325;&#26032;&#35519;&#25972;&#22294;&#20687;&#22823;&#23567;
OK	&#30906;&#23450;
New size:	&#26032;&#30340;&#22823;&#23567;:
New width:	&#26032;&#30340;&#23532;&#24230;:
New height:	&#26032;&#30340;&#39640;&#24230;:
Filter:	&#36942;&#28670;&#22120;:
Box	&#26041;&#26694;
Lanczos/Bicubic	Lanczos/Bicubic
Sharpen low	&#20302;&#24230;&#37555;&#21270;
Sharpen medium	&#20013;&#24230;&#37555;&#21270;
The new size is too large - width or height is larger than 65535 or total number of pixels is too large!	&#26032;&#30340;&#22294;&#20687;&#22823;&#23567;&#22826;&#22823; - &#23532;&#24230;&#25110;&#39640;&#24230;&#22823;&#26044; 65536 &#25110;&#26159;&#32317;&#20687;&#32032;&#25976;&#22826;&#22823;!
JPEGView is a lean, fast and highly configurable viewer/editor for JPEG, BMP, PNG, WEBP, TGA, GIF and TIFF images with a minimal GUI.	JPEGView &#26159;&#19968;&#27454;&#23526;&#29992;&#12289;&#24555;&#36895;&#21450;&#20855;&#26377;&#39640;&#24230;&#32068;&#24907;&#24615;&#30340;&#27298;&#35222;&#22120;/&#32232;&#36655;&#22120;&#65292;&#20351;&#29992;&#26368;&#23567;&#30340;&#22294;&#24418;&#20351;&#29992;&#32773;&#30028;&#38754;&#65292;&#36969;&#29992;&#26044; JPEG&#12289;BMP&#12289;PNG&#12289;WEBP&#12289;TGA&#12289;GIF &#21644; TIFF &#22294;&#20687;&#12290;

</file>

<file path=JPEGViewPortable/App/JPEGView/strings_zh.txt>&#65279;// This file must be encoded with UTF-8 (e.g. with Windows Notepad)
// Filename is 'strings_%languagecode%.txt' where %languagecode% is the ISO 639 language code e.g. 'zh' for Chinese
// Format is: English string<tab>Translated string<newline>
//Translation Info
//Translator:&#39118;&#36920;&#20848;

Contrast	&#23545;&#27604;&#24230;
Brightness	&#20142;&#24230;
Sharpen	&#38160;&#21270;
Lighten Shadows	&#27973;&#38452;&#24433;
Darken Highlights	&#21152;&#28145;&#20142;&#24230;
Deep Shadows	&#28145;&#38452;&#24433;
Color Correction	&#33394;&#24425;&#26657;&#27491;
Contrast Correction	&#23545;&#27604;&#24230;&#26657;&#27491;
Parameter DB:	&#21442;&#25968;&#36164;&#26009;&#24211;:
Save to	&#20648;&#23384;&#20026;
Remove from	&#31227;&#38500;
Rename:	&#37325;&#26032;&#21629;&#21517;:
No file or folder name was provided as command line parameter!	&#27809;&#26377;&#26723;&#26696;&#25110;&#36164;&#26009;&#22841;&#21517;&#31216;&#34987;&#25552;&#20379;&#20026;&#25351;&#20196;&#34892;&#21442;&#25968;!
To use JPEGView, associate JPG, JPEG and BMP files with JPEGView.	&#35201;&#20351;&#29992; JPEGView &#35831;&#23558; JPG, JPEG, BMP &#26723;&#26696;&#19982; JPEGView &#20851;&#32852;&#12290;
Press ESC to exit...	&#25353;&#19979; ESC &#32467;&#26463;...
The file '%s' could not be read!	&#26723;&#26696; '%s' &#26080;&#27861;&#34987;&#35835;&#21462;!
The file '%s' does not contain a list of file names!	&#26723;&#26696; '%s' &#19981;&#21253;&#21547;&#26723;&#26696;&#21517;&#31216;&#28165;&#21333;!
The directory '%s' does not contain any image files!	&#30446;&#24405; '%s' &#19981;&#21253;&#21547;&#22270;&#20687;&#26723;&#26696;!
Press any key to search the subdirectories for image files.	&#25353;&#19979;&#20219;&#24847;&#25353;&#38190;&#26469;&#25628;&#23547;&#23376;&#36164;&#26009;&#22841;&#20013;&#30340;&#22270;&#20687;&#26723;&#26696;&#12290;
JPEGView Help	JPEGView &#35828;&#26126;
Current image	&#30446;&#21069;&#22270;&#20687;
Close help text display / Close JPEGView	&#20851;&#38381;&#35828;&#26126;&#25991;&#23383;&#26174;&#31034; / &#20851;&#38381; JPEGView
Show/hide this help text	&#26174;&#31034;/&#38544;&#34255;&#35828;&#26126;&#25991;&#23383;
Show/hide picture information (EXIF data)	&#26174;&#31034;/&#38544;&#34255;&#22270;&#29255;&#35759;&#24687; (EXIF &#36164;&#26009;)
Show/hide file name	&#26174;&#31034;/&#38544;&#34255;&#26723;&#26696;&#21517;&#31216;
Enable/disable high quality resampling	&#21551;&#29992;/&#20572;&#29992;&#39640;&#21697;&#36136;&#30340;&#37325;&#26032;&#21462;&#26679;
Enable/disable keeping of geometry related (zoom/pan/rotation)	&#21551;&#29992;/&#20572;&#29992;&#20445;&#25345;&#20960;&#20309;&#30456;&#20851; (&#32553;&#25918;/&#24179;&#31227;/&#26059;&#36716;)
and image processing (brightness/contrast/sharpen) parameters between images	&#21644;&#22270;&#20687;&#20043;&#38388;&#30340;&#22270;&#20687;&#22788;&#29702;&#21442;&#25968; (&#20142;&#24230;/&#23545;&#27604;&#24230;/&#38160;&#21270;)
Enable/disable automatic contrast correction (histogram equalization)	&#21551;&#29992;/&#20572;&#29992;&#33258;&#21160;&#23545;&#27604;&#24230;&#26657;&#27491; (&#30452;&#26041;&#22270;&#22343;&#34913;&#21270;)
Apply auto contrast correction using only visible section of image	&#20165;&#21487;&#35265;&#37096;&#20221;&#22270;&#20687;&#22871;&#29992;&#33258;&#21160;&#23545;&#27604;&#24230;&#26657;&#27491;
Enable/disable automatic density correction (local brightness correction)	&#21551;&#29992;/&#20572;&#29992;&#33258;&#21160;&#30340;&#23494;&#24230;&#26657;&#27491; (&#23616;&#37096;&#20142;&#24230;&#26657;&#27491;)
Increase/decrease lightening of shadows (LDC must be on)	&#22686;&#21152;/&#20943;&#23569;&#38452;&#24433;&#30340;&#20142;&#24230; (&#23616;&#37096;&#23494;&#24230;&#34917;&#20607;&#24517;&#39035;&#24320;&#21551;)
Increase/decrease darkening of highlights (LDC must be on)	&#22686;&#21152;/&#20943;&#23569;&#20142;&#28857;&#30340;&#26263;&#24230; (&#23616;&#37096;&#23494;&#24230;&#34917;&#20607;&#24517;&#39035;&#24320;&#21551;)
Loop through files in current folder	&#36941;&#21382;&#30446;&#21069;&#36164;&#26009;&#22841;&#20013;&#30340;&#26723;&#26696;
Loop through files in current directory and all subfolders	&#36941;&#21382;&#30446;&#21069;&#30446;&#24405;&#21644;&#25152;&#26377;&#23376;&#36164;&#26009;&#22841;&#20013;&#30340;&#26723;&#26696;
Loop through files in current directory and all sibling folders (folders on same level)	&#36941;&#21382;&#30446;&#21069;&#30446;&#24405;&#21644;&#25152;&#26377;&#21516;&#32423;&#36164;&#26009;&#22841;&#20013;&#30340;&#26723;&#26696; (&#22312;&#21516;&#19968;&#23618;&#32423;&#19978;&#30340;&#36164;&#26009;&#22841;)
Maximize/restore to/from virtual desktop (only for multi-monitor systems)	&#26368;&#22823;&#21270;/&#36824;&#21407;&#21040;/&#20174;&#34394;&#25311;&#26700;&#38754; (&#20165;&#36866;&#29992;&#20110;&#22810;&#26174;&#31034;&#22120;&#31995;&#32479;)
Copy screen to clipboard/ Copy processed full size image to clipboard	&#22797;&#21046;&#33639;&#24149;&#21040;&#21098;&#36148;&#31807;/&#22797;&#21046;&#22788;&#29702;&#30340;&#21407;&#22270;&#21040;&#21098;&#36148;&#31807;
Open new image or slideshow file	&#24320;&#21551;&#26032;&#30340;&#22270;&#20687;&#25110;&#24187;&#28783;&#29255;&#26723;&#26696;
Save processed image to JPEG file (original size)	&#20648;&#23384;&#22788;&#29702;&#21518;&#30340;&#22270;&#20687;&#20026; JPEG &#26723;&#26696; (&#21407;&#22987;&#22823;&#23567;)
Save (%s)/ delete (%s) image processing parameters in/from parameter DB	&#20648;&#23384; (%s)/ &#21024;&#38500; (%s) &#22270;&#20687;&#22788;&#29702;&#21442;&#25968;&#22312;/&#20174;&#21442;&#25968;&#36164;&#26009;&#24211;
Sort images by creation date, resp. modification date, resp. file name	&#20381;&#25454;&#24314;&#31435;&#26085;&#26399;&#12289;&#20462;&#25913;&#26085;&#26399;&#12289;&#26723;&#26696;&#21517;&#31216;&#25490;&#24207;
Goto previous image	&#31227;&#33267;&#19978;&#19968;&#20010;&#22270;&#20687;
Goto next image	 &#31227;&#33267;&#19979;&#19968;&#20010;&#22270;&#20687;
PgUp or Left	PgUp &#25110; Left
PgDn or Right	PgDn &#25110; Right
Goto first/last image of current folder (using sort order as defined)	&#31227;&#33267;&#30446;&#21069;&#36164;&#26009;&#22841;&#30340;&#31532;&#19968;&#20010;/&#26368;&#21518;&#19968;&#20010;&#22270;&#20687; (&#20351;&#29992;&#25152;&#23450;&#20041;&#30340;&#25490;&#24207;&#39034;&#24207;)
Increase/decrease brightness	&#22686;&#21152;/&#20943;&#23569;&#20142;&#24230;
Increase/decrease contrast	&#22686;&#21152;/&#20943;&#23569;&#23545;&#27604;&#24230;
Increase/decrease sharpness	&#22686;&#21152;/&#20943;&#23567;&#38160;&#24230;
Increase/decrease auto color cast correction amount	&#22686;&#21152;/&#20943;&#23569;&#33258;&#21160;&#32932;&#33394;&#30340;&#26657;&#27491;&#37327;
Increase/decrease auto contrast correction amount	&#22686;&#21152;/&#20943;&#23569;&#33258;&#21160;&#23545;&#27604;&#24230;&#30340;&#26657;&#27491;&#37327;
Enable/disable landscape picture enhancement mode	&#21551;&#29992;/&#20572;&#29992;&#26223;&#35266;&#22270;&#20687;&#22686;&#24378;&#27169;&#24335;
Slide show with timeout of n seconds (ESC to stop)	n &#31186;&#36926;&#26102;&#24187;&#28783;&#29255;&#25918;&#26144; (ESC &#20572;&#27490;)
Set timeout to n/10 sec, respectively n/100 sec (Ctrl+Shift)	&#35774;&#23450;&#36926;&#26102;&#20026; n/10 &#31186;&#65292;&#20998;&#21035;&#20026; n/100 &#31186; (Ctrl + Shift)
Rotate image and fit to screen	&#26059;&#36716;&#22270;&#20687;&#19988;&#36866;&#21512;&#33639;&#24149;
Fit image to screen	&#22270;&#20687;&#36866;&#21512;&#33639;&#24149;
Zoom 1:1 (100 %)	1:1 &#32553;&#25918; (100%)
Zoom in (%s)/Zoom out (%s)	&#25918;&#22823; (%s)/&#32553;&#23567; (%s)
Zoom in/out image	&#25918;&#22823;/&#32553;&#23567;&#22270;&#20687;
Pan image	&#31227;&#21160;&#22270;&#20687;
Crop image	&#35009;&#21098;&#22270;&#20687;
Next image	&#19979;&#19968;&#20010;&#22270;&#20687;
Previous image	&#19978;&#19968;&#20010;&#22270;&#20687;
up/down	&#21521;&#19978;/&#21521;&#19979;
Mouse wheel	&#28369;&#40736;&#28378;&#36718;
Left mouse & drag	&#28369;&#40736;&#24038;&#38190;&#24182;&#25302;&#21160;
Ctrl + Left mouse	&#25353;&#20303; Ctrl + &#28369;&#40736;&#24038;&#38190;
Forward mouse button	&#21069;&#21521;&#28369;&#40736;&#25353;&#38062;
Back mouse button	&#21518;&#36864;&#28369;&#40736;&#25353;&#38062;
Delete current file on disk permanently	&#20174;&#30913;&#30879;&#27704;&#20037;&#21024;&#38500;&#30446;&#21069;&#26723;&#26696;
Rotate current file on disk lossless by 90 deg (W/H must be multiple of 16)	&#22312;&#30913;&#30879;&#19978;&#26080;&#25439;&#26059;&#36716;&#30446;&#21069;&#26723;&#26696; 90 &#24230; (&#23485;&#24230;/&#39640;&#24230;&#24517;&#39035;&#26159; 16 &#30340;&#20493;&#25968;)
Rotate current file on disk lossless by 270 deg (W/H must be multiple of 16)	&#22312;&#30913;&#30879;&#19978;&#26080;&#25439;&#26059;&#36716;&#30446;&#21069;&#26723;&#26696; 270 &#24230; (&#23485;&#24230;/&#39640;&#24230;&#24517;&#39035;&#26159; 16 &#30340;&#20493;&#25968;)
The file is read-only!	&#21807;&#35835;&#26723;&#26696;!
Can't rename file	&#26080;&#27861;&#37325;&#26032;&#21629;&#21517;&#26723;&#26696;
New name contains backslash character!	&#26032;&#21517;&#31216;&#20013;&#21253;&#21547;&#21453;&#26012;&#32447;&#23383;&#20803;!
Renaming file failed!	&#37325;&#26032;&#21629;&#21517;&#22833;&#36133;!
Reason: 	&#21407;&#22240;: 
on	&#24320;&#21551;
off	&#20851;&#38381;
Do you really want to save the following parameters as default to the INI file	&#24744;&#30495;&#30340;&#24819;&#35201;&#20648;&#23384;&#20197;&#19979;&#21442;&#25968;&#20316;&#20026;&#39044;&#35774;&#30340; INI &#26723;&#26696;?
Auto contrast and color correction: 	&#33258;&#21160;&#23545;&#27604;&#24230;&#21644;&#33394;&#24425;&#26657;&#27491;:
Local density correction: 	&#23616;&#37096;&#23494;&#24230;&#26657;&#27491;: 
Order files by: 	&#26723;&#26696;&#25490;&#24207;&#20381;&#25454;: 
Creation date/time	&#24314;&#31435;&#26085;&#26399;/&#26102;&#38388;
Last modification date/time	&#26368;&#21518;&#20462;&#25913;&#26085;&#26399;/&#26102;&#38388;
File name	&#26723;&#26696;&#21517;&#31216;
These values will override the values from the INI file located in the program folder of JPEGView!	&#36825;&#20123;&#20540;&#23558;&#35206;&#20889; JPEGView &#31243;&#24335;&#36164;&#26009;&#22841;&#20013; INI &#26723;&#26696;&#30340;&#20540;!
Confirm save default parameters	&#30830;&#35748;&#20648;&#23384;&#39044;&#35774;&#21442;&#25968;
Images	&#22270;&#20687;
All Files	&#25152;&#26377;&#26723;&#26696;
Parameter DB file '%s' could not be opened!	&#26080;&#27861;&#24320;&#21551;&#21442;&#25968;&#36164;&#26009;&#24211;&#26723;&#26696; '%s'!
Parameter DB file '%s' is not valid (invalid header)!	&#21442;&#25968;&#36164;&#26009;&#24211;&#26723; &#26696;'%s' &#26080;&#25928; (&#26080;&#25928;&#30340;&#22836;&#37096;)!
Cannot write to parameter DB file '%s'!	&#26080;&#27861;&#20889;&#20837;&#21040;&#21442;&#25968;&#36164;&#26009;&#24211;&#26723;&#26696; '%s'!
Cannot read from parameter DB file '%s'!	&#26080;&#27861;&#35835;&#21462;&#21442;&#25968;&#36164;&#26009;&#24211;&#26723;&#26696; '%s'!
Cannot read parameter DB file '%s' because it is too large!	&#21442;&#25968;&#36164;&#26009;&#24211;&#26723;&#26696; '%s' &#36807;&#22823;&#65292;&#26080;&#27861;&#35835;&#21462;!
The parameter DB file '%s' has been created by a newer version of JPEGView!	&#36739;&#26032;&#29256;&#26412;&#30340; JPEGView &#24050;&#24314;&#31435;&#21442;&#25968;&#36164;&#26009;&#24211;&#26723;&#26696; '%s'!
The old parameter DB file '%s' could not be renamed during conversion to new format!	&#22312;&#36716;&#25442;&#20026;&#26032;&#30340;&#26684;&#24335;&#30340;&#36807;&#31243;&#20013;&#26080;&#27861;&#37325;&#26032;&#21629;&#21517;&#26087;&#30340;&#21442;&#25968;&#36164;&#26009;&#24211;&#26723;&#26696; '%s'!
Parameter DB error	&#21442;&#25968;&#36164;&#26009;&#24211;&#38169;&#35823;
Error saving file	&#20648;&#23384;&#26723;&#26696;&#38169;&#35823;
Error writing file to disk!	&#20889;&#20837;&#26723;&#26696;&#21040;&#30913;&#30879;&#38169;&#35823;!
Confirm	&#30830;&#35748;
Do you really want to permanently delete the file %filename%?	&#24744;&#30495;&#30340;&#24819;&#35201;&#27704;&#20037;&#21024;&#38500;&#26723;&#26696; %filename% &#21527;?
Rotate the following file lossless by 90 deg?\n%filename%	&#24744;&#24819;&#35201;&#20197;&#19979;&#26723;&#26696;&#26080;&#25439;&#26059;&#36716; 90 &#24230;&#21527;?\n%filename%
Rotate the following file lossless by 270 deg?\n%filename%	&#24744;&#24819;&#35201;&#20197;&#19979;&#26723;&#26696;&#26080;&#25439;&#26059;&#36716; 270 &#24230;&#21527;?\n%filename%
Open image...	&#24320;&#21551;&#22270;&#20687;...
Save processed image...	&#20648;&#23384;&#22788;&#29702;&#21518;&#30340;&#22270;&#20687;...
Reload image	&#37325;&#26032;&#36733;&#20837;&#22270;&#20687;
Copy to clipboard	&#22797;&#21046;&#21040;&#21098;&#36148;&#31807;
Copy original size image	&#22797;&#21046;&#21407;&#22987;&#22823;&#23567;&#22270;&#20687;
Paste from clipboard	&#20174;&#21098;&#36148;&#31807;&#36148;&#19978;
Batch rename/copy...	&#25209;&#27425;&#37325;&#26032;&#21629;&#21517;/&#22797;&#21046;...
Show picture info (EXIF)	&#26174;&#31034;&#22270;&#29255;&#35759;&#24687; (EXIF)
Show filename	&#26174;&#31034;&#26723;&#26696;&#21517;&#31216;
Navigation	&#24033;&#35272;
Loop folder	&#24490;&#29615;&#36164;&#26009;&#22841;
Loop recursively	&#36882;&#22238;&#24490;&#29615;
Loop siblings	&#21516;&#27493;&#24490;&#29615;
Display order	&#26174;&#31034;&#39034;&#24207;
Modification date	&#20462;&#25913;&#26085;&#26399;
Creation date	&#24314;&#31435;&#26085;&#26399;
Play folder as slideshow/movie	&#24187;&#28783;&#29255;/&#35270;&#35759;&#25773;&#25918;&#36164;&#26009;&#22841;
Slideshow	&#24187;&#28783;&#29255;
Movie	&#35270;&#35759;
Waiting time	&#31561;&#24453;&#26102;&#38388;
Stop slide show/movie	&#20572;&#27490;&#24187;&#28783;&#29255;/&#35270;&#35759;
Rotate +90	&#26059;&#36716; +90&#176;
Rotate -90	&#26059;&#36716; -90&#176;
Rotate 180      &#26059;&#36716; 180&#176;
Auto correction	&#33258;&#21160;&#26657;&#27491;
Local density correction	&#23616;&#37096;&#23494;&#24230;&#26657;&#27491;
Keep parameters	&#20445;&#25345;&#21442;&#25968;
Set current parameters as default values...	&#35774;&#23450;&#30446;&#21069;&#21442;&#25968;&#20026;&#39044;&#35774;&#20540;...
Save parameters to DB	&#20648;&#23384;&#21442;&#25968;&#21040;&#36164;&#26009;&#24211;
Clear parameters from DB	&#20174;&#36164;&#26009;&#24211;&#28165;&#38500;&#21442;&#25968;
Zoom	&#32553;&#25918;
Fit to screen	&#36866;&#21512;&#33639;&#24149;
Fill with crop	&#29992;&#35009;&#21098;&#26469;&#22635;&#20805;
Span all screens	&#25193;&#23637;&#21040;&#20840;&#37096;&#33639;&#24149;
Auto zoom mode	&#33258;&#21160;&#32553;&#25918;&#27169;&#24335;
Fit to screen (no zoom)	&#36866;&#21512;&#33639;&#24149; (&#26080;&#32553;&#25918;)
Fill with crop (no zoom)	&#29992;&#35009;&#21098;&#26469;&#22635;&#20805; (&#26080;&#32553;&#25918;)
Exit	&#32467;&#26463;
Cyan-Red	&#38738;&#34013;-&#32418;&#33394;
Magenta-Green	&#21697;&#32418;-&#32511;&#33394;
Yellow-Blue	&#40644;&#33394;-&#34013;&#33394;
C - R	&#38738;&#34013; - &#32418;
M - G	&#21697;&#32418; - &#32511;
Y - B	&#40644;&#33394; - &#34013;
Batch rename/copy of files	&#25209;&#27425;&#37325;&#26032;&#21629;&#21517;/&#22797;&#21046;&#26723;&#26696;
Image files in folder	&#22312;&#36164;&#26009;&#22841;&#20013;&#30340;&#22270;&#20687;&#26723;&#26696;
Placeholders:	&#26367;&#20195;&#31526;&#21495;:
Number (consecutively numbered)	&#32534;&#21495; (&#36830;&#32493;&#32534;&#21495;)
Number with N digits	&#29992; N &#20301;&#25968;&#32534;&#21495;
Extracted number from original file name	&#20174;&#26469;&#28304;&#26723;&#26696;&#21517;&#31216;&#20013;&#25552;&#21462;&#32534;&#21495;
Original file name (with extension)	&#21407;&#22987;&#26723;&#26696;&#21517;&#31216; (&#21547;&#21103;&#26723;&#21517;)
Original file name (without extension)	&#21407;&#22987;&#26723;&#26696;&#21517;&#31216; (&#19981;&#21547;&#21103;&#26723;&#21517;)
Original file extension	&#21407;&#22987;&#26723;&#26696;&#21103;&#26723;&#21517;
'My Pictures' folder	&#8220;&#25105;&#30340;&#22270;&#29255;&#8221;&#36164;&#26009;&#22841;
Day / Month / Year (as numbers)	&#26085;/&#26376;/&#24180; (&#21516;&#32534;&#21495;)
Year short form (2 digits)	&#24180;&#20221;&#30701;&#26684;&#24335; (2 &#20301;&#25968;)
Month / Short form (text)	&#26376;&#20221;/&#30701;&#26684;&#24335; (&#25991;&#23383;)
Target folders that are not yet existing are created as needed.	&#23578;&#26080;&#30446;&#26631;&#36164;&#26009;&#22841;&#23384;&#22312;&#38656;&#35201;&#24314;&#31435;&#12290;
Date placeholders use the modification date of the image.	&#26085;&#26399;&#30340;&#26367;&#20195;&#31526;&#21495;&#20351;&#29992;&#22270;&#20687;&#30340;&#20462;&#25913;&#26085;&#26399;&#12290;
Rename/copy images to:	&#37325;&#26032;&#21629;&#21517;/&#22797;&#21046;&#22270;&#20687;&#21040;:
Rename	&#37325;&#26032;&#21629;&#21517;
Preview	&#39044;&#35272;
Save as template	&#21478;&#23384;&#20026;&#33539;&#26412;
Close	&#20851;&#38381;
Old name	&#26087;&#30340;&#21517;&#31216;
Date	&#26085;&#26399;
New name (>> : file gets copied)	&#26032;&#30340;&#21517;&#31216;(>> : &#26723;&#26696;&#23558;&#34987;&#22797;&#21046;)
Select all	&#20840;&#37096;&#36873;&#25321;
Select none	&#21462;&#28040;&#36873;&#25321;
The file '%s' could not be %s.	&#26723;&#26696; '%s' &#26080;&#27861;&#26159; %s&#12290;
copied	&#24050;&#22797;&#21046;
renamed	&#24050;&#37325;&#26032;&#21629;&#21517;
Continue rename/copy?	&#26159;&#21542;&#32487;&#32493;&#37325;&#26032;&#21629;&#21517;/&#22797;&#21046;?
Error during rename/copy	&#37325;&#26032;&#21629;&#21517;/&#22797;&#21046;&#36807;&#31243;&#20013;&#21457;&#29983;&#38169;&#35823;
%d file(s) renamed, %d file(s) copied, %d folder(s) created	&#24050;&#37325;&#26032;&#21629;&#21517; %d &#20010;&#26723;&#26696;&#65292;&#24050;&#22797;&#21046; %d &#20010;&#26723;&#26696;&#65292;&#24050;&#24314;&#31435; %d &#20010;&#36164;&#26009;&#22841;
Crop Selection	&#35009;&#21098;&#36873;&#25321;&#20869;&#23481;
Copy Selection to Clipboard	&#22797;&#21046;&#36873;&#25321;&#20869;&#23481;&#21040;&#21098;&#36148;&#31807;
Zoom to Selection	&#32553;&#25918;&#21040;&#36873;&#25321;&#20869;&#23481;
Pasting image from clipboard failed!	&#20174;&#21098;&#36148;&#31807;&#36148;&#19978;&#22270;&#20687;&#22833;&#36133;!
Image width:	&#22270;&#20687;&#23485;&#24230;:
Image height:	&#22270;&#20687;&#39640;&#24230;:
Acquisition date:	&#25783;&#21462;&#26085;&#26399;:
Camera model:	&#30456;&#26426;&#22411;&#21495;:
Exposure time (s):	&#26333;&#20809;&#26102;&#38388; (&#31186;):
Exposure bias (EV):	&#26333;&#20809;&#34917;&#20607; (EV):
Flash fired:	&#38378;&#20809;&#28783;:
Focal length (mm):	&#28966;&#36317; (mm):
F-Number:	F &#20540;:
ISO Speed:	ISO &#24863;&#20809;&#24230;:
Modification date:	&#20462;&#25913;&#26085;&#26399;:
yes	&#26159;
no	&#21542;
Show navigation panel	&#26174;&#31034;&#24033;&#35272;&#38754;&#26495;
Show/hide navigation panel	&#26174;&#31034;/&#38544;&#34255;&#24033;&#35272;&#38754;&#26495;
About JPEGView...	&#20851;&#20110; JPEGView...
SIMD mode used:	SIMD &#27169;&#24335;&#19979;&#20351;&#29992;:
Number of CPU cores used:	&#25152;&#20351;&#29992;&#30340; CPU &#26680;&#24515;&#25968;&#37327;:
Licensed under the GNU general public license (GPL), see readme file for details:	&#22522;&#20110; GNU General Public License (GPL) &#25480;&#26435;&#65292;&#35831;&#21442;&#38405;&#33258;&#36848;&#26723;&#26696;&#30340;&#35814;&#32454;&#36164;&#35759;:
Project home page:	&#19987;&#26696;&#39318;&#39029;:
Show first image in folder	&#26174;&#31034;&#36164;&#26009;&#22841;&#20013;&#30340;&#31532;&#19968;&#20010;&#22270;&#20687;
Show previous image	&#26174;&#31034;&#19978;&#19968;&#20010;&#22270;&#20687;
Show next image	&#26174;&#31034;&#19979;&#19968;&#20010;&#22270;&#20687;
Show last image in folder	&#26174;&#31034;&#36164;&#26009;&#22841;&#20013;&#30340;&#26368;&#21518;&#19968;&#20010;&#22270;&#20687;
Rotate image 90 deg clockwise	&#39034;&#26102;&#38024;&#26059;&#36716; 90 &#24230;
Rotate image 90 deg counter-clockwise	&#36870;&#26102;&#38024;&#26059;&#36716; 90 &#24230;
Landscape picture enhancement mode	&#26223;&#35266;&#22270;&#20687;&#22686;&#24378;&#27169;&#24335;
Display image (EXIF) information	&#26174;&#31034;&#22270;&#20687;&#35759;&#24687; (EXIF)
Actual size of image	&#22270;&#20687;&#23454;&#38469;&#22823;&#23567;
Toggle between screens (only for multi-monitor systems)	&#33639;&#24149;&#20043;&#38388;&#20999;&#25442; (&#20165;&#36866;&#29992;&#20110;&#22810;&#26174;&#31034;&#22120;&#31995;&#32479;)
Enable/disable full screen mode	&#21551;&#29992;/&#20572;&#29992;&#20840;&#33639;&#24149;&#27169;&#24335;
Full screen mode	&#20840;&#33639;&#24149;&#27169;&#24335;
Window mode	&#35270;&#31383;&#27169;&#24335;
Save as (in screen size/resolution)	&#21478;&#23384;&#20026; (&#22312;&#33639;&#24149;&#22823;&#23567;/&#35299;&#26512;&#24230;)
Save processed image to JPEG file (screen size)	&#20648;&#23384;&#22788;&#29702;&#21518;&#30340;&#22270;&#20687;&#20026; JPEG &#26723;&#26696; (&#33639;&#24149;&#22823;&#23567;)
Settings/Admin	&#35774;&#23450;/&#31649;&#29702;
Edit global settings...	&#32534;&#36753;&#20840;&#23616;&#35774;&#23450;...
Edit user settings...	&#32534;&#36753;&#20351;&#29992;&#32773;&#35774;&#23450;...
Backup parameter DB...	&#22791;&#20221;&#21442;&#25968;&#36164;&#26009;&#24211;...
Restore parameter DB...	&#36824;&#21407;&#21442;&#25968;&#36164;&#26009;&#24211;...
No user INI file exits yet. Create user INI file from INI file template?	&#23578;&#26080;&#20351;&#29992;&#32773; INI &#26723;&#26696;&#12290;&#26159;&#21542;&#20174; INI &#26723;&#26696;&#33539;&#26412;&#26469;&#24314;&#31435;&#20351;&#29992;&#32773; INI &#26723;&#26696;?
Copying parameter DB to file '%s' failed. Reason: %s	&#22797;&#21046;&#21442;&#25968;&#36164;&#26009;&#24211;&#21040;&#26723;&#26696; '%s' &#22833;&#36133;&#12290;&#21407;&#22240;: %s
Select parameter DB to restore	&#36873;&#25321;&#35201;&#36824;&#21407;&#30340;&#21442;&#25968;&#36164;&#26009;&#24211;
Conflicting entries in Param DB	 &#21442;&#25968;&#36164;&#26009;&#24211;&#20013;&#30340;&#39033;&#30446;&#20914;&#31361;
The imported param DB contains entries already present in active param DB.	&#27719;&#20837;&#30340;&#21442;&#25968;&#36164;&#26009;&#24211;&#21253;&#21547;&#24050;&#32463;&#23384;&#22312;&#20110;&#20316;&#29992;&#20013;&#21442;&#25968;&#36164;&#26009;&#24211;&#30340;&#39033;&#30446;&#12290;
Shall existing entries be preserved (Yes) or be overriden by the imported entries (No)?	&#24744;&#24819;&#35201;&#20445;&#30041;&#29616;&#26377;&#39033;&#30446; (&#26159;) &#25110;&#26159;&#20197;&#27719;&#20837;&#30340;&#39033;&#30446;&#35206;&#20889;&#29616;&#26377;&#39033;&#30446; (&#21542;)?
Select file to display in 'File Open' dialog	&#36873;&#25321;&#35201;&#22312;&#8220;&#26723;&#26696;&#24320;&#21551;&#8221;&#23545;&#35805;&#26694;&#20013;&#26174;&#31034;&#30340;&#26723;&#26696;
Crop Mode	&#35009;&#20999;&#27169;&#24335;
Free	&#33258;&#30001;
Fixed size...	&#22266;&#23450;&#22823;&#23567;...
Set Fixed Crop Size	&#35774;&#23450;&#22266;&#23450;&#35009;&#21098;&#23610;&#23544;
Width	&#23485;&#24230;
Height	&#39640;&#24230;
Pixels	&#20687;&#32032;
Screen Pixels	&#33639;&#24149;&#20687;&#32032;
Image Pixels	&#22270;&#20687;&#20687;&#32032;
Set modification date	&#35774;&#23450;&#20462;&#25913;&#26085;&#26399;
to current date	&#20026;&#30446;&#21069;&#26085;&#26399;
to EXIF date	&#20026; EXIF &#26085;&#26399;
Mark image for toggling. Use %s to toggle between marked and current image	&#26631;&#31034;&#22270;&#20687;&#20999;&#25442;&#12290;&#20351;&#29992; %s &#26469;&#22312;&#26631;&#31034;&#22270;&#20687;&#21644;&#30446;&#21069;&#22270;&#20687;&#20043;&#38388;&#20999;&#25442;
Saturation	&#39281;&#21644;&#24230;
Unsharp mask...	USM &#38160;&#21270;
Apply Unsharp Mask	&#22871;&#29992;&#8220;USM &#38160;&#21270;&#8221;
Radius	&#21322;&#24452;
Amount	&#25968;&#37327;
Threshold	&#38408;&#20540;
Apply	&#22871;&#29992;
Cancel	&#21462;&#28040;
Keep processing parameters between images	&#20445;&#25345;&#30456;&#37051;&#30340;&#20004;&#22270;&#20687;&#38388;&#30340;&#22788;&#29702;&#21442;&#25968;
Show histogram	&#26174;&#31034;&#30452;&#26041;&#22270;
Hide histogram	&#38544;&#34255;&#30452;&#26041;&#22270;
Crop Selection Lossless...	&#26080;&#25439;&#35009;&#21098;&#36873;&#25321;&#20869;&#23481;...
Save cropped image	&#20648;&#23384;&#35009;&#21098;&#21518;&#30340;&#22270;&#20687;
Rotate image by user-defined angle	&#20197;&#20351;&#29992;&#32773;&#23450;&#20041;&#30340;&#35282;&#24230;&#26059;&#36716;&#22270;&#20687;
Rotate Image	&#26059;&#36716;&#22270;&#20687;
Show grid lines	&#26174;&#31034;&#32593;&#26684;
Auto crop rotated image (avoids black border)	&#33258;&#21160;&#35009;&#21098;&#26059;&#36716;&#21518;&#30340;&#22270;&#20687; (&#36991;&#20813;&#40657;&#36793;&#26694;)
Align image to horizontal or vertical line	&#22270;&#20687;&#27700;&#24179;&#32447;&#25110;&#22402;&#30452;&#32447;&#23545;&#40784;
Use the mouse to draw a line that shall be horizontal or vertical.	&#20351;&#29992;&#28369;&#40736;&#26469;&#30011;&#19968;&#26465;&#32447;&#65292;&#23558;&#20316;&#20026;&#27700;&#24179;&#32447;&#25110;&#22402;&#30452;&#32447;&#12290;
Rotate the image by dragging with the mouse.	&#20351;&#29992;&#28369;&#40736;&#25302;&#21160;&#26469;&#26059;&#36716;&#22270;&#20687;&#12290;
The operation failed because not enough memory is available!	&#25805;&#20316;&#22833;&#36133;&#65292;&#22240;&#20026;&#27809;&#26377;&#36275;&#22815;&#30340;&#21487;&#29992;&#35760;&#24518;&#20307;!
to EXIF date (all files in folder)	&#20026; EXIF &#26085;&#26399; (&#35813;&#36164;&#26009;&#22841;&#20013;&#30340;&#25152;&#26377;&#26723;&#26696;)
Number of JPEG files in folder: %d	&#35813;&#36164;&#26009;&#22841;&#20013;&#30340; JPEG &#26723;&#26696;&#25968;&#37327;: %d
EXIF date successfully set on %d images, failed on %d images	%d &#20010;&#22270;&#20687;&#30340; EXIF &#26085;&#26399;&#35774;&#23450;&#25104;&#21151;&#65292;%d &#20010;&#22270;&#20687;&#22833;&#36133;
Reason: Not enough memory available	&#21407;&#22240;: &#27809;&#26377;&#36275;&#22815;&#30340;&#21487;&#29992;&#35760;&#24518;&#20307;
Transform image	&#36716;&#25442;&#22270;&#20687;
Rotate...	&#26059;&#36716;... 
Mirror horizontally	&#27700;&#24179;&#32763;&#36716;
Mirror vertically	&#22402;&#30452;&#32763;&#36716;
Random	&#38543;&#26426;
Zoom mode (drag mouse to zoom)	&#32553;&#25918;&#27169;&#24335; (&#25302;&#21160;&#28369;&#40736;&#26469;&#32553;&#25918;)
Correct converging lines (perspective correction)	&#27491;&#30830;&#30340;&#27719;&#21512;&#32447; (&#36879;&#35270;&#26657;&#27491;)
Perspective Correction	&#36879;&#35270;&#26657;&#27491;
Perspective correction...	&#36879;&#35270;&#26657;&#27491;...
Auto crop corrected image (avoids black border)	&#33258;&#21160;&#35009;&#21098;&#26657;&#27491;&#21518;&#30340;&#22270;&#20687; (&#36991;&#20813;&#40657;&#36793;&#26694;)
Click and drag the mouse vertically to correct image tilt.	&#28857;&#36873;&#24182;&#22402;&#30452;&#25302;&#21160;&#28369;&#40736;&#26469;&#26657;&#27491;&#22270;&#20687;&#20542;&#26012;&#12290;
Drag at the left or right border for asymmetric correction.	&#22914;&#35201;&#38750;&#23545;&#31216;&#26657;&#27491;&#35831;&#25302;&#21160;&#24038;&#36793;&#25110;&#21491;&#36793;&#30340;&#36793;&#26694;&#12290;
Fit window to image	&#35270;&#31383;&#36866;&#21512;&#22270;&#20687;
Keep aspect ratio on crop	&#20445;&#25345;&#30011;&#38754;&#27604;&#20363;&#35009;&#21098;
Lossless JPEG transformations	&#26080;&#25439; JPEG &#36716;&#25442;
Performing the lossless transformation failed!	&#25191;&#34892;&#26080;&#25439;&#36716;&#25442;&#22833;&#36133;!
Image width and height must be dividable by the JPEG block size (8 or 16) for lossless transformations!	&#26080;&#25439;&#36716;&#25442;&#30340;&#22270;&#29255;&#30340;&#23485;&#24230;&#21644;&#39640;&#24230;&#24517;&#39035;&#21487;&#34987; JPEG &#21306;&#22359;&#22823;&#23567; (8 &#25110; 16) &#25972;&#38500;!
Reading the JPEG file from disk failed	&#20174;&#30913;&#30879;&#35835;&#21462; JPEG &#26723;&#26696;&#22833;&#36133;
Writing the resulting JPEG file to disk failed	&#24314;&#31435;&#30340; JPEG &#26723;&#26696;&#20889;&#20837;&#21040;&#30913;&#30879;&#26102;&#22833;&#36133;
Performing the transformation failed	&#25191;&#34892;&#36716;&#25442;&#22833;&#36133;
The transformation can be applied if the image is trimmed to the next matching size but this will remove some border pixels.	&#20551;&#22914;&#22270;&#20687;&#34987;&#35009;&#21098;&#65292;&#21487;&#20197;&#22871;&#29992;&#21040;&#19979;&#19968;&#20010;&#31526;&#21512;&#30340;&#22823;&#23567;&#65292;&#20294;&#26159;&#36825;&#23558;&#28040;&#38500;&#19968;&#20123;&#36793;&#26694;&#20687;&#32032;&#30340;&#36716;&#25442;&#12290;
Trim the image and apply transformation? Trimming cannot be undone!	&#26159;&#21542;&#35009;&#20999;&#22270;&#20687;&#24182;&#22871;&#29992;&#36716;&#25442;? &#35009;&#21098;&#26080;&#27861;&#34987;&#22797;&#21407;!
Note: Set the key 'TrimWithoutPromptLosslessJPEG=true' in the INI file to always trim without showing this message.	&#27880;&#24847;: &#22312; INI &#26723;&#26696;&#20013;&#35774;&#23450;&#8220;TrimWithoutPromptLosslessJPEG=true&#8221;&#20197;&#20415;&#24635;&#26159;&#20462;&#21098;&#32780;&#19981;&#26174;&#31034;&#27492;&#28040;&#24687;&#12290;
Transition Effect	&#36716;&#22330;&#25928;&#26524;
None	&#26080;
Blend	&#28151;&#21512;
Slide from right	&#20174;&#21491;&#28369;&#21160;
Slide from left	&#20174;&#24038;&#28369;&#21160;
Slide from top	&#20174;&#19978;&#28369;&#21160;
Slide from bottom	&#20174;&#19979;&#28369;&#21160;
Roll from right	&#20174;&#21491;&#21367;&#21160;
Roll from left	&#20174;&#24038;&#21367;&#21160;
Roll from top	&#20174;&#19978;&#21367;&#21160;
Roll from bottom	&#20174;&#19979;&#21367;&#21160;
Scroll from right	&#20174;&#21491;&#28378;&#21160;
Scroll from left	&#20174;&#24038;&#28378;&#21160;
Scroll from top	&#20174;&#19978;&#28378;&#21160;
Scroll from bottom	&#20174;&#19979;&#28378;&#21160;
Transition Speed	&#36716;&#22330;&#36895;&#24230;
Very fast	&#38750;&#24120;&#24555;
Fast	&#24555;
Normal	&#19968;&#33324;
Slow	&#24930;
Very slow	&#38750;&#24120;&#24930;
Error	&#38169;&#35823;
Warning	&#35686;&#21578;
Error while writing the following registry key:	&#20889;&#20837;&#20197;&#19979;&#27880;&#20876;&#34920;&#26426;&#30721;&#26102;&#21457;&#29983;&#38169;&#35823;:
Set as default viewer...	&#35774;&#20026;&#39044;&#35774;&#26816;&#35270;&#24037;&#20855;...
Set JPEGView as default image viewer	&#23558; JPEGView &#35774;&#20026;&#39044;&#35774;&#22270;&#20687;&#26816;&#35270;&#24037;&#20855;
JPEGView is registered as default viewer for the selected file formats.	&#27880;&#20876; JPEGView &#20026;&#36873;&#25321;&#30340;&#26723;&#26696;&#26684;&#24335;&#30340;&#39044;&#35774;&#26816;&#35270;&#24037;&#20855;&#12290;
Registration applies to the current user only.	&#27880;&#20876;&#20165;&#22871;&#29992;&#21040;&#30446;&#21069;&#20351;&#29992;&#32773;&#12290;
Extension	&#21103;&#26723;&#21517;
File type	&#26723;&#26696;&#31867;&#22411;
The following file extensions cannot be unregistered because they have been registered in the 'local machine' registry area.	&#26080;&#27861;&#27880;&#20876;&#20197;&#19979;&#26723;&#26696;&#21103;&#26723;&#21517;&#65292;&#22240;&#20026;&#22312;&#8220;&#26412;&#26426;&#8221;&#27880;&#20876;&#34920;&#21306;&#22495;&#20013;&#24050;&#27880;&#20876;&#23427;&#20204;&#12290;
Registering or unregistering file extensions in this registry area requires administration privileges and cannot be done in JPEGView.	&#22312;&#27880;&#20876;&#34920;&#21306;&#22495;&#27880;&#20876;&#25110;&#21462;&#28040;&#27880;&#20876;&#26723;&#26696;&#21103;&#26723;&#21517;&#38656;&#35201;&#31649;&#29702;&#26435;&#38480;&#65292;&#26080;&#27861;&#22312; JPEGView &#20013;&#23436;&#25104;&#12290;
Press 'OK' to continue with registration or 'Cancel' to not modify any registrations.	&#25353;&#19979;&#8220;&#30830;&#23450;&#8221;&#32487;&#32493;&#27880;&#20876;&#25110;&#25353;&#19979;&#8220;&#21462;&#28040;&#8221;&#19981;&#20462;&#25913;&#20219;&#20309;&#27880;&#20876;&#34920;&#20869;&#23481;&#12290;
Unregistering not possible	&#26080;&#27861;&#21462;&#28040;&#27880;&#20876;
%s images	%s &#22270;&#20687;
%s images (processed by Window Imaging Component - WIC)	%s &#22270;&#20687; (&#30001; Window &#22270;&#20687;&#32452;&#20214; - WIC &#22788;&#29702;)
%s camera raw images (embedded JPEGs only)	%s &#30456;&#26426;&#21407;&#22987;&#22270;&#20687; (&#20165;&#23884;&#20837;&#24335; JPEG)
The following image extensions are protected by the operating system.	&#20197;&#19979;&#22270;&#20687;&#21103;&#26723;&#21517;&#34987;&#20316;&#19994;&#31995;&#32479;&#20445;&#25252;&#12290;
JPEGView can try to remove the restrictions automatically.	JPEGView &#21487;&#20197;&#33258;&#21160;&#22320;&#23581;&#35797;&#31227;&#38500;&#38480;&#21046;&#12290;
However this will fail if the current user has no administration privileges.	&#20294;&#26159;&#65292;&#22914;&#26524;&#30446;&#21069;&#20351;&#29992;&#32773;&#27809;&#26377;&#31649;&#29702;&#21592;&#26435;&#38480;&#65292;&#26412;&#25805;&#20316;&#23558;&#22833;&#36133;&#12290;
Insufficient rights to remove the restrictions. Continue?	&#26435;&#38480;&#19981;&#36275;&#20197;&#31227;&#38500;&#38480;&#21046;&#12290;&#26159;&#21542;&#32487;&#32493;?
No image loaded!	&#26410;&#36733;&#20837;&#22270;&#20687;!
Right mouse button: Context menu	&#28369;&#40736;&#21491;&#38190;: &#19978;&#19979;&#25991;&#36873;&#21333;
Windows 8 blocks JPEGView from changing the default program for these file endings.	Windows 8 &#23553;&#38145; JPEGView &#23545;&#36825;&#20123;&#26723;&#26696;&#21103;&#26723;&#21517;&#21464;&#26356;&#20026;&#39044;&#35774;&#31243;&#24335;&#12290;
Use the 'Default Programs' configuration dialog from the operating system instead.	&#20351;&#29992;&#20316;&#19994;&#31995;&#32479;&#30340;&#8220;&#39044;&#35774;&#31243;&#24335;&#8221;&#32452;&#24577;&#23545;&#35805;&#26694;&#26367;&#20195;&#12290;
Alternatively, right click an image file of the given type in Windows Explorer and select 'Open with... > Choose default program'	&#25110;&#32773;&#65292;&#22312; Windows &#26723;&#26696;&#24635;&#31649;&#20013;&#25351;&#23450;&#31867;&#22411;&#30340;&#22270;&#20687;&#26723;&#26696;&#19978;&#28857;&#36873;&#28369;&#40736;&#21491;&#38190;&#24182;&#36873;&#25321;&#8220;&#24320;&#21551;&#26041;&#24335;... > &#36873;&#25321;&#39044;&#35774;&#31243;&#24335;&#8221;&#12290;
User commands	&#20351;&#29992;&#32773;&#25351;&#20196;
Open image with	&#24320;&#21551;&#22270;&#20687;&#26041;&#24335;
Manage 'Open image with' menu...	&#31649;&#29702;&#8220;&#24320;&#21551;&#22270;&#20687;&#26041;&#24335;&#8221;&#36873;&#21333;...
Menu entries:	&#36873;&#21333;&#39033;&#30446;:
Title:	&#26631;&#39064;:
Application:	&#24212;&#29992;&#31243;&#24335;:
Shortcut key:	&#25463;&#24452;&#25353;&#38190;:
Browse...	&#27983;&#35272;...
New	&#26032;&#22686;
Delete	&#21024;&#38500;
Modifier keys:	&#22797;&#21512;&#25353;&#38190;:
Known keys:	&#24050;&#30693;&#25353;&#38190;:
Combine keys with '+'	&#19982; '+' &#32452;&#21512;&#25353;&#38190;
Example:	&#33539;&#20363;:
Shortcut Help	&#25463;&#24452;&#35828;&#26126;
[new entry]	[&#26032;&#22686;&#39033;&#30446;]
Applications	&#24212;&#29992;&#31243;&#24335;
Select application	&#36873;&#25321;&#24212;&#29992;&#31243;&#24335;
Save	&#20648;&#23384;
Edit	&#32534;&#36753;
Upcounting	&#21152;&#35745;&#25968;
Downcounting	&#20943;&#35745;&#25968;
File size	&#26723;&#26696;&#22823;&#23567;
Do you really want to delete the current image file on disk?	&#24744;&#30495;&#30340;&#24819;&#35201;&#21024;&#38500;&#30913;&#30879;&#19978;&#30340;&#30446;&#21069;&#22270;&#20687;&#26723;&#26696;&#21527;?
Delete image file	&#21024;&#38500;&#22270;&#20687;&#26723;&#26696;
Change size...	&#21464;&#26356;&#22823;&#23567;...
Resize Image	&#37325;&#26032;&#35843;&#25972;&#22270;&#20687;&#22823;&#23567;
OK	&#30830;&#23450;
New size:	&#26032;&#30340;&#22823;&#23567;:
New width:	&#26032;&#30340;&#23485;&#24230;:
New height:	&#26032;&#30340;&#39640;&#24230;:
Filter:	&#36807;&#28388;&#22120;:
Box	&#26041;&#26694;
Lanczos/Bicubic	Lanczos/Bicubic
Sharpen low	&#20302;&#24230;&#38160;&#21270;
Sharpen medium	&#20013;&#24230;&#38160;&#21270;
The new size is too large - width or height is larger than 65535 or total number of pixels is too large!	&#26032;&#30340;&#22270;&#20687;&#22823;&#23567;&#22826;&#22823; - &#23485;&#24230;&#25110;&#39640;&#24230;&#22823;&#20110; 65536 &#25110;&#26159;&#24635;&#20687;&#32032;&#25968;&#22826;&#22823;!
JPEGView is a lean, fast and highly configurable viewer/editor for JPEG, BMP, PNG, WEBP, TGA, GIF and TIFF images with a minimal GUI.	JPEGView &#26159;&#19968;&#27454;&#23454;&#29992;&#12289;&#24555;&#36895;&#21450;&#20855;&#26377;&#39640;&#24230;&#32452;&#24577;&#24615;&#30340;&#26816;&#35270;&#22120;/&#32534;&#36753;&#22120;&#65292;&#20351;&#29992;&#26368;&#23567;&#30340;&#22270;&#24418;&#20351;&#29992;&#32773;&#30028;&#38754;&#65292;&#36866;&#29992;&#20110; JPEG&#12289;BMP&#12289;PNG&#12289;WEBP&#12289;TGA&#12289;GIF &#21644; TIFF &#22270;&#20687;&#12290;


</file>

<file path=JPEGViewPortable/App/ReadMe.txt>This directory contains files used by the application.  They do not normally need to be accessed directly.
</file>

<file path=JPEGView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JPEGView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JPEGViewPortable.exe called JPEGViewPortable.ini.
If you are happy with the default options, it is not necessary, though.  There
is an example INI included with this package to get you started.  To use it,
copy AppNamePortable.ini from this directory to JPEGViewPortable.ini next to
JPEGViewPortable.exe.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KoboDeluxePortable/App/kobo/COPYING.LIB.txt>*********************************************************************
* IMPORTANT! IMPORTANT! IMPORTANT! IMPORTANT! IMPORTANT! IMPORTANT! *
*                                                                   *
*   "Kobo Deluxe" is a game based on the work of many programmers,  *
*           artists, porters, testers and devoted fans.             *
*                                                                   *
*   In order to make the new code useful to more people, even in    *
*     closed source productions, I am making it available under     *
*                   the terms of the GNU LGPL.                      *
*                                                                   *
*         However, note that the GNU LGPL only applies to           *
*    *some* of the files in this distribution, not all of them!     *
*                                                                   *
*  If you are going to reuse all or part of "Kobo Deluxe", please   *
*     read the terms stated in the header of *each file* first.     *
*                                                                   *
* IMPORTANT! IMPORTANT! IMPORTANT! IMPORTANT! IMPORTANT! IMPORTANT! *
*********************************************************************

     Below this line follows an unmodified copy of the GNU LGPL
---------------------------------------------------------------------

                  GNU LESSER GENERAL PUBLIC LICENSE
                       Version 2.1, February 1999

 Copyright (C) 1991, 1999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Licenses are intended to guarantee your freedom to share and change
free software--to make sure the software is free for all its users.

  This license, the Lesser General Public License, applies to some
specially designated software packages--typically libraries--of the
Free Software Foundation and other authors who decide to use it.  You
can use it too, but we suggest you first think carefully about whether
this license or the ordinary General Public License is the better
strategy to use in any particular case, based on the explanations below.

  When we speak of free software, we are referring to freedom of use,
not price.  Our General Public Licenses are designed to make sure that
you have the freedom to distribute copies of free software (and charge
for this service if you wish); that you receive source code or can get
it if you want it; that you can change the software and use pieces of
it in new free programs; and that you are informed that you can do
these things.

  To protect your rights, we need to make restrictions that forbid
distributors to deny you these rights or to ask you to surrender these
rights.  These restrictions translate to certain responsibilities for
you if you distribute copies of the library or if you modify it.

  For example, if you distribute copies of the library, whether gratis
or for a fee, you must give the recipients all the rights that we gave
you.  You must make sure that they, too, receive or can get the source
code.  If you link other code with the library, you must provide
complete object files to the recipients, so that they can relink them
with the library after making changes to the library and recompiling
it.  And you must show them these terms so they know their rights.

  We protect your rights with a two-step method: (1) we copyright the
library, and (2) we offer you this license, which gives you legal
permission to copy, distribute and/or modify the library.

  To protect each distributor, we want to make it very clear that
there is no warranty for the free library.  Also, if the library is
modified by someone else and passed on, the recipients should know
that what they have is not the original version, so that the original
author's reputation will not be affected by problems that might be
introduced by others.

  Finally, software patents pose a constant threat to the existence of
any free program.  We wish to make sure that a company cannot
effectively restrict the users of a free program by obtaining a
restrictive license from a patent holder.  Therefore, we insist that
any patent license obtained for a version of the library must be
consistent with the full freedom of use specified in this license.

  Most GNU software, including some libraries, is covered by the
ordinary GNU General Public License.  This license, the GNU Lesser
General Public License, applies to certain designated libraries, and
is quite different from the ordinary General Public License.  We use
this license for certain libraries in order to permit linking those
libraries into non-free programs.

  When a program is linked with a library, whether statically or using
a shared library, the combination of the two is legally speaking a
combined work, a derivative of the original library.  The ordinary
General Public License therefore permits such linking only if the
entire combination fits its criteria of freedom.  The Lesser General
Public License permits more lax criteria for linking other code with
the library.

  We call this license the "Lesser" General Public License because it
does Less to protect the user's freedom than the ordinary General
Public License.  It also provides other free software developers Less
of an advantage over competing non-free programs.  These disadvantages
are the reason we use the ordinary General Public License for many
libraries.  However, the Lesser license provides advantages in certain
special circumstances.

  For example, on rare occasions, there may be a special need to
encourage the widest possible use of a certain library, so that it becomes
a de-facto standard.  To achieve this, non-free programs must be
allowed to use the library.  A more frequent case is that a free
library does the same job as widely used non-free libraries.  In this
case, there is little to gain by limiting the free library to free
software only, so we use the Lesser General Public License.

  In other cases, permission to use a particular library in non-free
programs enables a greater number of people to use a large body of
free software.  For example, permission to use the GNU C Library in
non-free programs enables many more people to use the whole GNU
operating system, as well as its variant, the GNU/Linux operating
system.

  Although the Lesser General Public License is Less protective of the
users' freedom, it does ensure that the user of a program that is
linked with the Library has the freedom and the wherewithal to run
that program using a modified version of the Library.

  The precise terms and conditions for copying, distribution and
modification follow.  Pay close attention to the difference between a
"work based on the library" and a "work that uses the library".  The
former contains code derived from the library, whereas the latter must
be combined with the library in order to run.

                  GNU LESSER GENERAL PUBLIC LICENSE
   TERMS AND CONDITIONS FOR COPYING, DISTRIBUTION AND MODIFICATION

  0. This License Agreement applies to any software library or other
program which contains a notice placed by the copyright holder or
other authorized party saying it may be distributed under the terms of
this Lesser General Public License (also called "this License").
Each licensee is addressed as "you".

  A "library" means a collection of software functions and/or data
prepared so as to be conveniently linked with application programs
(which use some of those functions and data) to form executables.

  The "Library", below, refers to any such software library or work
which has been distributed under these terms.  A "work based on the
Library" means either the Library or any derivative work under
copyright law: that is to say, a work containing the Library or a
portion of it, either verbatim or with modifications and/or translated
straightforwardly into another language.  (Hereinafter, translation is
included without limitation in the term "modification".)

  "Source code" for a work means the preferred form of the work for
making modifications to it.  For a library, complete source code means
all the source code for all modules it contains, plus any associated
interface definition files, plus the scripts used to control compilation
and installation of the library.

  Activities other than copying, distribution and modification are not
covered by this License; they are outside its scope.  The act of
running a program using the Library is not restricted, and output from
such a program is covered only if its contents constitute a work based
on the Library (independent of the use of the Library in a tool for
writing it).  Whether that is true depends on what the Library does
and what the program that uses the Library does.

  1. You may copy and distribute verbatim copies of the Library's
complete source code as you receive it, in any medium, provided that
you conspicuously and appropriately publish on each copy an
appropriate copyright notice and disclaimer of warranty; keep intact
all the notices that refer to this License and to the absence of any
warranty; and distribute a copy of this License along with the
Library.

  You may charge a fee for the physical act of transferring a copy,
and you may at your option offer warranty protection in exchange for a
fee.

  2. You may modify your copy or copies of the Library or any portion
of it, thus forming a work based on the Library, and copy and
distribute such modifications or work under the terms of Section 1
above, provided that you also meet all of these conditions:

    a) The modified work must itself be a software library.

    b) You must cause the files modified to carry prominent notices
    stating that you changed the files and the date of any change.

    c) You must cause the whole of the work to be licensed at no
    charge to all third parties under the terms of this License.

    d) If a facility in the modified Library refers to a function or a
    table of data to be supplied by an application program that uses
    the facility, other than as an argument passed when the facility
    is invoked, then you must make a good faith effort to ensure that,
    in the event an application does not supply such function or
    table, the facility still operates, and performs whatever part of
    its purpose remains meaningful.

    (For example, a function in a library to compute square roots has
    a purpose that is entirely well-defined independent of the
    application.  Therefore, Subsection 2d requires that any
    application-supplied function or table used by this function must
    be optional: if the application does not supply it, the square
    root function must still compute square roots.)

These requirements apply to the modified work as a whole.  If
identifiable sections of that work are not derived from the Library,
and can be reasonably considered independent and separate works in
themselves, then this License, and its terms, do not apply to those
sections when you distribute them as separate works.  But when you
distribute the same sections as part of a whole which is a work based
on the Library,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Library.

In addition, mere aggregation of another work not based on the Library
with the Library (or with a work based on the Library) on a volume of
a storage or distribution medium does not bring the other work under
the scope of this License.

  3. You may opt to apply the terms of the ordinary GNU General Public
License instead of this License to a given copy of the Library.  To do
this, you must alter all the notices that refer to this License, so
that they refer to the ordinary GNU General Public License, version 2,
instead of to this License.  (If a newer version than version 2 of the
ordinary GNU General Public License has appeared, then you can specify
that version instead if you wish.)  Do not make any other change in
these notices.

  Once this change is made in a given copy, it is irreversible for
that copy, so the ordinary GNU General Public License applies to all
subsequent copies and derivative works made from that copy.

  This option is useful when you wish to copy part of the code of
the Library into a program that is not a library.

  4. You may copy and distribute the Library (or a portion or
derivative of it, under Section 2) in object code or executable form
under the terms of Sections 1 and 2 above provided that you accompany
it with the complete corresponding machine-readable source code, which
must be distributed under the terms of Sections 1 and 2 above on a
medium customarily used for software interchange.

  If distribution of object code is made by offering access to copy
from a designated place, then offering equivalent access to copy the
source code from the same place satisfies the requirement to
distribute the source code, even though third parties are not
compelled to copy the source along with the object code.

  5. A program that contains no derivative of any portion of the
Library, but is designed to work with the Library by being compiled or
linked with it, is called a "work that uses the Library".  Such a
work, in isolation, is not a derivative work of the Library, and
therefore falls outside the scope of this License.

  However, linking a "work that uses the Library" with the Library
creates an executable that is a derivative of the Library (because it
contains portions of the Library), rather than a "work that uses the
library".  The executable is therefore covered by this License.
Section 6 states terms for distribution of such executables.

  When a "work that uses the Library" uses material from a header file
that is part of the Library, the object code for the work may be a
derivative work of the Library even though the source code is not.
Whether this is true is especially significant if the work can be
linked without the Library, or if the work is itself a library.  The
threshold for this to be true is not precisely defined by law.

  If such an object file uses only numerical parameters, data
structure layouts and accessors, and small macros and small inline
functions (ten lines or less in length), then the use of the object
file is unrestricted, regardless of whether it is legally a derivative
work.  (Executables containing this object code plus portions of the
Library will still fall under Section 6.)

  Otherwise, if the work is a derivative of the Library, you may
distribute the object code for the work under the terms of Section 6.
Any executables containing that work also fall under Section 6,
whether or not they are linked directly with the Library itself.

  6. As an exception to the Sections above, you may also combine or
link a "work that uses the Library" with the Library to produce a
work containing portions of the Library, and distribute that work
under terms of your choice, provided that the terms permit
modification of the work for the customer's own use and reverse
engineering for debugging such modifications.

  You must give prominent notice with each copy of the work that the
Library is used in it and that the Library and its use are covered by
this License.  You must supply a copy of this License.  If the work
during execution displays copyright notices, you must include the
copyright notice for the Library among them, as well as a reference
directing the user to the copy of this License.  Also, you must do one
of these things:

    a) Accompany the work with the complete corresponding
    machine-readable source code for the Library including whatever
    changes were used in the work (which must be distributed under
    Sections 1 and 2 above); and, if the work is an executable linked
    with the Library, with the complete machine-readable "work that
    uses the Library", as object code and/or source code, so that the
    user can modify the Library and then relink to produce a modified
    executable containing the modified Library.  (It is understood
    that the user who changes the contents of definitions files in the
    Library will not necessarily be able to recompile the application
    to use the modified definitions.)

    b) Use a suitable shared library mechanism for linking with the
    Library.  A suitable mechanism is one that (1) uses at run time a
    copy of the library already present on the user's computer system,
    rather than copying library functions into the executable, and (2)
    will operate properly with a modified version of the library, if
    the user installs one, as long as the modified version is
    interface-compatible with the version that the work was made with.

    c) Accompany the work with a written offer, valid for at
    least three years, to give the same user the materials
    specified in Subsection 6a, above, for a charge no more
    than the cost of performing this distribution.

    d) If distribution of the work is made by offering access to copy
    from a designated place, offer equivalent access to copy the above
    specified materials from the same place.

    e) Verify that the user has already received a copy of these
    materials or that you have already sent this user a copy.

  For an executable, the required form of the "work that uses the
Library" must include any data and utility programs needed for
reproducing the executable from it.  However, as a special exception,
the materials to be distributed need not include anything that is
normally distributed (in either source or binary form) with the major
components (compiler, kernel, and so on) of the operating system on
which the executable runs, unless that component itself accompanies
the executable.

  It may happen that this requirement contradicts the license
restrictions of other proprietary libraries that do not normally
accompany the operating system.  Such a contradiction means you cannot
use both them and the Library together in an executable that you
distribute.

  7. You may place library facilities that are a work based on the
Library side-by-side in a single library together with other library
facilities not covered by this License, and distribute such a combined
library, provided that the separate distribution of the work based on
the Library and of the other library facilities is otherwise
permitted, and provided that you do these two things:

    a) Accompany the combined library with a copy of the same work
    based on the Library, uncombined with any other library
    facilities.  This must be distributed under the terms of the
    Sections above.

    b) Give prominent notice with the combined library of the fact
    that part of it is a work based on the Library, and explaining
    where to find the accompanying uncombined form of the same work.

  8. You may not copy, modify, sublicense, link with, or distribute
the Library except as expressly provided under this License.  Any
attempt otherwise to copy, modify, sublicense, link with, or
distribute the Library is void, and will automatically terminate your
rights under this License.  However, parties who have received copies,
or rights, from you under this License will not have their licenses
terminated so long as such parties remain in full compliance.

  9. You are not required to accept this License, since you have not
signed it.  However, nothing else grants you permission to modify or
distribute the Library or its derivative works.  These actions are
prohibited by law if you do not accept this License.  Therefore, by
modifying or distributing the Library (or any work based on the
Library), you indicate your acceptance of this License to do so, and
all its terms and conditions for copying, distributing or modifying
the Library or works based on it.

  10. Each time you redistribute the Library (or any work based on the
Library), the recipient automatically receives a license from the
original licensor to copy, distribute, link with or modify the Library
subject to these terms and conditions.  You may not impose any further
restrictions on the recipients' exercise of the rights granted herein.
You are not responsible for enforcing compliance by third parties with
this License.

  11.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Library at all.  For example, if a patent
license would not permit royalty-free redistribution of the Library by
all those who receive copies directly or indirectly through you, then
the only way you could satisfy both it and this License would be to
refrain entirely from distribution of the Library.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12. If the distribution and/or use of the Library is restricted in
certain countries either by patents or by copyrighted interfaces, the
original copyright holder who places the Library under this License may add
an explicit geographical distribution limitation excluding those countries,
so that distribution is permitted only in or among countries not thus
excluded.  In such case, this License incorporates the limitation as if
written in the body of this License.

  13. The Free Software Foundation may publish revised and/or new
versions of the Lesser General Public License from time to time.
Such new versions will be similar in spirit to the present version,
but may differ in detail to address new problems or concerns.

Each version is given a distinguishing version number.  If the Library
specifies a version number of this License which applies to it and
"any later version", you have the option of following the terms and
conditions either of that version or of any later version published by
the Free Software Foundation.  If the Library does not specify a
license version number, you may choose any version ever published by
the Free Software Foundation.

  14. If you wish to incorporate parts of the Library into other free
programs whose distribution conditions are incompatible with these,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15. BECAUSE THE LIBRARY IS LICENSED FREE OF CHARGE, THERE IS NO
WARRANTY FOR THE LIBRARY, TO THE EXTENT PERMITTED BY APPLICABLE LAW.
EXCEPT WHEN OTHERWISE STATED IN WRITING THE COPYRIGHT HOLDERS AND/OR
OTHER PARTIES PROVIDE THE LIBRARY "AS IS" WITHOUT WARRANTY OF ANY
KIND, EITHER EXPRESSED OR IMPLIED, INCLUDING, BUT NOT LIMITED TO, THE
IMPLIED WARRANTIES OF MERCHANTABILITY AND FITNESS FOR A PARTICULAR
PURPOSE.  THE ENTIRE RISK AS TO THE QUALITY AND PERFORMANCE OF THE
LIBRARY IS WITH YOU.  SHOULD THE LIBRARY PROVE DEFECTIVE, YOU ASSUME
THE COST OF ALL NECESSARY SERVICING, REPAIR OR CORRECTION.

  16. IN NO EVENT UNLESS REQUIRED BY APPLICABLE LAW OR AGREED TO IN
WRITING WILL ANY COPYRIGHT HOLDER, OR ANY OTHER PARTY WHO MAY MODIFY
AND/OR REDISTRIBUTE THE LIBRARY AS PERMITTED ABOVE, BE LIABLE TO YOU
FOR DAMAGES, INCLUDING ANY GENERAL, SPECIAL, INCIDENTAL OR
CONSEQUENTIAL DAMAGES ARISING OUT OF THE USE OR INABILITY TO USE THE
LIBRARY (INCLUDING BUT NOT LIMITED TO LOSS OF DATA OR DATA BEING
RENDERED INACCURATE OR LOSSES SUSTAINED BY YOU OR THIRD PARTIES OR A
FAILURE OF THE LIBRARY TO OPERATE WITH ANY OTHER SOFTWARE), EVEN IF
SUCH HOLDER OR OTHER PARTY HAS BEEN ADVISED OF THE POSSIBILITY OF SUCH
DAMAGES.

                     END OF TERMS AND CONDITIONS



</file>

<file path=KoboDeluxePortable/App/kobo/COPYING.txt>		    GNU GENERAL PUBLIC LICENSE
		       Version 2, June 1991

 Copyright (C) 1989, 1991 Free Software Foundation, Inc.
                          675 Mass Ave, Cambridge, MA 02139,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Appendix: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675 Mass Ave, Cambridge, MA 02139,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KoboDeluxePortable/App/kobo/ChangeLog.txt>Kobo Deluxe v0.5.1
	* Fixed segfault with weird audio buffer sizes.
	* *Maybe* clears the screen a bit sooner... (One
	  could see a magnified desktop or garbage display
	  for a moment on some systems.)
	* When there is no profile, the automatic New Player
	  dialog sends you on to the main menu, rather than
	  back to the intro.
	* Added a bunch of AGW explosion sounds.
	* Added new "big ship" launch and escape sound.
	* Fixed infinite loop bug in filemapper_t::get_next().
	  (Thanks Joey Hess!)
	* New "core destroyed" sound.
	* When compiled with PROFILE_AUDIO, the 'R' key
	  reloads all sound effects.
	* Integer atan2() approximation for sprite rotation.
	* "Fixed" cubic resampler. (There will be a jump of one
	  sample when switching to/from cubic interpolation.)
	* New player fire sounds, including overheat warning.
	* Tweaked various sounds and related logic.
	* 10% health award for core destroyed, and another 25%
	  for stage cleared. (No more 100% for stage cleared!)
	* Health can now be up to 200%, but will decrease
	  quickly towards 100%.
	* Destupified the bargraph_t value() interface...
	* Waveform info after loading with logverbosity >= 2.
	* Added pause sound.
	* Added "Safe video settings" message when "escape
	  hammering" is detected.
	* Explosions can now actually show the first frame.
	* Explosion "random start frame" removed.
	* Initial white flash for explosions.
	* Fewer bonus lives! (We have the health bonus now...)
	* Default and rock explos assume half speed of objects.
	* Added player bolt impact fx.
	* Improved player explosion.
	* Bomb detonation fx directed at the player.
	* Fixed a positional audio wrap bug.
	* Configurable "Cannon Sound Suppression."
	* Configurable overheat warning buzzer.
	* Doubled rock health for Newbie skill.

Kobo Deluxe v0.5.0
	* Added 'autoshot' command line switch for grabbing
	  ingame screenshot series.
	* Added animated rocks.
	* Added 88.2, 96, 176.4 and 192 kHz sample rates.
	* Default video mode changed to 640x480.
	* Option 'internalres' considered obsolete. (Was
	  never implemented.)
	* s_filter_scale() fallback from Scale2x and
	  Diamond2x for non 2x factor changed to bilinear.
	* Newbie mode changes:
		* Three alternating nose/wing guns.
		* Two alternating rearward wing guns.
	* Fixed nonsense values for the SDL_GL_DOUBLEBUFFER
	  attribute. (Thanks, Sam Palmer!)
	* Fixed Y/N buttons in the requester dialogs.
	* Some new explosions, enemy bullets and other gfx.
	* Fixed segfault in myship.cpp in (the extremely
	  unlikely) case of running out of sprite objects.
	* 'pushmove' now counts as a cheat. (No highscores.)
	* Added simple parallax starfield, along with none/
	  old/parallax starfield style switch.
	* Intro mode now sets it's own fixed logic rate.
	* Enemy definitions now have "death handlers".
	* Invisible enemies no longer allocate sprites.
	* Background color fade in damage noise flash and
	  noise-out effects.
	* Map now marks cores as needed to select orientation
	  specific core tiles.
	* Broken base branches are left as is.
	* No dithering for the logo mask! (Thanks again,
	  Sam Palmer! :-)
	* Separated map tile index from map state bits.
	* Added alternate straight sections in bases.
	* OpenGL vsync is now optional.
	* Added 'S' key for screenshot. (PrintScreen is
	  stolen by some desktop environments.)
	* Larger fps counter, for 1000+ rates...
	* Corrected cs_engine_t.time type. Animation should
	  be smooth and reliable now!
	* Tweaked screen.png a little. (Contrast, AA, ...)
	* "Audio Options" renamed "Sound Options".
	* Rocks are now destructible again (255 hits in
	  Classic mode; other values in new skill levels).
	  They also have an explosion all of their own.
	* Special detonation animation for bombs.
	* Bullets, player, enemies etc in separate layers.
	* More firepower in the "Gamer" skill level.
	* Benchmark based progress bar.
	* Framework overlay now rendered as small tiles in
	  the corners of the playfield window, to avoid full
	  window impact on slow video cards in OpenGL mode.
	* glSDL:
		* Now compiles with OpenGL disabled. (Thanks,
		  Michael Sterrett!)
	* Gamer mode changes:
		* Higher firing rate.
	* Added "videopages" option to make smart refresh work
	  with triple buffered displays, and for disabling
	  smart refresh if all else fails.
	* Fixed weird audio fragment sizes.
	* Fixed cubic interpolation -1 sample index bug in
	  a_mixers.h.
	* Graphics loader refactored; gets parameters from a
	  table, and provides more verbose error messages.
	* New "Boomerang" fighters with 16 rotations.
	* New fighter ship. (Replaces the teal missile.)
	* New gray, red and blue missiles.
	* Disabled colorkey filter in gfxengine.
	* New "loading" logo.
	* Slightly slower (more readable) scroll text.
	* Added window_t::textwidth_fxp(), to fix the unsmooth
	  text scrolling.
	* Added "How to play" screen.
	* Added "Highscores only for Classic mode!" notice.
	* Added optional mouse capture when playing. Pause or
	  abort game to release!
	* Added joystick selection. (Thanks, Erik Auerswald!)
	* Decided the substantial change in appearance calls
	  for a minor version bump, so: 0.5.0.
	* The -help switch is now handled as a proper command,
	  avoiding the stupid "unknown argument" error.
	* Added -options_man command to output option docs in
	  Un*x man format.
	* Updated the Un*x man file, and replaced the README
	  with a rendition of the man file.
	* Made a new README from the man file.
	* New counter font.
	* Fixed some minor compiler warnings.
	* Updated the TODO.

Kobo Deluxe v0.4.1
	* Got fed up with these "pre" version codes that
	  don't fit into package versioning systems and
	  look generally silly.
	* Implemented logic/audio timeline sync for
	  constant sound effect latency. Events are no
	  longer quantized to buffers.
	* Improved the latency selector a bit.
	* Latency calculations now assume 2 fragments for
	  SDL. (We use 3 fragments for OSS.)
	* Latency calculation now picks the *closest*
	  buffer size; not the biggest one with lower or
	  equal latency.
	* Removed "games" from the install paths on Un*x
	  systems, and moved the score files to the more
	  correct $(sharedstatedir). The install target
	  now works as expected for an autoconf build.
	* Reverb and limiter controls replaced with the
	  simplified "Ambience" and "Volume Boost"
	  controls.
	* Mega stoopid bug fixed: If video initialization
	  failed after changing video settings from the
	  options menu, the game would start back up
	  anyway - without a display!
	* kobo.cpp now keeps a copy of the preferences,
	  so safe settings can be restored should reinit
	  inside the run/reinit loop fail.
	* LoadRAW_S8() became LoadRAW(), and can now load
	  "raw" files with an 8 byte header containing "RAW"
	  followed by the audio_formats_t format code, and
	  a 32 bit sample rate in big endian format. The
	  MSB of the format code byte is set if the
	  waveform is looped.
	* Implemented SaveRAW(). (Always saves in the above
	  format.)
	* Implemented quick hack sound caching by providing
	  a script that saves all sounds to disk, and
	  alternative loader scripts that use those instead
	  of the AGW sounds. This currently generates 2 MB
	  of raw audio data.
	* Added window_t::refresh() to enable the engine
	  to correctly handle windows that aren't repainted
	  every frame.
	* Added endian swapping code for 16 and 32 bit raw
	  audio files. Files are in big endian, so this
	  code is only compiled on little endian archs.
	* The mixers in a_tools.h now test for the zero
	  samples in debug builds.
	* Removed in-game music pausing/restarting.
	* Game Over no longer stops the game logic.
	* Player profiles cannot be symlinks. (Security.)
	* When loading a "raw" file, audio_wave_load()
	  takes looped/one-shot from the file.
	* AGW w_load() and w_save() now tells EEL about
	  errors! (Kinda' handy... :-)
	* Replaced "fine.raw" with "breakdown1.agw".
	  (The "fortress destroyed" sound.)
	* Replaced "shot.raw" with "missile1.agw".
	  (The player fire sound.)
	* Fixed sound FX bug: _enemy::hit() used x and y
	  fields of _enemy objects after release().
	* Another sleeping bug: _myship::explode()
	  generated lots of huge, nasty coordinates.
	* Removed "expl3.raw" completely, and removed
	  "bomb.raw" from "core destroyed."
	* Added a logger with redirection capabilities.
	* Fixed mouse control bug; the crosshair hot-spot
	  offset was wrong in some resolutions, because
	  of the border that's put around the screen in
	  certain resolutions and in windowed modes.
	* display_t refactored to use refresh().
	* Added dashboard.(cpp|h) and refactored the health
	  bar to use refresh().
	* The framework is now rendered through refresh().
	* Removed the pixel_* cruft in the _screen class.
	* The _radar class becomes radar_window_t, which
	  is a window_t with callback driven rendering.
	* window_t gets offscreen window/surface support.
	* gfxengine now whines a little if it has to change
	  the buffering mode from the requested one.
	* The health bar is only visible if there's more
	  than one health point maximum. (So, it's no longer
	  visible in Classic Mode.)
	* gfxengine_t should now initialize the dirtyrect
	  management for page flipping properly.
	* Removed the odd "OpenGL" resolutions in the video
	  options.
	* No buffering mode for OpenGL in video options.
	* Removed AC_FUNC_MALLOC. Who needs malloc(0)...?
	* Added logfile and logformat options.
	* Removed all extern "C" clauses around C includes.
	* Fixed the "selector tube" heights; the surfaces
	  were much taller than the images.
	* Tweaked the cleanalpha filter parameters.
	* Optimized the dither filter; it doesn't *have*
	  to touch all the data to just do nothing... :-)
	* Optimized the image processing filters.
	* Added "No Alpha Blending" feature.
	* Moved the sprite filters into filters.h.
	* loadrect() renamed copyrect() and is now
	  applying scaling to coordinates like all other
	  calls.
	* SemiTriple removed from buffering modes. You get
	  the same setup with doublebuffer(1); shadow(1).
	* Old retrace sync cruft removed.
	* ESC from any "normal" state now gives you some
	  version of the main menu.
	* Added brightness/contrast filter.
	* Moved less h/w related stuff from "Video Options"
	  into a new "Graphics Options" section.
	* Added generic 'flags' field to filter arguments,
	  and threw in a global s_filter_flags as well.
	* Removed window dependency from gamestate.(cpp|h)
	  and changed the license to LGPL.
	* Upgraded to glSDL 0.7, w/ dynamic OpenGL loading.
	* Added "Random" and "4x4 Filter" dithering methods.
	* All graphics converted to PNG format.
	* Added support for scaling to (almost) arbitrary
	  resolutions, including lower than the native
	  resolution of the graphics.
	* The command line usage message now generates the
	  list of recognized options from the prefs object.
	* Buffer overflow bug in new_player_t fixed. (?)
	  (Thanks to Donny Viszneki for reporting it!)
	* Fixed a free()/delete bug in filemapper_t.
	* Rewrote most of the radar display code.
	* Removed unused scrolling cruft in window_t.
	* Changed version to 0.4.1. Too many 0.4something.
	* Made the player ship cursor flash slightly.
	* Fixed missing slash before the config file name.
	  (Never noticed this before, as it apparently
	  affects only Mac OS X.)
	* Fixed the title screen cheat mode indicator.
	* Thanks to Antonio Messina, who managed to break
	  the game logic desipte a broken arm:
		* Fixed difficulty wrap at stage 1601.
		* Added option always_fire.
	* Fixed missing gamecontrol_t constructor.
	* Bilinear scaling without oversampling is now
	  actually *without* oversampling.
	* Optimization: Scaling checks for clipping or
	  clamping only near the edges of surfaces.
	* The SDL audio callback now deals with "evil"
	  buffer sizes. (Thanks to Hans de Goede!)
	* Losing window focus now pauses the game. (Thanks,
	  Marianne Ibbotson!)
	* Upgraded to glSDL 0.8.
	* gfxengine no longer shuts down the SDL video
	  subsystem when hiding, as this causes problems
	  with glSDL for no gain.
	* Implemented selectable Newbie, Oldie and Elite
	  skill levels.
	* kobo_form_t:xoffs now also works for button().
	* Added kobo_form_t:medium().
	* Added "spread" fire for Newbie mode.
	* Lower rear fire rate for Elite mode.
	* Max number of saved scores per profile increased
	  to 100.
	* Added cannon heat/cooling simulation.
	* Added Video Mode Manager vidmodes.[ch]
	* Some ships flying around in intro mode.
	* New screen layout.
	* Optimized and improved the video noise effect.
	* Menu highlight bar:
		* Faster movement.
		* Parallax "slime" effect.
		* Zoom-to-size effect.
	* Made more room for extreme scores in Hall of Fame.
	* Red noise to indicate damage.
	* Snappier health bar.
	* Added gun temperature bars.
	* Upgraded to glSDL 0.9. (Colorkey fix.)
	* Sound control cleanup; added sound.(h|cpp).
	* Changed to Classic mode + four "New Mode" skill
	  levels; Newbie, Gamer, Elite and God.
	* maxfps default changed from disabled to 100.
	* Added CharOffset table to SoFont, to avoid mixing
	  actual character positions up with source blitting
	  extents.
	* Fixed rectangle size calculations and rounding in
	  the graphics engine. (Improves rendering accuracy
	  in "odd" resolutions.)
	* Fixed screen border refresh.
	* Added hotspot logic to the sprite engine.
	* New player "plasma bolts" and two new explosions.
	* Incomplete base destruction bug fixed (?)
	* Fractional frame times use double instead of float.
	* Added configurable time filter.
	* Default scale mode changed to Bilinear.
	* Bilinear+Oversampling removed from config menu.
	* Added "Strictly Regulated" frame rate limiter.
	* Options moved to "System Options":
		* Maximum Frame Rate
		* Strictly Regulated Frame Rate
		* Time Filter
		* Motion Interpolation
	* Removed some unimplemented video driver enums.
	* Current score and stage is now checked when
	  quitting from within a game.
	* Image filters are now removed properly.
	* Added window centering for "some platforms".
	* Hammering on Escape is trapped and aborts the
	  game when loading, or switches to a safe video mode
	  when running.
	* Some refactoring to hunt down memory leaks and other
	  issues. Most statically allocated objects gone.
	* Sped up the slow, annoying nibble effects.
	* "Weird characters" in New Player name editor fixed.
	* Proper Yes/No dialog for exit and abort game.
	* Unused song ballad1 + instruments removed.
	* "Dummy" score file (for WinZIP) is now minimal, no
	  scores, no stages finished.

Kobo Deluxe v0.4pre10 (Unofficial Debian/PPC fix release)
	* #include "config.h" was missing in e_getargs.c...
	* Applied security fix for saving the user config.
	* Added default case in glSDL's _print_glerror(),
	  since I get flooded with warnings otherwise.
	  (All GL_* are in an enum in my new GL.h.)
	* Added max_FPS feature, to restrict the frame
	  rate. Useful on video drivers without retrace
	  sync and/or when you want to reduce CPU load.
	  (Thanks to Martijn van Oosterhout for the
	  original patch!)
	* Added man page, contributed by Joey Hess.
	* Fixed some minor typos in the man page.
	* Added resolutions 1600x1200 and 1920x1440 and
	  2048x1536, for extreme/insane users. ;-)
	* Removed 57 unused AGW scripts. (These belong to
	  Audiality, which is now a separate project.)
	* Updated and shortened the scroll text.
	* Added monitor noise effect with sound effect.
	* Fixed two related bugs in s_filter_scale() that
	  would 1) cause NEAREST to be one pixel off
	  vertically and 2) linear interpolation modes to
	  be off by half a pixel horizontally.
	* Tweaked the death explosion, so it expands,
	  decays and ends, instead of just rolling for as
	  long as the player is dead, as it used to be.
	* Added Game Over sound effect.
	* Dead player no longer takes hits. (This avoids
	  the hysterical thumping of bullets hitting the
	  non-existent ship during the death sequence.)
	* Added README.osx, which points out that you may
	  have to create the score-dir to make Kobo DL
	  work. This applies to other archs as well, so
	  perhaps I should put it in an FAQ or something?
	  (Thanks to Adam Marks the the Mac OS X binary!)
	* Tweaked launch.agw. (More turbine; less noise.)
	* Added Get Ready sound effect.
	* Exiting pause mode now throws you right back
	  in the game. (No "get ready" state.)
	* Added configurable "get ready" countdown.
	* "Get ready" countdown now ends by starting the
	  game, rather than entering pause mode.
	* Controls are reset whenever you get a new ship.
	* Improved the loading status screen a bit.
	* Added shrinking and green->red fading bar
	  during the last second of the "Get Ready"
	  countdown. (0.7 s in "Quick Start" mode.)
	* Added a critical error state with a red
	  flashing box and stuff. This shows up if a
	  player profile cannot be created, or if
	  starting a game fails for some reason.
	* The game now remembers the last map played
	  until you quit, instead of resetting to the
	  last completed map all the time. (Thanks to
	  David Andersson for the idea!)
	* Fixes backported from Audiality:
		* midi_process() was called even if MIDI
		  input was not enabled, resulting in the
		  engine waiting for data on stdin once
		  per buffer... *heh* Fixed.
		* OSS MIDI input fixed. (When soft through
		  was disabled, the device would be opened
		  write only! The drivers I used before
		  obviously always opened RDWR...)
		* Poly and mono Patch Plugins now
		  initialize the primary output and send
		  busses for voices. (So *that's* why my
		  mixes broke... Oops!)
		* New, properly working envelope generator
		  backported from Audiality.
		* VE_ISET event eliminated - only IRAMP
		  is used for ramped voice controls.
	* glSDL changes for glSDL-0.4:
		* "no TexInfo" changed from 0xffffffff to
		  0, since SDL 1.2.5 and up inits the
		  unused1 field to that, specifically for
		  glSDL.
		* Added compile time and runtime warnings
		  for SDL versions prior to 1.2.5.

Kobo Deluxe v0.4pre9 (Debian/PPC fix release; first try)
	* EEL changes:
		* Stole eel_get_argsv() from the not yet
		  released Audiality 0.1.0. (Fixed some
		  more va_list issues.)
	* glSDL changes for glSDL-0.4:
		* Added (gl)SDL_SaveBMP().
		* "Fixed" OpenGL pixel format for
		  glReadPixels. (Maybe I got the glSDL pixel
		  format wrong? Dunno, and I'm on an ATI card
		  and driver so I don't trust anything...)
		* Fixed _glSDL_BlitFromGL() (I think...)
	* Removed the "Intelligent Display Abstraction
	  Layer" for now, as it's not yet usable.
	* Added screen() property to gfxengine_t, to have
	  a standard way of rendering to the full screen
	  area.
	* Added gfxengine_t::clear() method.
	* Added coarse clipping to SoFont. (The scroller
	  made the coords wrap in 1280x1024. *heh*)

Kobo Deluxe v0.4pre9 (unreleased)
	* Started hacking the "Intelligent Display Abstraction
	  Layer".
	* glSDL changes for glSDL-0.4:
		* Fixed C++ issue with IMG_Load().
		* Fixed stupid M$isms: Textures are now
		  *uploaded* to the card.
		* SDL_OPENGLBLIT removed. (Used only to
		  prevent certain unimplemented stuff from
		  causing *really* Bad Things to happen.)
		* Depth buffer silliness fixed. (We don't
		  use the depth buffer...)
		* "fake_screen" is now a real surface.
		* Implemented blitting from the screen.
		* Implemented blitting within the screen.
		* Implemented screen locking/unlocking.
		* Fixed prototype for glSDL_GetVideoSurface().
	* EEL changes:
		* Added eel_load_from_mem(). (Thanks to
		  Florian Schulze!)
		* Cleaned up the EEL script management
		  code a little.
		* Using va_copy() in e_getargs.c, since
		  assignments are not legal on all
		  platforms. (Thanks, Andreas Heck!)

Kobo Deluxe v0.4pre8
	* Added Extreme Pickyness Mode (--enable-epm).
	  (Unfortunately, this is not enough to ensure that
	  stuff compiles on gcc 3.x. Guess I'll just have to
	  install gcc3, or rely on gcc3 users reporting all
	  warnings and errors.)
	* Some const string issues fixed. (Returning a const
	  string as "char *" and the like.)
	* Removed all AdLib stuff and support for non-
	  standard MIDI file variants. However cool it might
	  be to play those files, I have no use for it and
	  can't maintain it in this project.
	* Removed old bogus stuff from the comments in
	  filemap.h.
	* Minor cleanups in filemap.cpp.
	* Some GCC3 fixes in score.cpp. (String copying...)
	* Scroll text updated.
	* Improved scroller "speed throttling".
	* Returning to the intro now restores the "demo" map.
	* Added Electric Fence to the Extreme Pickyness Mode.
	* Started cleaning up the C code using Splint. (Can
	  someone please donate a FlexLint license...? :-)
	* load_sounds() in kobo.cpp fixed; it wouldn't load
	  the music if the sound effects were loaded with
	  a previous call.
	* Somewhere along the way, I managed to get the
	  intro to generate a new demo map on every intro
	  screen switch. Fixed.
	* Audio engine changes:
		* Added OSS 'pollaudio' for debugging.
		* Fixed index outside array in
		  audio_wave_free()!
		* Tightened up the API - signs only where
		  needed and things like that.
		* 0 dB peak amplitude for 32 bit waveforms
		  changed to [-1.0, +1.0].
		* ptab_init() now takes an integer argument.
		  (No implicit float->fixp16:16 conversion.)
		* Ports and "clients" are now named for
		  debugging/tracing, although client names
		  exist only if AEV_TRACING is compiled in.
		* Cleaned up audio event system names.
		  Everything is now aev_<something>, and most
		  names have been significantly shortened.
		* Added aev_init() macro for ports! (Aargh!)
		* Open/close of subsystems cleaned up. All
		  subsystems now have audio_*_open/close()
		  calls, and should (hopefully) clean up
		  properly when closed.
		* Audio engine open/close API changed;
		  the full sequence is now:
			audio_open()	(optional)
			audio_start()
			audio_stop()	(optional)
			audio_close()
		  Note that the waveform and scripting
		  subsystems will still initialize
		  themselves automatically if used before
		  calling audio_open().
		! The last two seem to have fixed the
		  issues with restarting the engine on
		  Linux! Remains to see if that was the
		  whole problem...
	BENCHMARK:	speed1.agw renders in 27.2 s.
			speed2.agw renders in 21.5 s.
			Total: 48.7 s.
		* Added block based processing framework.
		* Implemented block read, write and add.
		* Added block based envelope processing.
		* Using the new envelope interface - but
		  still processing one sample at a time.
	(BENCHMARK:	speed.agw renders in 34.2 s!)
		* Using 32 frame blocks in wca_filter()
		  and wca_gain().
	(BENCHMARK:	speed.agw renders in 33.6 s.
			wca_filter() disabled: 31 s.)
		* Converted wca_osc() to block based
		  processing, and made some minor
		  optimizations.
		* WCA_SYNC for WCA_NOISE fixed. Each sync
		  pulse now shifts in a new value through
		  the S&H as well.
		* Fixed bug in spectrum oscillators: They
		  would produce no output with a mod1 input
		  of less than 1.0. They now produce pure
		  sine, as originally intended.
		* HSPECTRUM and PHSPECTRUM fixed: They
		  actually didn't separate roll-off control
		  for odd and even harmonics at all! (Thus,
		  they were basically just broken versions
		  of SPECTRUM...)
		* SPECTRUM modulation mapping unified; MOD1
		  now always controls the overtone stepping.
		* The new AHSPECTRUM replaces PHSPECTRUM.
		* HSPECTRUM becomes a AHSPECTRUM with
		  multiplicative overtone stepping control.
	BENCHMARK:	speed1.agw:	10.2 s. 167% faster.
			speed2.agw:	17.7 s. 21% faster.
			Total: 27.9 s. 75% faster.
		Obviously, the optimizations worked out
		rather well. Next, we'll try to do something
		about those spectrum oscillators...		

Kobo Deluxe v0.4pre7
	* Old samples boosted by 70%, to compensate for the
	  lack of an illogical amplification factor in the
	  new engine. :-)
	* The screwed up scroll position during the "Game
	  Over" state fixed.
	* "Early bullets", flickering and other crap fixed.
	* gfxengine_t and sprite.[ch]: Added clampcolor() and
	  s_clampcolor (for specifying what color and alpha
	  to assume for areas outside images), and changed
	  the color format to Uint8 in the range [0,255], to
	  be consistent with the change in window_t.
	* manage: Selecting a starting stage before staring
	  a game now preserves the actual map that is
	  generated. You don't get a new version of the
	  same level, but the exact map you're looking at
	  before starting the game.
	* radar: Fixed potential color allocation bug when
	  changing video mode; it used to initialize only
	  once during the game life time...
	* radar: Tweaked colors, and made the the blue
	  launcher nodes visible on the radar.
	* Options 'cheat' and 'indicator' are now commands
	  rather than switches, so they cannot be saved in
	  the configuration by accident.
	* Split the "push move" mode off from 'indicator'
	  into a feature of it's own, activated with
	  the 'pushmove' command.
	* Game and Control options moved to the top of the
	  options main menu.
	* Scrolling radar implemented. Can be disabled in
	  Game Options, to work like the old version.
	* gfxengine_t make slightly more robust WRT calls
	  being made while the screen is closed.
	* Switching between fullscreen and windowed modes
	  can now be done at any time with the usual ALT+ENTER
	  shortcut. :-) Special case activates pause mode if
	  it's done in the middle of a game.
	* Random number generator split in two; pubrand and
	  gamerand, and get_seed() member added, as a
	  preparation for demo recording and playback.
	* 'P' and the mighty strange Pause Key parsed and
	  routed to the pause function. (This is also used
	  internally, as a neat way of telling whatever state
	  might be active to pause.)
	* Touched up the screen framework artwork a little.
	* Optimized background rendering some. (Occasional
	  clipped extra row and column of tiles eliminated.)
	* Stupid bug in window_t::invalidate() found and
	  killed: gfxengine_t clips invalidated rects, so we
	  need to make sure our window is selected!
	* window_t now supports background images. clear()
	  takes an optional SDL_Rect, and blits from the
	  image, if there is one, or fills with the
	  background color as in previous versions.)
	* Background graphics in the displays and the radar
	  screen! :-)
	* Added dither plugin with hard-coded 2x2 filter.
	* Added options to turn dithering off.
	* Added kludge for OpenGL cards that can't handle
	  RGBA8, but turns it into RGBA4, and a switch to
	  enable it if required.
	* sprite: S_BLITMODE_NORMAL renamed S_BLITMODE_AUTO.
	  (Makes more sense!)
	* Option broken_numdia (Broken NumPad Diagonals)
	  added - I want to use the page up/down keys for
	  other stuff, even if *some* systems can't decode
	  the numpad correctly! :-/
	* Added the algorithmically constructed sound
	  effect "SOUND_LAUNCH".
	* Separated the AGW scripting engine core from the
	  audio engine and made it the "Extensible Embeddable
	  Language". (a_agw.[ch] now contain only the AGW
	  extension to EEL.)
	* Added the algorithmically constructed sound
	  effect "SOUND_LAUNCH2", for the "blue balls".
	* Fixed some bugs in filemapper_t.
	* Any jerking, flickering etc when entering a new
	  stage should now be *completely* eliminated. I
	  think... ;-)
	* Intro doesn't conflict with stage 100 any more.
	* Implemented 2D positional sound effects. :-)
	* Added screenshot feature. (OpenGL not implemented,
	  as the current glSDL cannot read the screen surface.)
	  Saves BMP only, and is connected to PrintScreen and
	  SysReq.
	* EEL now uses the same callback prototype for all
	  extensions, whether they are commands, operators
	  or functions.
	* Ported Jeremy Sheeley's player profiles patch
	  from 0.3, and tweaked the user interface a little.
	* Fixed double initialization of the manage object.
	* Extended the score file format into a more powerful,
	  versionned "profile file format".
	* file.(h|cpp) and parts of score.(h|cpp) replaced
	  with pfile.(h|cpp), which implements a generic,
	  portable "toolkit" for platform independent binary
	  data file access.
	* Added game.(h|cpp), which collects all configurable
	  game parameters in one place.
	* The "speed" parameter is now considered a cheat,
	  and is no more available from within the game.
	* Last player profile is remembered in the config.
	* Added optional "Diagonals Emphasis Filter". (I'd
	  say it only makes control feel sluggish most of the
	  time, but it might work for someone... I'm open to
	  suggestions if anyone has an idea for a smarter
	  filter.)
	* Eliminated extra calls to score_manager_t::record().
	* Start level selection in intro mode removed.
	* Implemented collision/health system. When two
	  "collidable" objects collide, the damage of each
	  object is subtracted from the health of the other.
	  (Object properties set so that the game will
	  play exactly like the original with the single
	  player default settings for the player ship.)
	* Turned the "shield = -1" feature into 'shootable'.
	* Added health bar.
	* Threw in detection and fix to read broken 73 byte
	  scorefiles from older Win32 versions. (Seems like
	  the new code works right on Win32 as well, BTW.)
	* Various fixes and additions to filemapper_t.
	  (Scanning multiple directories, most importantly.)
	* Removed "./scores" from the SCORES path for now,
	  as it's actually the same place as the default
	  score dir on Win32. (You'd get all profiles and
	  scores twice, that is.)
	* Removed "bgm.raw" as it's not used anymore.
	* No hyphen before the "pre" from now on!
	* glSDL changes:
		* Applications can now set the colorkey of
		  of surface *after* SDL_DisplayFormat() -
		  although it will just discard the TexInfo,
		  resulting in the surface being converted
		  before the first blit, and after every
		  change in the surface.
		* Silly intermediate buffer eliminated in
		  _DownloadTexture().
		* glSDL automatically stretches resolutions
		  below 640x480 using an integer factor.
	* Audio engine changes:
		* Benchmarking tries to use gettimeofday() if
		  not compiled for x86 CPUs.
		* a_tools.h got some cleaning up, some new
		  macros, and mixing functions optimized with
		  a Duff's Device variant.
		* __mastervol() is obsoleted by the groups,
		  and was killed to save some cycles. (It ate
		  almost 1% of my P-III 933!)
		* Ditched the "Smart Stereo" Limiter - it's
		  not loud enough, and should be replaced with
		  something that drives the signal non-linear
		  to squeeze more power in when the signal
		  isn't panned center.
		* Dropped the saturating 32->16 bit converter,
		  and fixed the limiter so that it reliably
		  *limits* the signal the way it should.
		* Limiter does no longer invert the signal.
		* Added ACC_PRIORITY.
		* Added controls for Channel Inserts.
		* Channel default controls (used in DETACH
		  mode) removed. Just expect channel controls
		  to stay where you leave them, and
		  everything should be fine - and faster!
		* Implemented dynamic voice allocation.
		* ACC_DETACH now effectively means
		  "polyphonic mode". "Detached" voices are
		  still owned by the channel that launched
		  them - but just as before, channel
		  controls don't affect voices directly after
		  they're launched. (Even that may change
		  eventually...)
		* Ripped mid.cpp and mid.h from the AdLib FM
		  player AdPlug 1.1. Started stripping off
		  the FM stuff and converting it to C and the
		  "midisock" interface.
		* Added primitive VU-meter to the voice mixer.
		* Implemented audio_wave_convert(), using the
		  voice mixer in interpolated 16x oversampled
		  mode.
		* Added simple enhancer and noise gate
		  functions to the init time wave API.
		* Hacked basic polyphony support into a_midicon.
		* ACC_RANDTRIG is now *really* a 16:16 fixp
		  value, to allow finer control of the
		  randomize depth. (Next, I'll make the section
		  end marker fixed point, to allow sub sample
		  accurate loop timing - as well as finer
		  RETRIG and RANDTRIG control. :-)
		* Fabricated a nice 3'rd degree LUT for
		  various MIDI -> Linear Control mapping.
		* Introduced a more solid scheme for keeping
		  track of allocated voices.
		* audio_channel_play() now takes 16:16 linear
		  pitch and 16:16 volume, instead of the bogus
		  MIDI format arguments.
		* Added audio_wave_filter().
		* DETACH mode split into ADM_POLY and
		  ADM_FULL, to natively support the slightly
		  different ways DETACH mode is used by
		  midicon and for sound effects.
		* Added cubic (4-point) interpolation, based
		  on a formula by Olli Niemitalo. Low freq
		  sines sound *perfect* - no audible distortion
		  whatsoever. It sounds great up to 1:1, but
		  runs into trouble in the upper half of the
		  octave above 1:1 - linear 2X+ sounds better
		  from there and up. The best part is that the
		  CPU usage is somewhere in between linear 2X
		  and linear 4X on a P-III.
		* Volume ramping bug fixed: The "boot strap"
		  values calculated when starting new voices
		  were wrong, and resulted in an undesired
		  fade in over one buffer.
		* "Playing" indicator below the per-voice VUs.
		* Waveform size restrictions eliminated! (Well,
		  you'd probably have trouble with 2+ GB on 32
		  bit systems... ;-)
		* Dynamic voice allocation now always starts
		  with voice 0 in the first pass, when looking
		  for unused voices. (The other passes are still
		  starting at the voice after the last voice
		  allocated, to favor the "oldest" voice when
		  there are multiple equivalent choices.)
		* Implemented MIDI CCs 120, 121, 123, 126 & 127.
		* Added SILENT and RESTING states to the plugin
		  API, to deal with silent output efficiently.
		* Optimized bus handling; now, bus send buffer
		  clearing and other stuff isn't even considered
		  unless a bus actually is in use.
		* Implemented the Bus Control MIDI CCs. (39...55
		  on the first AUDIO_MAX_BUSSES channels.)
		* Reverb SNR improved. The internal precision is
		  now 8 bits higher than that of the I/O, which
		  produces "perfect" results down to the LSB in
		  the final output.
		* Implemented CCs 88, 89 and 91; "primary bus",
		  "send bus" and "send level".
		* Added SINEMORPH, SPECTRUM, and LSPECTRUM
		  oscillators.
		* Changed ACC_PITCH to fixed point linear freq,
		  where the integer bits correspond to MIDI
		  pitch. That is, 60.0 now does what 1.0 used
		  to do, and to step up one octave, add 12.0
		  instead of multiplying by 2.0.
		* Various oscillators and stuff added to the
		  Waveform Construction API.
		* Added bandlimiting or oversampling to all
		  Waveform Construction API oscillators.
		* Modulation API cleaned up.
		* Voice mixer code cleaned up a bit.
		* Voices now use timestamped events for control.
		* "Plugin style" API for patches separates the
		  channel->voice bindings from the engine core.
	    BENCHMARKING NOTE: Right now it takes 60 seconds to
		load and render the 72 AGW sounds I've created
		so far. Although most of the code is currently
		*very* inefficient, only the SPECTRUM oscillators
		are really so slow that it matters.
	* Audio Voice Mixer benchmark results, 20020111:
	   (P-III 933, 48 kHz, 20 ms latency, playing
	   an 8 kHz 8 bit stereo sample in 32 voices,
	   compiler optimizations disabled. Unit is percent
	   of total CPU time.)
	   -----------------------------------------------
		Very Low:	6.9%
		Low:		14.5%
		Normal:		10.1%
		High:		17.9%
		Very High:	136% (overload!)

	   (Same, but with gcc/g++ -O3 optimization.)
	   -----------------------------------------------
		Very Low:	3.5%
		Low:		6.5%
		Normal:		4.6%
		High:		7.9%
		Very High:	78% (causes underruns)

	   Obviously, on this machine, the "Normal" mode,
	   which is using plain linear interpolation, is
	   almost as fast as the "Very Low" mode, whereas
	   the "Low" mode is more expensive. This is to be
	   expected from CPUs with fast multiplications.
	* Audio Voice Mixer benchmark results, 20020503:
	   (Same machine, same settings, same test, but with
	   the new cubic interpolating mixer, internal
	   fragment size limit, timestamped events etc. With
	   -O3 optimizations.)
	   -----------------------------------------------
		Very Low:	4.5%
		Low:		6.8%
		Normal:		5.5%
		High:		8.2%
		Very High:	9.5%

	  Higher loads occur only when pushing the pitch more
	  than ~1.5 octaves above fs in "Very High" quality.
	  (That results in linear interpolation w/ 4x+
	  oversampling, which is pretty slow.)


*** The Audio Engine: Why the GPLed files?

    The sound code used in Kobo Deluxe was originally written
    by Masanao Izumo <mo@goice.co.jp>, for XKobo 1.11+.
    Masanao also added the sound effect samples that are still
    being used.

    You may have noticed that, while most, if not all of the
    current audio engine is new code, which is LGPLed, a few
    files (a_globals.[ch] and audio.[ch]) are GPLed, and
    contain a copyright notice mentioning Masanao Izumo.
    
    This effectively means that the whole audio engine has
    to be used under the terms of the GPL; not the LGPL.

    As this will probably be too restrective for many of the
    users the engine is targetting, I've contacted Masanao
    for a resolution, but have yet to receive a response.

						David Olofson

Kobo Deluxe v0.4-pre6
	* I've compiled with -Wall and nearly all of the
	  additional warning switches (not activated by -Wall)
	  to verify all code. Many things that non-gcc
	  compilers could complain about should be fixed in
	  this version.
	* "Video Driver" option not shown if there's only one
	  choice. (Which is the case if you build w/o OpenGL.)
	* Exit with ESCAPE from config menues fixed - now
	  cancels any changes and plays the appropriate sfx.
	* Solaris package building script 'buildpkg.sh' and
	  required configure.in fix by Andreas Sp&#65533;ngberg added.
	* String copy bug in cfgparse.cpp fixed. (Andreas
	  Sp&#65533;ngberg.)
	* Switching between windowed and fullscreen modes no
	  more results the screen being offset.
	* Screen centering fixed.
	* Border in windowed mode fixed.
	* Cleaned up audio config menu, and added volume
	  controls for sfx, (future) intro music and in-game
	  music. (Note that the "Master Volume" is still
	  there, and it's still digital...)
	* Icreased the number of volume levels available in
	  the audio config menu. (Used to be 25% increments.)
	* Added redefined() and accept() to config_parser_t.
	* Non-interactive widgets handled correctly in menues.
	* Added headers to configuration menues.
	* Added 'unit' string to ct_spin_t.
	* window_t::select() now comes in a private flavor
	  without checks.
	* Config menues now make use of OS_UPDATE_* flags in
	  addition to the OS_CANCEL tag, to allow instant
	  effect controls to cancel/undo properly.
	* config_form_t now&#65533;has a virtual member undo_hook()
	  that's called by undo(). (Used to make ESC exit work.)
	* Audio engine changes:
		* Channels are separated into voices (mixing)
		  and channels (control abstraction) levels.
		* Groups added for easy channel management.
		* The API provides access to channels and
		  groups, but not direct access to voices.
		* All fixed point values are now 16:16.
		* API variants with float arguments added.
		* AC_DETACH added. (Easy SFX control.)
		* Panning/balance control added.
		* Added "waves" to get rid of sample pointers.
		* AC_SPEED removed. (Obsoleted by the internal
		  conversion to original wave sample rates.)
		* Fixed bug in reverb: Right input missing!
		* Another reverb bug: The delay buffer was too
		  short for >=32000 kHz with the current taps.
		* Implemented AC_RETRIG and AC_RANDTRIG.
		* Improved resampling frequency accuracy.
		* Improved looping accuracy and quality.
		* Added MIDI input implementation for OSS and
		  ALSA raw MIDI interfaces.
		* Fixed potential crash bug; mixing buffer
		  size variable would be wrong if the desired
		  buffer size couldn't be set!
		* Added higher quality voice resamplers.
		* sound.[ch] replaced by a_wave.[ch].
		* Auto trig w/ timeout on the oscilloscope.
		* 8 & 16 bit mono + 16 bit stereo added.
		* Engine code restructured and modularized.
		* "Waveform Construction API" added.
		* Channel->bus->master mixing architecture.
		* FX plugin API added. (Internal, for now.)
		* Reverb LPF cutoff made configurable and
		  independent of the sample rate.
	* Added generic "browsing" API to config_parser_t.
	* Added a copy of LGPL 2.1, and started sorting out
	  which licence applies where. (Basically, the old code
	  is GPL, while most of the new code I've written from
	  scratch is LGPL.)
	* Added window_t::center_token[_fxp]() for nice columns.
	* Started documenting a little...
	* Added "Audio CPU Load" screen for gcc/x86. (Needs
	  high resolution timestamping, and I'm using RDTSC for
	  now.)
	* Added text alignment system for the ct_* widgets, to
	  make use of the new center_token() methods.
	* Various tweaks and adjustments.
	* Credits updated.

Kobo Deluxe v0.4-pre5
	* New versioning rules introduced;
		* Any -preX suffix should *always* be included
		  in AM_INIT_AUTOMAKE().
		* No more development snapshots - every package
		  released has a version number of it's own,
		  with a -preX suffix if appropriate.
	* Surface leak when reloading graphics fixed.
	* gfxengine_t::unload() now takes -1 (default) for
	  unloading all banks.
	* gfxengine_t::unload() also destroys SoFont objects!
	* Void pointer arithmetics and some bogus braces fixed.
	  (Thanks, Riki!)
	* Moved sound effects out into files. (Raw format for
	  now, as WAV doesn't support signed 8 bit data...)
	* Minor sound code cleanups.
	* bgmfile.[ch] removed. (Used to be Linux only anyway...)
	* config_parser_t created. (prefs_t is now derived from
	  that class, and contains no parsing code whatsoever.)
	  Also eliminates duplication of "command" decoding for
	  non-config stuff like -showcfg, -debug and -fps.
	* SDL_VIDEOEXPOSE is *finally* at least handled! :-)
	* Removed gcc-only compiler flags and fixed other stuff
	  that caused trouble with some compilers. (Thanks to
	  Andreas Sp&#65533;ngberg for the Solaris patch!)
	* Menu and state code cleaned up a little.
	* Configuration menu split up into Video, Audio,
	  Controls and Game.
	* ct_list_t now interprets change(0) (ie button press
	  or similar) as change(1), rather than just ignoring
	  it.

Kobo Deluxe v0.4-pre4
	* Replaced corrupted README.jp.
	* Delayed fps printout to program exit, as some setups
	  have serious trouble with output to the console while
	  running the game.
	* Fixed a sleeping bug in the gl_blendfunc() wrapper.
	* It's now possible to quit gracefully while loading
	  data. (Check when updating the progress bar.)
	* Old style mouse control is back. (Not that I
	  understand how anyone could play with that... :-)
	* Bigger and more visible mouse crosshair.
	* Added 'mouse' switch and 'mousemode' variable to
	  config. (MMD_RELATIVE not yet implemented!)
	* Video config cleaned up - unsupported OpenGL
	  settings removed.
	* Radar window code cleaned up and simplified.
	* window_t::alloc_color renamed to map_rgb, which is
	  more appropriate. The new version takes either three
	  Uint8 components (rather than X style Uint16), or an
	  Uint32 for "HTML style" hex codes.
	* Diagonal rocket sprites lined up with diagonal Kobo
	  (the player's ship! :-) sprites. (The ship has an
	  offset of +1 pixel in y in the gfx)
	* Added missing (8'th) frame to explosion animation.
	* glSDL:
		* Some tiling bugs fixed.
		* Single tile case optimized.
		* Vertical tiling implemented.
		* Horizontal and vertical tiling across multiple
		  textures implemented! (Not both h & v, though.)
		* Off-screen blits are culled.
	* Benchmark results:
	     P-III 933, Matrox G400, XFree86 4.1.0-17mdk:
		Resolution	SDL 2D	glSDL	ratio
		-----------------------------------------------
		1280x1024	16	60	3.8
		960x720		28	102	3.6
		640x480		62	202	3.3
		320x240		227	205	0.9

	  Note that OpenGL is pumping quite a bit more pixels
	  than SDL's RLE blitter in this game, due to the alpha
	  blended window frame. Here are the results with no
	  frame:
	     P-III 933, Matrox G400, XFree86 4.1.0-17mdk:
		Resolution	SDL 2D	glSDL	ratio
		-----------------------------------------------
		1280x1024	18	93	5.2
		960x720		32	163	5.1
		640x480		70	205	2.9
		320x240		256	205	0.8
	  Notice how glSDL appears to win even more in higher
	  resolutions, while it loses a little to SDL 2D in the
	  low end, where fill rate becomes next to insignificant
	  to OpenGL.

Kobo Deluxe v0.4-pre3
	* Hitting the window close button now causes a "brutal"
	  quit, just like hitting ctrl-C in the console.
	* Mac OS X OpenGL build script fix.
	* Now uses SDL_opengl.h if present. (Dunno if the check
	  is totally portable, though - but if it fail, at least
	  things shouldn't be worse than with the old way.)
	* Implemented tiling of wide surfaces.
		* Does *not* support multiple textures, so it
		  won't help with wide *and* tall surfaces, that
		  simply won't fit in one texture. (Sorry,
		  256x256 people! ;-)
		* The rendering loop for tall surface tiling is
		  missing... (Mostly a matter of cut'n'paste +
		  search'n'replace.)
		* Anyway, this means that Kobo Deluxe now
		  RENDERS PERFECTLY ON OPENGL! :-)

Kobo Deluxe v0.4-pre2
	* The glSDL layer:
		* Now uses handles instead of pointers!
		* Various bugs and stability issues fixed.
		--> Still misses vital features.
		--> Leaks textures - or at least TexInfos.
	* Some double buffer compatibility issues fixed.
	* "Stall" when rebuilding menues fixed.

Kobo Deluxe v0.4-pre1
	* Build with OpenGL on X fixed - without breaking Win32
	  and Mac OS X!
	* Added dummy score file to keep stupid WinZip from
	  removing 'scoredir'...
	* Added README.jp translated by Tsuyoshi Iguchi (?).

Kobo Deluxe v0.3
	* Name officially changed to 'Kobo Deluxe'
	* Upgraded to sfifo-1.2.
	* Various configure script fixes.
	* Added README file.
	* Updated logo.
	* Added filemapper_t, to handle paths on all platforms.
	* Rearranged main loop to handle re-initialization.
	* Fixed garbage after name in score files.
	* Rearranged score management code slightly.
	* Added prefs_t, which can parse, read and write options
	  from/to command line args and files.
	* Kobo now tries to save a backup of the user score file
	  in the user's home dir.
	* Cleaned up the game state system a bit, and added
	  confirmation dialogs before aborting game or quitting
	  Kobo.
	* Added various eye candy.
	* Added "Options" page.
	* Class myship now releases the player ship object as well
	  when turned off. (myship, and a bunch of other objects,
	  won't be destroyed and re-created when reinitializing.)
	* Moved graphics/ and audio/ from source to include path.
	* Added sound effects to the user interface.
	* Added Mac OS X fixes by Max Horn <max@quendi.de>
	* Quits on window close event (Max Horn <max@quendi.de>)
	* Paths for Mac OS X bundles added.
	* Fixed +/- keys for selecting level. (Thanks Max!)
	* Automatic timed logo/highscore switch added.
	* Credits screen added.
	* Simple scroll text added.
	* Win32 and Mac OS X bundle install styles added.
	* Added feedback delay based reverb with LP filters.
	* Added limiter/AGC with threshold and release params.
	* Joystick support; Samuel Hart <criswell@geekcomix.com>.
	* Filter plugin support added to "sprite".
	* Plugins added: rgb8, rgba8, cleanalpha, key2alpha, scale
	  and displayformat.
	* Implemented the "size" feature with three different
	  scaling filter modes.
	* Sprite and tile "palettes" separated for correct scaling.
	* Added various "fade out" effects.
	* Added "LOADING" screen.
	* Added "Screen Buffer Mode" setting with single, double,
	  semi triple and half buffering modes. (Note that the game
	  doesn't yet support all of them properly.)
	* Added FPS counter. (-fps switch)
	* Progress bar while loading and converting data.
	* gamestatemanager_t instead of those switch() statements...
	* Added "Get Ready" and "Game Over" states.
	* Improved filemapper_t and score_t portability. (I think...)
	* Removed annoying key state clearing.
	* SoFont:
		* CleanSurface() now only cleans the top row.
		* Fixed rounding when spacer width is odd.
		* No testing of '|' (for cursor) if the font
		  doesn't have it.
	* CS engine:
		* Freeing free objects won't crash the engine.
		* Safer and (probably) faster wrapping code.
	* "width" and "height" replace "size" option.
	* Cleaned up config_form_t and added a "rebuild" action for
	  dynamic configuration panels.
	* Added config options and gfxengine_t::driver(). (No OpenGL
	  code yet. OpenGL options hidden in "options".)
	* Added a thin black border in windowed mode.
	* Proper clipping done by window_t::invalidate() and
	  gfxengine_t::invalidate().
	* Sprite and text calls for fixed point coordinates added.
	* Fixed gfxengine_t::loadrect() - it dropped the RLE!
	* Added contrast and offset parameters to cleanalpha plugin.
	* Audio engine:
		* Added "nearest sample" resampling support.
		* Improved sample looping accuracy.
		* Added "samplerate" option.
		* Random pitch effect on some sound effects.
	* Improved pause mode. (Switches to "get ready".)
	* BTN_FIRE can now be used to start game from intro.
	* Cleanup + fix: SHIPS display is now updated correctly.
	* Added quick hack OpenGL rendering layer. (64 bit broken!)
	* "Escape" in pause mode now sends you to "Abort Game?".
	* Added AdvanceMAME "Scale2x" scaling filter.
	* Gave up on Scale2x + fuzziness factor - it just won't work
	  for 256+ color graphics. (It's still there, though.)
	* Added Diamond2x scaling filter - The Best so far! Also
	  very fast, even without serious optimizations.
	* Various scaling filter bug fixes and cleanups.
	* C++ extension changed from '.C' to '.cpp'.
	* Linux/i586/VGA vidsync hack removed.
	* Added main menu with "Start Game!", "Options" etc.
	* sprite.c: Size check for loading sprite palettes.
	* Added rotating tube effect for menu highlighting.

*** Name changed to "Kobo Deluxe".

SKobo v0.2
	* "sprite.c" now uses SDL_DisplayFormatAlpha().
	* Various autoconf checks added and implemented.
	* Audio ported to SDL. (OSS support remains.)
	* "-latency XXX" argument to set maximum desired audio
	  latency in milliseconds. Default is 50 ms.
	* Added control API to audio engine. (Moved looping there.)
	* Initial Win32 support:
		* Hacked temporary kludge in score.C
		* Added _snprintf define for snprintf()

SKobo v0.1 update (forgot to mention this...)
	* GIMPed new "Kobo Next Generation" logo.
	* Added the display_t class, which inherits from window_t,
	  and forms a display with a caption and text field.
	* Added GIMPed framework for the whole screen.
	* Re-implemented the "starfield" by grabbing 64 starry
	  tiles from an XKobo screenshot.
	* Centered radar screen vertically, moving "stage" and
	  "ships" down below the radar screen.
	* Added "HIGHSCORE" display.

SKobo v0.1
	* Removed all X specific code.
	* Added graphics and control system code from Project Spitfire.
	* Wrote gfxengine_t class. (Control system + video wrapper.)
	* Rearranged source tree and switched to autoconf/automake.
	* Wrote window_t class. (Clipping, scrolling etc.)
	* Fixed some bugs in sprite.c and cs.c. (*heh*)
	* Added text using the C++ version of SFont; SoFont.
	* Changed audiodev_t to open in nonblocking mode, to avoid the
	  game going to sleep if the device is busy. SKobo disables
	  sound FX if the audio device cannot be opened.
	* Pixeled new font and GIMPed a temorary logo.
	* Added alpha blended frame with rounded corners.
	* Added scrolling background (level 20) in intro mode.
	* Selecting starting level now shows the selected level in
	  the radar display and intro screen background.
	* Enlarged the core diameter by two pixels.

*** David Olofson <do@reologica.se> forks from 'V1.11+-do3', and
    calls the new branch SKobo, with version numbers starting over
    at 0.1.

V1.11+-do3
	* Cleaned up audio code and API.
	* Added sample looping feature.
	* Changed mixed fp/integer mixer into integer-only.
	* Increased internal mixer level to avoid dropping bits.
	* Fixed silly bug from -do2: The original sound was indeed
	  in stereo! <:*)

V1.11+-do2
	* Adjusted sound effects reference level. (Louder sfx.)

V1.11+-do1
	* Ported sound to OSS
	* Sound is enabled by default (use -nosound to disable)
	* Made audio run asynchronously with lock-free command FIFO

*** David Olofson <do@reologica.se> picks up XKobo 1.11+ from Izumo,
    adding '-doX' to the version code.

V1.11+
	* SGI sound added.
	* Triple size mode added.

*** Masanao Izumo <mo@goice.co.jp> picks up XKobo 1.11, appending
    '+' to the version code.

V1.11
	* ??

V1.10
	* fixed an endianness problem of score files
	* secure score files

V1.9
	* take measure against system calls interrupted by SIGALRM
	* '-hiscores' option
	* bonus ships

V1.8
	* add close() in file.C

V1.7
	* enabled to move on diagonals using the numeric keypad

V1.6
	* support for Solaris 2

V1.5
	* ceased to use semaphores
        * fixed a strange usage of setitimer
        * '-wait' option

V1.4
	* '-cheat' option
	* enabled to play using a mouse
	* enabled to compile with gcc-2.7.0

V1.3
	* fixed a bug about '-fit' option
	* enabled to select a stage to play

V1.2
	* support for TrueColor X server
	* '-fit' option
	* '-doublesize' option

V1.1 
	* first uploaded to tsx-11.mit.edu

</file>

<file path=KoboDeluxePortable/App/kobo/README-SDL_image.txt>Please include this notice with the runtime environment:

This library is distributed under the terms of the GNU LGPL license:
http://www.gnu.org/copyleft/lesser.html

The source is available from the libraries page at the SDL website:
http://www.libsdl.org/

</file>

<file path=KoboDeluxePortable/App/kobo/README.sfont.txt>-----------------------------------< SFont >------------------------------------

License: GPL
Author: Karl Bartel <karlb@gmx.net>
WWW: http://members.linuxstart.com/~karlb/

Usage:
    1. Load a font and place it in an SDL_Surface *. If your are using the 
    SDL_image library you can do this with Font=IMG_Load("filename");
    2. Initialize the font by using InitFont(surface *Font);
    3. Now you can use the font in you SDL program.
       Please take a look at SFont.h to get info about the funtions.

FileFormat:
    The font file can be any type image file. The characters start with
    ASCII symbol #33. They are seperated by pink(255,0,255) lines at the top
    of the image. The space between these lines is the width of the caracter.
    Just take a look at the font, and you'll be able to understand what I tried
    to explain here.
    The easiest way to create a new font is to use the GIMP's Logo function.
    Use the following string as text (ASCII 33-127 with escape sequences and
    spaces between the letters):
    ! \" # $ % & ' ( ) * + , - . / 0 1 2 3 4 5 6 7 8 9 : ; < = > ? @ A B C D E F G H I J K L M N O P Q R S T U V W X Y Z [ \\ ] ^ _ ` a b c d e f g h i j k l m n o p q r s t u v w x y z { | } ~

Example for the font file format:

____       _____      _____     _____     <- This is the pink line at the top

       #        #####       ####
      # #       #    #     #
      # #       #    #     #
     #   #      #####      #
     #####      #    #     #
    #     #     #    #     #
    #     #     #####       ####

		|----|
	Width of the character
             
	     |----------|
Part of the font surface that is beeing blitted


ChangeLog:
2.0 beta
    *** Added SoFont, a C++ version of SFont ***
    Added lock and unlock for hardware surfaces
    Added blinking cursor to SFont_Input
    Added check for ASCII<33 in SFont_Input
    TextWidth returned a too highh value -> fixed

1.4
    Added support for multiple fonts in one program
    Add a missing "*" in the SFont.h file
    Proper '\0' at the end of stings produced by SFont_Input
    Fixed problems in SFont_Input, which were creating '\b' in the string
    Fixed two other bugs in SFont_Input
    Added the SFontViewer adn new test programs

1.3
    Fixed three wrong interpretations of the file format
	o wrong division (float had to be used)
	o detection of right ends of pink lines (were one pixel too far right)
	o blit destination (all blits were too far right)
    support for non-alpha mapped fonts
    some fonts updated
    
1.2
    added XCenteredString

1.1
    renamed font.c to SFont.c and font.h to SFont.h
    better Makefile
1.0
    Added the Input function
    Added a check wether the Font has been loaded
0.9
    better Makefile for the example (using sdl-config)
    better Neon Font
0.8 
    First Release

If you have any Questions please write a mail!

Karl
</file>

<file path=KoboDeluxePortable/App/kobo/README.txt>(This document was generated from the kobodl.6 'man' file.)

                                    Kobo Deluxe
                                    -----------
                                      v0.5.1

                                  An enhanced port
                             of the scrolling video game
                                       XKobo

DESCRIPTION
       Kobo  Deluxe  is  a  3'rd person scrolling 2D shooter with a simple and
       responsive control system - which you'll need to  tackle  the  tons  of
       enemy  ships  that shoot at you, chase you, circle around you shooting,
       or even launch other ships at you, while you're trying to  destroy  the
       labyrinth shaped bases. There are 50 action packed levels with smoothly
       increasing difficulty,  and  different  combinations  of  enemies  that
       require different tactics to be dealt with successfully.

       Kobo Deluxe has an improved graphics engine that delivers smoother ani-
       mation, while keeping the game logic totally accurate  and  predictable
       regardless  of  frame  rate.  It also adds sound effects, new graphics,
       fullscreen mode, four extra skill levels  with  smoother  gameplay  and
       various  other  features expected from a modern game. (There is still a
       "Clasic" mode that plays exactly like the original XKobo.)

       Kobo Deluxe uses SDL for sound, graphics and input, and builds and runs
       on all major operating systems, as well as some more unusual platforms.
       It can also use OpenGL for accelerated rendering, through glSDL.

       In short, Kobo Deluxe is loads of classical arcade style fun  for  just
       about any machine with graphics and sound!

CONTROLS
       The  ship can be controlled with the keyboard, or optionally a mouse or
       joystick. With the keyboard, the arrow keys move the ship (two keys for
       diagonals), and the shift and ctrl keys shoots. The numeric key pad can
       also be used; the usual 2/4/6/8 (arrows), and also 1/3/7/9  for  single
       key  diagonals.  Escape enters the meny system, from where it is possi-
       ble to change settings, start a new game or exit the game.

OPTIONS
       Note that all relevant options can be also  configured  in  the  config
       file,  which  can be edited directly, or using the options menus in the
       game.

       -[no]logfile
              Log To File. Default: Off.

       -logformat
              Log File Format. Default: 0.

       -logverbosity
              Log Verbosity Level. Default: 2.

       -[no]joystick
              Use Joystick. Default: Off.

       -joystick_no
              Joystick Number. Default: 0.

       -[no]mouse
              Use Mouse. Default: Off.

       -mousemode
              Mouse Control Mode. Default: 1.

       -[no]broken_numdia
              Broken NumPad Diagonals. Default: Off.

       -dia_emphasis
              Diagonals Emphasis Filter. Default: 0.

       -[no]always_fire
              Always Fire. Default: Off.

       -[no]mousecapture
              In-game Mouse Capture. Default: On.

       -scrollradar
              Radar Scroll Mode. Default: 2.

       -[no]filter
              Enable/disable motion interpolation. Interpolation is what makes
              animation smooth at high frame rates despite the game logic run-
              ning at 33.33 fps.  However, it also adds  some  input  latency!
              Default: On.

       -timefilter
              Time  filter,  for  smoothing  out  timing jitter induced by the
              operating system.  Default: 50.

       -countdown
              Get Ready Countdown. Default: 5.

       -starfield
              Starfield Style. Default: 2.

       -stars Number of Parallax Stars. Default: 500.

       -overheatloud
              Overheat Warning Loudness. Default: 100.

       -cannonloud
              Player Cannons Loudness. Default: 100.

       -[no]sound
              Enable Sound. Default: On.

       -[no]music
              Enable Music. Default: On.

       -[no]cached_sounds
              Use Cached Sounds. Default: Off.

       -[no]oss
              Use OSS Sound Driver. Default: Off.

       -samplerate
              Sample Rate. Default: 44100.

       -latency
              Sound Latency. Default: 50.

       -mixquality
              Mixing Quality. Default: 3.

       -vol   Master Volume. Default: 100.

       -intro_vol
              Intro Music Volume. Default: 100.

       -sfx_vol
              Sound Effects Volume. Default: 100.

       -music_vol
              In-Game Music Volume. Default: 50.

       -reverb
              Reverb Level. Default: 100.

       -vol_boost
              Volume Boost. Default: 0.

       -[no]fullscreen
              Fullscreen Display. Default: Off.

       -videodriver
              Display Driver. Default: 0.

       -width Horizontal Resolution. Default: 640.

       -height
              Vertical Resolution. Default: 480.

       -aspect
              Pixel Aspect Ratio. Default: 1000.

       -depth Display Depth. Default: 0.

       -maxfps
              Limit the framerate (fps). Saves  power  on  laptops  (75  works
              well),  and  can  also  avoid long stalls due to timesharing and
              background processes. Default: 100.

       -maxfpsstrict
              Strictly Regulated fps. Default: 0.

       -buffer
              Display Buffer Mode. Default: 1.

       -[no]shadow
              Use Software Shadow Buffer. Default: On.

       -videomode
              Video Mode. Default: 17200.

       -[no]vsync
              Enable Vertical Sync. Default: On.

       -videopages
              Number of Video Pages. Default: -1.

       -scalemode
              Scaling Filter Mode. Default: 1.

       -[no]dither
              Use Dithering. Default: On.

       -dither_type
              Dither Type. Default: 0.

       -[no]broken_rgba8
              Broken RGBA (OpenGL). Default: Off.

       -[no]alpha
              Use Alpha Blending. Default: On.

       -brightness
              Brightness. Default: 100.

       -contrast
              Contrast. Default: 100.

       -files Specify the root path of the game. Default: ""

       -gfx   Specify the path to the game's graphics data. Default: ""

       -sfx   Specify the path to the game's sound data. Default: ""

       -scores
              Specify the path to the game's score files. Default: ""

       -size  (Not saved!) Screen Size (Obsolete). Default: 0.

       -wait  Game Speed (Obsolete). Default: 30.

       -bgm   (Not saved!) Background Music File (Obsolete). Default: ""

       -threshold
              (Not saved!) Limiter Gain. Default: 200.

       -release
              (Not saved!) Limiter Speed. Default: 50.

       -internalres
              (Not saved!) Texture Resolution. Default: 1.

       -last_profile
              Last used player profile. Default: 0.

       -number_of_joysticks
              Number of Connected Joysticks. Default: 0.

       -[no]showcfg
              (Not saved!) Show Configuration. Default: Off.

       -[no]hiscores
              (Not saved!) List High Scores. Default: Off.

       -[no]highscores
              (Not saved!) List High Scores. Default: Off.

       -[no]override
              (Not saved!) Ignore Configuration File. Default: Off.

       -[no]debug
              (Not saved!) Enable Debug Features. Default: Off.

       -[no]fps
              (Not saved!) Display frames per second in game screen.  Default:
              Off.

       -[no]noframe
              (Not  saved!)  Do  not  render rounded corners on the playfield.
              Default: Off.

       -[no]midi
              (Not saved!) Enable MIDI Input. Default: Off.

       -[no]cheat
              (Not saved!) Enable/disable cheat mode. Cheat  mode  allows  any
              level  to be played, but highscores are not saved! Default: Off.

       -[no]indicator
              (Not saved!) Enable Collision Indicator Mode. Default: Off.

       -[no]pushmove
              (Not saved!) Enable Push Move Mode. Default: Off.

       -[no]noparachute
              (Not saved!) Disable SDL Parachute. Default: Off.

       -[no]pollaudio
              (Not saved!) Use Polling Audio Output. Default: Off.

       -[no]autoshot
              (Not saved!) Ingame screenshots/movie. Default: Off.

       -[no]help
              (Not saved!) Print usage info and exit. Default: Off.

       -[no]options_man
              (Not saved!) Print options for 'man'. Default: Off.

FILES
       ~/.kobodlrc
              The per-user configuration file for Kobo Deluxe.

AUTHORS
       Originally  written  by  Akira  Higuchi  (a-higuti@math.hokudai.ac.jp),
       XKobo was turned into Kobo Deluxe by David Olofson <david@olofson.net>

THANKS
       Thanks, in no particular order, to...

       Akira Higuchi
              Author of the Original XKobo.

       Masanao Izumo
              Sound effects and original sound engine.

       Torsten Giebl
              Slackware.

       David Andersson
              Various Good Ideas.

       Max Horn
              Mac OS X & Build Script Patches.

       Jeremy Sheeley
              Player Profiles.

       Tsuyoshi Iguchi
              FreeBSD, NetBSD.

       Samuel Hart
              Joystick Support.

       G. Low Solaris.

       Gerry Jo Trick Jellestad
              Testing and ideas.

       Riki   Intel Compiler.

       Andreas Spaangberg
              Sun Compiler & Bug Spotting.

       SixK   Amiga Port.

       Joey Hess
              Debian.

       Martijn van Oosterhout
              FPS limiter.

       Antonio Messina
              Stage 1601+ difficulty wrap, Always Fire option.

       Hans de Goede
              Audio buffer handling bug.

       Marianne Ibbotson
              "Autopause" idea.

       Sam Palmer
              MS Windows testing.

       Michael Sterrett
              glSDL issues.

       Sam Lantinga & Others
              SDL, the Simple DirectMedia library.

       Members of the SDL mailing list
              Testing and ideas.

COPYRIGHT
       Copyright (c) 1995, 1996 Akira Higuchi
       Copyright (C) 1997 Masanao Izumo
       Copyright (C) 1999-2001 Simon Peter
       Copyright (C) 2002 Florian Schulze
       Copyright (C) 2002 Jeremy Sheeley
       Copyright (C) 2005 Erik Auerswald
       Copyright (c) 1999-2007 David Olofson

       Kobo  Deluxe is free software; you can redistribute it and/or modify it
       under the terms of the GNU General Public License.

</file>

<file path=KoboDeluxePortable/App/kobo/TODO.txt>
  Priority:

	* Cleaner gold fonts! (Poor AA in bigfont3, and goldfont
	  is just a scaled and colorized version of icefont2.)

	* Sort the video modes!

	* Nodes and cores should have some sort of "spawn"
	  effect when firing.

	* Logic object pool optimization: Use LIFO pool + lists!

	* Graphics scaling:
		* Remove or hide the advanced graphics options!
		* Graphics quality:
			* Fastest
			* Medium
			* Best (Default)
			* Custom (show old detailed settings)
			* At first startup, quality would be
			  "Unknown". The game will start by
			  testing the intro with no logo. The game
			  picks a quality setting based on frame
			  rate. If "Medium" or "Fastest" is picked,
			  the game should warn and ask the user.
		* Specify in the loader what scaling methods should
		  be used for each quality setting. (What about
		  Custom?)
		* Disable alpha in Fastest quality. Medium...?

	* Better scaling!
		* Try SDL_resize!!!
		* Combine Scale2x and Diamond2x?
		* S-spline style enhancement filters?
		* Detail textures?

	* Indirectly changing the video mode (by changing one
	  of the "Show" options) will not trigger a video
	  restart.

	* Death sequence UI timing should not be governed by
	  game logic time! Throw in a "state time" feature in
	  the gamestate manager or something. Or perhaps just
	  switch to a fixed logic frame rate when not
	  actually in-game? (It does actually make sense to
	  scale in-game effects with game speed!)

	* Quicker menu navigation with PgUp/Dn, Home, End etc.

	* 3D "rockfield" for highscore and/or credits? (2D
	  parallax rocks + stars without glSDL.) glSDL should
	  support texture filtering for nice scaling.

	* There should be some feedback from the sound engine,
	  perhaps... As it is, you can't even see what sample
	  rate it's actually using.

  Bugs:

	* Y scale factor f*cked up when switching to 2560x1600!
	  Apparently happens only after "escape hammering"...

	* In-game music volume affects intro music!

	* Mouse crosshair can stick around after disabling mouse
	  control!

	* Multiple keys and buttons bound to the same
	  function results in up/down state confusion; if
	  you release one of the keys, the "target" gets a
	  release event, despite other keys with the same
	  target being held down.

	* Nibble effect still doesn't like double buffering.

	* The sound engine is mixing up PAN events!!!

	* glSDL surface leak when taking screenshots!

	* Do we *really* wait for all bases to stop exploding
	  after the player lost a ship...?

	* Noise fx glitches in some resolutions.

	* If a ctrl+enter fullscreen/windowed switch is made
	  while the menu is shown, the text goes away!

	* Any playing game aborts after toggling windowed/
	  fullscreen!

	* VSync settings doesn't change as it should! Doesn't seem
	  to be much I can do about this...

	* Leaving the game running for a few hours results in
	  "hickups" at around 2 Hz, until the graphics is reloaded
	  or similar. (Logic re-init?)

	* Downscaling (sub 320x240) breaks the radar and
	  causes various other issues. (Pretty much expected...)

	* SIGSTOP kills the main thread... SDL/AMD64 bug...?

	* SIGSTOP/SIGCONT seems to confuse the game logic.
	  (Already fixed...?)

	* SDL_GetAppState()! (Fixed...?)


  Internals:

	* Try to create a scoredir if missing!

	* Add doc() method to the config manager, for longer
	  explanations of the options.
		* Structured documentation for values...?

	* Try reading back from the display buffer to autodetect
	  how page flipping is handled! Mark pages with a few
	  pixels in the corner (binary page numbers), and see
	  if/when they come back.

	* Pause mode should not consume CPU or GPU power,
	  at least not if the window is passive.

	* Multiple priority groups for sound effects!

	* glSDL and EEL should output errors to the logger.

	* Switch to PhysicsFS!?

	* WAV writer? (Just for "cache sounds on disk.")

	* Don't overwrite other windows when refreshing the
	  in-game framework.

	* Convert text files to Win32 format in the Win32
	  install target!

	* Add source info to "key" codes, to tell joystick
	  input from keyboard and the like, when desired.

	* Use custom keyboard repeat code. Should be used
	  for joystick events as well.

	* Show a system dialog of some sort, instead of
	  printing to stderr. (Critical errors only.)

	* Range checking on command line args and config.

	* Remove either gamecontrol or gsm event pushing
	  calls from skobo_gfxengine_t::frame(). Don't know
	  which one, but it can't be right the way it is
	  now...

	* Rearrange the source tree so that all source is
	  in an src subdir.

	* Put README, COPYING etc in binary distros. (Done
	  for Win32 "simple bundles".)

	* Add CRC or simple "checksum" to score files, to
	  prevent too easy modification. You must at least
	  download the game source and hack it if you
	  *really* want to cheat! ;-)


  Features:

	* Proper start-of-map savegames!

	* Instructions! (In the radar window...?)

	* Input configurator!!!

	* Game statistics!
		* Shots fired
		* Hits
		* Accuracy
		* Kills
		* Deaths
		* Damage

	* Adrenaline Mode:
		* Health/damage accounting
		* Powerups
		* Indestructible labyrinths
		* N bases or objects to destroy
		* Loads of aggressive enemies
		* "Forced speedrun" style gameplay

	* Throw in some *real* music. (The demo songs don't
	  really have anything to do with Kobo Deluxe. I
	  was basically just testing things when developing
	  the audio engine.)

	* Implement "world snapshot" feature, to use for
	  save game option, as well as internal temporary
	  save game for changing video options in the
	  middle of the game and the like. Needs to save
	  score, lives etc, the current map, all objects,
	  random number seed etc.

	* Implement multiplayer modes. (Deathmatch and
	  Cooperative, for starters.)

	* Separate personal and global highscores. Where
	  applicable, one could keep score for player/user,
	  system local, local network and the internet,
	  and/or maybe some kind user defined groups.

	* New "Instructions" solution. (New state...?)

	* "Sloppy Refresh" hack to improve frame rate for
	  sprites and base tiles, while reducing it for
	  the starry background tiles.

	* On targets with sync'ed flips, accept "close
	  enough" refresh rates as time base, so that the
	  video frame rate becomes an integer multiple of
	  the engine frame rate. (Smoother scrolling.)

  Gameplay:

	* Elite and God modes should make enemies smarter
	  (aim-ahead, at least). We want "tough" - not
	  "stupid fast"!

	Radar:
		* Radar markings for death + respawn points when
		  getting killed?

		* Show map borders in radar, for orientation?

	Base layout:
		* Prevent the map generator from building
		  impossible bases! Possibly build a list of
		  tested and approved random seeds for each
		  level...
		* Don't make bases where you have to navigate
		  into the base on the first few levels.
		* Simulation based base verification method:
			1. Destroy all destructible nodes.
			2. Figure out how many turns one would
			   have to navigate into the base in
			   order to get a shot at the core.
		* Provide a fixed set of maps for fair highscore,
		  speedruns and the like! As it is, every game
		  is truly unique, so scores cannot really be
		  compared. (Well, that *could* be considered
		  part of the game, of course...)

	* Import some extra maps from xkobo-1.11+w01?

	* Bonus levels...?

	* "Smooth chase" scroll in non Classic modes? Maybe
	  even filtered player movement?

	* Fire to push rocks around?

	* "Milking" cores that fire enemies is a potential
	  way of cheating for a higher score. Throw in an
	  enemy_m* after some time as assassin to prevent
	  this? (How to detect whether the player is doing
	  something "sensible" or not...?)

	  Trick suggested a nice and simple solution: Just
	  lower the "price tag" on enemies spawned from
	  nodes over time. No effect on gameplay, but if
	  you fly around shooting defenseless enemies for
	  too long, they'll eventually stop counting
	  towards your score. The only remaining problem
	  is figuring out when to start decreasing enemy
	  scores, and how fast.


  Features:

	* Instant restart button? (Shouldn't really be needed
	  if the "impossible base" bugs are fixed...)

	* Should be able to skip the death explosion sequence,
	  if there are more ships! Maybe an option to remove
	  it (and other effects) altogether?

	* Separate highscores for different skills.

	* Help texts (in the radar window?) for config options!

	* Add native OpenGL support with sub-pixel accurate
	  rendering for ultra smooth animation.

	* Nice health bar flash effects.

	* Fine rotation adjustment when using OpenGL. (Needs
	  a generic high resolution rotation field.)

	* Screen pixel accurate map scrolling.

	* "Stage cleared" screens with stats and stuff!

	* Demo recording and playback! (Nice feature and
	  debugging tool.)

	* Implement waveshaper AGW command!

	* New master output processor:
		* Three bands with separate "boost" controls.

		* Non-linear audio output for high boost!

		* New limiter that programs a waveshaper based
		  on input level?

	* Interesting soundscape while loading?

	* "Center Playfield" (as opposed to "center framework")
	  video option

	* Default/Changed status indicators in the options.


  Web site and other stuff:

	* Find binary packages and maintainers!

	* Links to unrelated games sites.

	* Write a design paper!

</file>

<file path=KoboDeluxePortable/App/readme.txt>The files in this directory are necessary for Kobo Deluxe Portable to function.  There is normally no need to directly access or alter any of the files within these directories.
</file>

<file path=KoboDeluxe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KoboDeluxe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KoboDeluxePortable.exe called KoboDeluxePortable.ini.
If you are happy with the default options, it is not necessary, though.  There
is an example INI included with this package to get you started.  To use it,
copy AppNamePortable.ini from this directory to KoboDeluxePortable.ini next to
KoboDeluxePortable.exe.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LBreakout2Portable/App/DefaultData/settings/settings_readme.txt>Your LBreakout2 settings registry files will go here
</file>

<file path=LBreakout2Portable/App/ReadMe.txt>This directory contains files used by the application.  They do not normally need to be accessed directly.
</file>

<file path=LBreakout2Portable/Other/Source/AppSource.txt>The source code is available from the Projects Homepage listed in the help.html.
</file>

<file path=LBreakout2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LBreakout2Portable/Other/Source/Readme.txt>LBreakout2 Portable Launcher
============================
Copyright (C) 2004-2007 John T. Haller of PortableApps.com
Copyright (C) 2008-2011 Simeon K&#65533;hl of PortableApps.com


Website: http://PortableApps.com/LBreakout2Portable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LBREAKOUT2 PORTABLE
=========================
The LBreakout2 Portable Launcher allows you to run LBreakout2 from a removable drive whose letter changes as you move it to another computer.  It allows you to split the program directory from your profiles directory without hand editing any files.  The program can be entirely self-contained on the drive and then used on any Windows computer.


LICENSE
=======
This code is released under the GPL.  The full code is included with this package as LBreakout2Portable.nsi.


INSTALLATION / DIRECTORY STRUCTURE
==================================
By default, the program expects one of these directory structures:

-\ <--- Directory with LBreakout2Portable.exe
  +\App\
    +\Lbreakout2\
  +\Data\
    +\settings\



LREAKOUT2Portable.INI CONFIGURATION
===================================
The LBreakout2 Portable Launcher will look for an ini file called LBreakout2Portable.ini (see above section for complete details).  If you are happy with the default options, it is not necessary, though.  The INI file is formatted as follows:

[LBreakout2Portable]
AdditionalParameters=
DisableSplashScreen=false

The AdditionalParameters entry allows you to pass additional commandline parameter entries to lbreakout2.exe.  Whatever you enter here will be appended to the call to lbreakout2.exe.

The DisableSplashScreen entry allows you to run the LBreakout2 Portable Launcher without the splash screen showing up.  The default is false.
</file>

<file path=LMarblesPortable/App/LMarbles/AUTHORS.txt>Michael Speck <kulkanie@gmx.net>

**** Contributions ****

Fix for input bug in Win32, a better installation
system and memory leak fixes. - Lee Read

</file>

<file path=LMarblesPortable/App/LMarbles/COPYING.txt>		    GNU GENERAL PUBLIC LICENSE
		       Version 2, June 1991

 Copyright (C) 1989, 1991 Free Software Foundation, Inc.
                          675 Mass Ave, Cambridge, MA 02139,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file>

<file path=LMarblesPortable/App/LMarbles/README.txt>For more information about the game see manual/manual.html.

Please visit http://lgames.sf.net if you have any suggestions or problems.

</file>

<file path=LMarbles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LMarblesPortable/Other/Source/Readme.txt>DEVELOPER: Replace occurrences of LMarblesPortable in this file with the
App ID of your app and then remove this first sentence.

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https://portableapps.com/development. We request that developers using the
PortableApps.com Launcher please leave this directory intact and unchanged.

USER CONFIGURATION
==================

Some configuration in the PortableApps.com Launcher can be overridden by the
user in an INI file next to LMarblesPortable.exe called LMarblesPortable.ini.
If you are happy with the default options, it is not necessary, though.  There
is an example INI included with this package to get you started.  To use it,
copy AppNamePortable.ini from this directory to LMarblesPortable.ini next to
LMarblesPortable.exe.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Mines-PerfectPortable/App/Mines-Perfect/boards/Parquet.txt><levels>  // height  width  num-mines num-wholes
6  6  10   
11 11 35
11 22 80

<frame-types> // x0  y0  width  height
0  50  22 38  // 0 Ecken aufrecht
50 50  38 22  // 1 Ecken liegend
25 50  22 38  // 2 Seiten aufrecht
50 75  38 22  // 3 Seiten liegend

<cell-types>  // x0  y0  width  height  symbol-dx  symbol-dy
              // frame-type  dx  dy
0  0   16 32   7 15   0 -3 -3   2 -3 -3
0 33   32 16   15 7   1 -3 -3   3 -3 -3


<cell-patterns>  // row  col  cell-type  dx  dy  cond.
                 // adj-pattern  adj-tile-hor  adj-tile-vert

0 0   0   0  0    777   7 -1 -1   5 -1 0    
                        2  0 -1             1 0 0 
                        3  0 -1 
                        7  0 -1   4  0 0    


0 0   0   16  0   777             5 -1 0   6 -1 0  
                        0  0  0            2  0 0 
                                           3  0 0 
                                  4  0 0   6  0 0 


0 1   1   32  0   777   5 -1 0   6 -1 0   7 -1 0   5 -1 1 
                        1  0 0                     0  0 1 
                                       3 0 0    


0 1   1   32 16   777               2 0 0    
                        1 0 0                   0 0 1 
                        4 0 0   6 0 0   7 0 0   4 0 1


1 0   1    0 32   777   3 0 -1   0 0 0   1 0 0   3 0 0
                        7 0 -1                   6 0 0
                                    5 0 0

 
1 0   1    0 48   777                4 0 0
                        7 0 -1                   6 0 0
                        2 1 -1   0 1 0   1 1 0   2 1 0


1 1   0   32 32   777   1 0 0   3 0 0
                        4 0 0           7 0 0 
                        5 0 0
                        1 1 0   2 1 0 


1 1   0   48 32   777           3 0 0   0 0 1
                        6 0 0           4 0 1
                                        5 0 1
                                2 1 0   0 1 1


<tile>  // hor-dx  hor-dy  vert-dx  vert-dy
64 0   0 64
</file>

<file path=Mines-PerfectPortable/App/Mines-Perfect/boards/Pentagon.txt><levels>  // height  width  num-mines
11 11 10  // beginner
23 23 40  // intermediate
23 43 99  // expert

<frame-types>  // x0  y0  width  height
37  102  35 28  // 0 Ecken Cell-Typ 0
37  131  35 28  // 1 Ecken Cell-Typ 1
111 124  28 35  // 2 Ecken Cell-Typ 2
140 124  28 35  // 3 Ecken Cell-Typ 3
1   102  35 28  // 4 Seiten Cell-Typ 0
1   131  35 28  // 5 Seiten Cell-Typ 1
111 88   28 35  // 6 Seiten Cell-Typ 2
140 88   28 35  // 7 Seiten Cell-Typ 3

<cell-types>  // x0  y0  width  height  symbol-dx  symbol-dy
              // frame-type  dx  dy
0  0   28 21   13 10   0 -4 -4   4 -4 -4  // 0 Spitze oben
0 22   28 21   13  9   1 -4 -3   5 -4 -3  // 1 Spitee unten
0 44   21 28   10 13   2 -4 -4   6 -4 -4  // 2 Spitze links
0 72   21 28    9 13   3 -3 -4   7 -3 -4  // 3 Spitze rechts

<cell-patterns>  // row  col  cell-type  dx  dy  cond.
                 // adj-pattern  adj-tile-hor  adj-tile-vert
0 3   1   42  0   777   6 -1 1   2 0 1   1 0 1   4 0 0   2 0  0   7 -1  0   5 -1  0
1 0   3    0 14   777   6 -1 0   2 0 0   3 0 0   6 0 0   5 0 -1   4  0 -1   0  0 -1
1 1   0   14  7   777   7 -1 0   0 0 0   4 0 0   3 0 0   1 0  0   0  0 -1   6 -1  0
1 1   1   14 28   777   4  0 0   5 0 0   7 0 0   6 0 0   5 0 -1   1  0  0   2  0  0
1 2   2   35 14   777   0  0 0   1 0 1   5 0 0   7 0 0   3 0  0   2  0  0   7 -1  0
2 3   0   42 35   777   1  0 1   3 0 1   6 0 1   0 1 0   7 0  0   3  0  0   4  0  0
3 1   2    7 42   777   3  0 0   7 0 0   2 1 0   1 1 0   0 1 -1   5  0 -1   1  0  0
3 1   3   28 42   777   4  0 0   5 0 0   0 1 0   4 1 0   2 1  0   6  0  0   3  0  0

<tile>  // hor-dx  hor-dy  vert-dx  vert-dy
56 0   0 56
</file>

<file path=Mines-PerfectPortable/App/Mines-Perfect/boards/Triangle14.txt><levels>  // height  width  num-mines
6  6  8   // beginner
11 11 30  // intermediate
11 22 60  // expert

<frame-types>  // x0  y0  width  height
1  109  32 32  // 0 Ecken Cell-Typ 
34 109  32 32  // 1 Seiten Cell-Typ 

<cell-types>  // x0  y0  width  height  symbol-dx  symbol-dy
              // frame-type  dx  dy
1  1  26 26   6  7   0 -3 -3  1 -3 -3  // 0 rechter Winkel links-oben
1 28  26 26  18 17   0 -3 -3  1 -3 -3  // 1 rechter Winkel rechts-unten
1 55  26 26  18  7   0 -3 -3  1 -3 -3  // 2 rechter Winkel rechts-oben
1 82  26 26   6 17   0 -3 -3  1 -3 -3  // 3 rechter Winkel links-unten

<cell-patterns>  // row  col  cell-type  dx  dy  cond.
                 // adj-pattern  adj-tile-hor  adj-tile-vert
0 0   0    0  0  777   4 -1  0   5 -1  0   6 -1  0   7 -1  0   3  0  0   2  0  0   1  0  0
                       5  0  0   4  0  0   7  0 -1   6  0 -1   2  0 -1   3  0 -1   7 -1 -1   
0 0   1    0  0  777   6 -1  0   7 -1  0   3  0  0   2  0  0   6  0  0   5  0  0   4  0  0
                       7  0 -1   6  0 -1   2  0 -1   3  0 -1   0  0  0   4 -1  0   5 -1  0
0 1   3   26  0  777   6 -1  0   7 -1  0   3  0  0   0  0  1   1  0  1   5  0  1   4  0  1
                       7  0  0   6  0  0   5  0  0   1  0  0   0  0  0   4 -1  0   5 -1  0   
0 1   2   26  0  777   4 -1  1   0  0  1   1  0  1   5  0  1   4  0  1   7  0  0   6  0  0
                       2  0  0   1  0  0   0  0  0   4 -1  0   5 -1  0   6 -1  0   7 -1  0 
1 0   3    0 26  777   0  0  0   1  0  0   5  0  0   6  0  0   7  0  0   3  1  0   2  1  0
                       1  1  0   0  1  0   3  1 -1   7  0 -1   6  0 -1   2  0 -1   3  0 -1
1 0   2    0 26  777   2  0  0   6  0  0   7  0  0   3  1  0   2  1  0   1  1  0   0  1  0
                       4  0  0   7  0 -1   6  0 -1   2  0 -1   3  0 -1   0  0  0   1  0  0
1 1   0   26 26  777   2  0  0   3  0  0   0  0  1   1  0  1   5  0  1   4  0  1   7  0  0
                       3  1  0   2  1  0   1  1  0   0  1  0   4  0  0   5  0  0   1  0  0
1 1   1   26 26  777   0  0  1   1  0  1   5  0  1   4  0  1   0  1  1   3  1  0   2  1  0
                       1  1  0   0  1  0   4  0  0   5  0  0   6  0  0   2  0  0   3  0  0

<tile>  // hor-dx  hor-dy  vert-dx  vert-dy
52 0   0 52
</file>

<file path=Mines-PerfectPortable/App/Mines-Perfect/changes.txt>Version 1.4.0
-------------

- Bug019: ShowBestTimesDlg: Ist Rekord versendungsf&#65533;hig und wird der Show-Button
          angeklickt => was_send == true

- Imp014: ShowBestTimesDlg: Falls keine Zeit eingetragen ist, wird der
          Reset-Button disabled (F&#65533;r Show-Button leider nicht so leicht)

- Bug018: Undo macht v&#65533;lligen Unsinn bei Zusatzboards

- Imp013: Boards '.' -> '.\boards'

- Imp012: Hintergrundfarbe f&#65533;r NT und W2000 unterschiedlich

- Imp011: LogException nicht als unknown exception.

- Imp010: F2 -> ctrl-n

- Bug016: ShowMines auf on, new Game, irgendwas, undo all => Exception
          - Es wird kein start_timer gesetzt, beim play wird aber einer erwartet
          - L&#65533;sung: glob::show_mines -> Options::show_mines

- Imp009: mine32.ico wird nicht mehr zur Laufzeit ben&#65533;tigt (mine32.xpm)
          (mine32.ico wird f&#65533;r mineperf.exe gebraucht)

- Bug015: Glob::log_on = false => auto.log wird trotzdem erzeugt

- Bug   : Abspeichern eines Verlorenen Spiels und Laden desselben, hat zur
          Folge, dass offene Felder nicht gemalt werden.
          (Tritt nicht mehr auf)

- Bug014: Rekord ohne Feld&#65533;ffnen

- Bug009: ASSERT beim Abspielen einer *.log-Datei mit 'hint'.
          (nichts getan, tritt aber nicht mehr auf)

- Bug013: Men&#65533;punkt Solve all: H&#65533;kchen bleiben stehen

- Bug012: Absturz bei 2x Best Times (Nur W2000 nicht bei W9x oder NT)
          Tritt bei V140 nicht mehr auf (keine Bearbeitung)

- Fea004: Show Mines

- Imp   : _VARIANT_ (in Projektfiles)

- Imp   : Selfdefined-Modus -> Time = 999

- Bug011: Flaggen k&#65533;nnen nicht mehr entfernt werden

- Fea003: Senden eines Bug-reports

- Imp008: smilie -> smiley

- Bug010: Verlorenes Spiel laden => Feld wird nicht aktualisiert.

- Imp007: throw Exception -> ASSERT

- Imp006: Im User-defined-Level laeuft die Uhr nicht mehr mit.

- Bug008: MainWin wird beim Programmstart nicht an letzter Stelle wieder angezeigt.

- Imp005: rand-Funktion selberschreiben
          - Bestimmung der Startsequenz zufaelliger (nicht mehr mit clock())

- Imp004: guestbook.php legt Daten tabellenf&#65533;rmig ab.

- Fea002: Senden eines Hiscore-Eintrages
          - Sekunden -> Millisekunden
          - Neuer HiScore: Uservorschlag: Letzter global, nicht letzter des akt. Levels
            (Daf&#65533;r Datum in Ini-Datei)
          - Username + Zusatzkennung (Daf&#65533;r Userliste in Ini-Datei)

- Imp003: Quellen fuer Visual-C++ uebersetzbar gemacht

- Bug007: Falsche Flagge + oeffnen auf offenem Feld => Absturz

- Imp002: Ctrl-Klassen + verzoegertes Zeichnen

- Fea001: Gaestebuch auf Homepage eingerichtet

- Imp001: Verzoegertes zeichnen
          - Alle Controls zeichnen sich und ihre Kinder selber.
          - Loeschen eines Controls hat Loeschung aller Kinder zur Folge.
          - Basisklasse fuer alle Controls


Version 1.3.0:
--------------

- Src23:
  - Bug005: Murphy's Law wird nicht angewendet.
  - Bug004: Spiel zeigt Sackgasse an, obwohl es die inneren geschlossenen Zellen keine
            Mienen mehr enhalten koennen.
  - Bug003: Absturz
  - wxwin: Selfdefined-Dlg: keine Tiefe
  - wxwin: neuer Highscore, Cancle => Highscore wird ohne Namen eingetragen
  - Authentic(board) -> Logfile

- Src23 oder Src22
  - Beim Laden Logbook::clock0 korrigieren
  - Beim Laden wird anscheinend das akt. Verzeichnis verstellt
    -> mineperf.ini und auto.log im falschen Verzeichnis

- Src22:
  - Logbook: undo/redo:
    - ueberspringen von invalid logs
    - s+c+z ueber invalid log -> Fehler
    - Beim letztmoeglichem Redo invalid ueberspringen
  - chksum fuer boards (bisher nur dummy)
  - Start-Timer-Log
  - Certified-Boards: (Ini-Datei, Board, NewRecordDlg, BoardType)
  - Flackern entfernt: boardview: beim Zellenoeffnen
                       game: beim Aufbau (neuer Parameter: width_draw)
  - Deadend-Sound

- Src21:
  - Bug001: Stillstand beim Laden einer ungueltigen Log-Datei
            -> logbook.cpp/h, api.cpp/h, game.cpp

  - Absturz bei trace_level == 2
    -> eqs.cpp, board.cpp

  - Gruppen werden ev. nicht richtig gebildet (offen)
     EQS::findOneSolution/findMoves3

  - Log-Datei mit Version, GUI und Boardnr -> name,
  - Ini-Datei mit Version
  - namespace 'Glob' fuer globale Var. in game.cpp eingefuehrt

- Src20:
  - Checksum
  - Bug002: Murphys-Law funktioniert nicht richtig

- Src19: Sound
- Src18: Dialoge fertig, Board-Menu
- Src17: neues Timer-Konzept
- Src16: Anpassungen fuer Linux (lauffaehig, aber noch mit Fehlern)
- Src15: Abstrakte-Schnittstellenklasse fuer C++-Builder5
- Src14: Abstrakte-Schnittstellenklasse fuer Sound und Timer
- Src13: Bitmap: Abstrakte-Schnittstellenklasse fertig
- Src12: Bevel + Frame-Window gehen jetzt

- unzugeordnet:

  - timer mit uclock synchronisieren?
    - game sollte nicht Timer::setNum(n: 0 < n && n < 999) aufrufen
    - Timer::start und Timer::stop sollten verwendet werden

  - auto.log wurde nicht im Play-Modus geschrieben (OOT)

  - Exception beim laden von err100.log
    - BOARD::act(): max_stage wurde runtergesetzt (geht (noch) nicht im Play-Modus)
    - logbook_bck war unsinn (dadurch setNextLog wirkungslos)

  - Laden einer leeren (keine dyn. Daten) *.log-Datei -> Exception:
    'play-index zu gross'

  - Beide Maustasten gedrueckt -> Erst Feld markiert, dann Nachbarn angezeigt

  - Absturz bei Grid-3d 5x5x5 mit 99 Minen

  - Beim neuem Spiel werden keine neuen Wholes angezeigt,
    intern aber anscheinend berechnet, da das Laden und Speichern
    nicht dann nicht mehr klappt.

  - Falls Spiel von Autosolve geloest wurde, werden
    die verminten, aber nicht geflaggten Zellen nicht als geflaggt gezeichnet.

  - auto_solve_stage = 1
    manchmal werden verminte Zellen offen gezeichnet

  - api.h/.cpp

      MPOINT operator+ (const MPOINT& a, const MPOINT b);
      /*
      {
        MPOINT r = a;
        MPOINT r = a;
    -   return r += a;
    +   return r += b;
      }
      */

  - game.cpp:
    OPTIONS::OPTIONS() wird 3x aufgerufen ?! (keine *.ini-Datei)

  - triangle14: Rand der Zellen sieht komisch aus

  - Gross/Kleinschreibung im Boardnamen (Datei <-> *.ini) unterschiedlich
    -> ev. Absturz
    Gross/Kleinschreibung sollte aus Datei (aus welcher?) uebernommen werden.

- Umstellung auf wxWindows

- noch fuer Borland
  - Startup-Modus bei Triangle manchmal etwas langsam
    (BOARD::getRandCell Bevorzugung von Randzellen mit wenigen
     'clean'-Nachbarzellen)

  - Fehler: Bis die Zeit von 0 auf 1 umspringt vergehen 0 - 999 ms.
  - neu: Undo/Redo
  - neu: Laden/Speichern


Version 1.2.1:
--------------

- Fehler behoben: Voraus.: murphys_law = on
                  Wurde eine Zelle geflaggt die nicht vermint war
                  -> Exception: BOARD::chkMines(): open Cell is mined
                  (log_squ4.txt - log_squ5.txt)

Version 1.2.0:
--------------

- neu: mit Soundunterst&#65533;tzung

- neu: L&#65533;ckenlose Kontrolle beim Minenumlegen

- ge&#65533;ndert: Default-Modus ist Lucky (nicht mehr Original)

- Fehler behoben: - - -  ->  wird '?'-Zelle ge&#65533;ffnet, dann wird die Mine auf diese
                  - 1 ?      Zelle gelegt (richtig) -> Spiel verloren (richtig), aber
                  - 1 !*     kein Kreuz bei '!*'-Zelle
                  - 2 -

- Fehler behoben: Exception: EQS::findOneSolution: mines_diff != 0

- Fehler behoben: Die log.txt-Datei wird zu sp&#65533;t geschrieben und so fehlt
                  im Falle einer Ausnahme u.U. der letzte Schritt.

Version 1.1.2:
--------------

- Fehler behoben: 8 x 8 x 30, Start-Up, seq=938(939?),
                  -> Endlosschleife vor dem 1. Klick.
                  getRandHint(): liefert verminte Zelle mit num_mines==0

Version 1.1.1:
--------------

- Fehler behoben: Moduswechsel (Original->Startup, Status==BEFORE)
                  -> Zeit startet nicht

Version 1.1.0:
--------------

- neu: Lucky-Modus, Murphy's Law, log.txt-Datei, randomize

- Fehler behoben: Aenderung der Windowsschriften fuer Titel und Menu
                  -> Groesse des Fensters stimmte nicht mehr.

Version 1.0.2:
--------------

- Intern: BOARD Unterscheidung nach EQS-real und EQS-visible

- Modus kann waehrend eines Spiels gewechselt werden

- Tasten umbelegt: F2 -> F5, Ctrl + F1-3 -> F1-3

- Smili wird nicht neu gezeichnet, wenn er sich nicht geaendert hat
  (z.B. rechte Maustaste und gleiche Stufe)

- Fehler behoben:
  Autosolve, Spiel gleich zu Beginn geloest
  -> Es blieben manchmal unmarkierte, geschlossene Zellen zur&#65533;ck

- Fehler behoben: Autosolve (Hints), Spiel gewonnen
                  -> Anzahl Restminen war manchmal falsch

- BOARD::getRandCell verbessert (korrigiert?)

- Keine Bitmap-Dateien mehr noetig

- Selfdefined-Dialog: Abbrechen -> kein neues Spiel


Version 1.0.1:
--------------

- Neues Loesungsverfahren (EQS statt LEQS und GEQS) integriert.
  Findet nun auch Zuege, die nur mit Hilfe der Gesamtminenzahl gefunden werden
  koennen.

- Fehler behoben:
  Spiel gewonnen, nicht alle Zellen markiert -> restlichen Zellen werden zwar
  markiert, aber Anzahl der Minen wird nicht auf 0 gesetzt.

- Berechnung der Stagenr. geaendert. (Es bleich immer noch ein Konzeptfehler)


Version 1.0.0:
--------------

- Mit eingeschraenkten Optionen erstellt (kein Murphy's Law, kein Lucky-Modus,
  Stagenummerberechnung bei falschgesetzten Flaggen verbesserungsfaehig).

</file>

<file path=Mines-PerfectPortable/App/Mines-Perfect/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Mines-PerfectPortable/Other/Source/Readme.txt>Mines-Perfect Portable Launcher
===============================
Copyright 2004-2008 John T. Haller
The Mines-Perfect Icon is from the Nuvola icon set Copyright 2003-2004 David Vignoni

Website: http://PortableApps.com/Mines-PerfectPortable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MINES-PERFECT PORTABLE
============================
The Mines-Perfect Portable Launcher allows you to run Mines-Perfect from a removable drive whose letter changes as you move it to another computer.  It allows you to split the program directory from your settings.  The program can be entirely self-contained on the drive and then used on any Windows computer.


LICENSE
=======
This code is released under the GPL.  The full code is included with this package as Mines-PerfectPortable.nsi.


INSTALLATION / DIRECTORY STRUCTURE
==================================
The program expects the following directory structure:

-\ <--- Directory with Mines-PerfectPortable.exe
	+\App\
		+\Mines-Perfect\
	+\Data\
		+\settings\


MINES-PERFECTPORTABLE.INI CONFIGURATION
=======================================
The Mines-Perfect Portable Launcher will look for an ini file called Mines-PerfectPortable.ini that can be used to disable the splash screen by setting DisableSplash=true.  This must be placed in the same directory as Mines-PerfectPortable.exe.
</file>

<file path=PNotesPortable/App/PNotes/License.txt>		    GNU GENERAL PUBLIC LICENSE
		       Version 2, June 1991

 Copyright (C) 1989, 1991 Free Software Foundation, Inc.
                       51 Franklin St,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NotesPortable/Other/Source/AppSource.txt>The source code for the base application in this package is available from the portable applications homepage mentioned in the help.html file.
</file>

<file path=PNotes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NotesPortable/Other/Source/Readme.txt>PNotes Portable Launcher
================================

Copyright 2004-2009 John T. Haller
Copyright 2008-2009 Oliver Krystal
Copyright 2007 Ryan McCue

Website: http://PortableApps.com/PNotesPortable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PNotes Portable
=====================
The PNotes Portable Launcher launches PNotes with its settings in Portable Apps Format Complaint Directory format.


LICENSE
=======
This code is released under the GPL.  The full code is included with this package as
PNotesPortable.nsi.


INSTALLATION / DIRECTORY STRUCTURE
==================================
The program expects this directory structure:

-\ <--- Directory with PNotesPortable.exe
	+\App\
		+\PNotes\
	+\Data\
		+\settings\
	+PNotesPortable.ini (Optional)

PNotesPortable.INI CONFIGURATION
==================================
The PNotes Portable Launcher will look for an ini file called PNotesPortable.ini (read the previous section for details on placement).  If you are happy with the default options, it is not necessary, though.  The INI file is formatted as follows:

[PNotesPortable]
AdditionalParameters=
DisableSplashScreen=false

The AdditionalParameters entry allows you to pass additional commandline parameter
entries to PNotes.exe.  Whatever you enter here will be appended to the call to
PNotes.exe.

DisableSplashScreen allows you to disable the splash screen when set to true.

Support for renaming the App directories, Settings directory, and the PNotes executable was dropped in the PNotes Portable 5.5 (Launcher version 1.8.0.0) Release.

</file>

<file path=PaulStretchPortable/App/paulstretch/readme.txt>PaulStretch
Copyright (C) 2006-2011 Nasca Octavian Paul, Tg. Mures, Romania

Released under GNU General Public License v.2 license

This is an experimental program for extreme stretching the audio.
Requirements:
    - audiofile library
    - libvorbis
    - fltk library
    - portaudio library
    - libmad (for mp3 input)
    - mxml library (for saving/loading parameters)
    - not required, but you can use the FFTW library


This algorithm/program is suitable only for extreme stretching the audio. 

Tips:
	You can change the default output device with "PA_RECOMMENDED_OUTPUT_DEVICE" environment variable (used by PortAudio).
	eg: set PA_RECOMMENDED_OUTPUT_DEVICE=1  #where 1 represents the index of the device; you can try other values for other devices

History:
    20060527(0.0.1)
	  - First release

    20060530(0.0.2)
	  - Ogg Vorbis output support
	  - Added a wxWidgets graphical user interface

    20060812(1.000)
	  - Removed the wxWidgets GUI and added a FLTK GUI (because FLTK GUI is smaller)
	  - Added real-time processing/player
	  - Added input support for Ogg Vorbis files
	  - Improved the stretch algorithm and now the amount of stretch is unlimited (and on big stretch amounts, you don't need additional memory)
	  - Added "Freeze" button to the player
	  - It is possible to render to file only a selected part of the sound
	  - Other improvements    

    20060905(1.024)
	  - Added MP3 support for input
	  - Added bypass mode (if you click play with the right mouse button)
	  - Improved the precision of the position slider (now it shows really what's currenly playing)
	  - Added the possibility to set the stretch amount by entering the numeric value
	  - Added pause mode and volume control
	  - Added post-processing of the spectrum(pitch/frequency shift, octave mixer, compress,filter,harmonics)
	  - Command line parameter for input filename 
	  - The file can be dragged from the explorer to the file text to open it

    20090424(2.0)
	  - Added free envelopes, which allows the user to freely edit some parameters
	  - Added stretch multiplier (with free envelope) which make the stretching variable
	  - Added arbitrary frequency filter
	  - Added a frequency spreader effect, which increase the bandwith of each harmonic
	  - Added a frequency shifter which produces binaural beats (the beats frequencies are variable)
	  - Added 32 bit WAV rendering
	  - Other improvements and bugfixes
	
    20110210(2.1)
	  - Added loading/saving parameters
	  - Added Linux Jack support (thanks to Robin Gareus for the patch)
	  - Added "Symmetric" mode of Binaural Beats
	  - Support for longer stretches - for the really patient ones - up to one quintillion times  ( 10^18 x ) ;-)
	  - Fixed a bug which produced infinite loop at the end of some mp3 files (at playing or render)
	  - Fixed a bug in the mp3 reader
	  - other minor additions

    20110211(2.1-0)
          - Increased the precision of a paremeter for extreme long stretches
    
    20110303(2.2)
          - Improved the stretching algorithm, adding the onset detection
          - Shorten algorithm improvements 
          - Added an option to preserve the tonal part or noise part
	  - Ignored the commandline parameters starting with "-" (usefull for macosx)

    20110305(2.2-0)
          - gzip bugfix which prevents loading of the .psx files on Windows 
          - bugfix on freeze function on onsets

    20110305(2.2-1)
	  - removed the noise on starting/seeking with the player
          - bugfix on freeze function 

    20110306(2.2-2)
	  - buffer error on render

Enjoy! :)
Paul

zynaddsubfx_AT_yahoo com


    

</file>

<file path=PaulStretch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aulStretch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PaulStretchPortable.exe called PaulStretchPortable.ini.
If you are happy with the default options, it is not necessary, though.  There
is an example INI included with this package to get you started.  To use it,
copy AppNamePortable.ini from this directory to PaulStretchPortable.ini next to
PaulStretchPortable.exe.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ngOptimizerPortable/App/PngOptimizer/Changelog.txt>== PngOptimizer Changelog ==

-----------------
2017-02-12 (2.5.1)

- fixed: window position would be always centered instead of being restored to the previous position (Windows only)
- misc: fixed compilation warnings detected by GCC 6

-----------------
2016-10-09 (2.5)

- misc: update code for GTK+ version
- misc: reorganize Windows code for multiplatform support
- misc: update distrib script to create a .deb package

-----------------
2016-07-24 (2.4.3)

- misc: updated file structure for git first commit

-----------------
2014-06-08 (2.4.2)

- fixed: x64 build failed to open dialog boxes on Windows 8

-----------------
2014-05-25 (2.4.1)

- fixed: Windows XP compatibility for 32 bits build

-----------------
2014-05-18 (2.4)

- misc: updated source code for Visual Studio 2012
- misc: welcome message is centered and appears only when the log window is empty
- fixed: some errors found with VS2012 static analysis tool
- fixed: small UI problem in the screenshots dialog
- change: removed batch summary for single file

-----------------
2013-04-14 (2.3)

- new: multithreaded optimization for faster processing on multicore CPUs
- new: better optimization in some cases of greyscale images

- misc: updated ZLib 1.2.5 to 1.2.7 (compression library)

-----------------
2012-09-09 (2.2)

- new: support of the ".apng" file extension
- fixed: only lower case file extensions were managed. The extension case is not relevant anymore.

-----------------
2012-06-09 (2.1)

- new: option to keep or force pixel physical dimensions (pHYs chunk)
- new: better compatibility for old Windows versions (NT based)
- new: Windows Seven taskbar icon now shows progression of an optimization
- new: better automatic dialogs placement when near screen borders, near taskbar or with multiple monitors
- new: the list is now scrollable with the keyboard
- new: "Done" written at the end of multiple files optimization
- new: screenshot directory dialog can be resized

-----------------
2011-04-25 (2.0)

- new: support for APNG for both optimization and conversion (animated GIFs)
- new: x64 version
- new: PNG options moved to their own dialog window
- new: option to ignore animated GIFs
- new: option to keep original file date and time
- new: option to force background color (bkGD chunk)
- new: option to keep or force textual information (tEXt chunk)
- new: always on top option for the main window in the contextual menu
- new: suggested screenshot filename now keeps leading "0" for file number (file 001.png, file 002.png...)
- new: suggested screenshot filename now accepts "-" as a number separator (file-01.png file-02.png...)

- change: AvoidGreyWithSimpleTransparency is now disabled by default (was for IE6 compatibility)
- change: keyboard shortcut to clear the list is slightly less complicated: Ctrl+Delete instead of Ctrl+Shift+Delete

- misc: better results with some cases of indexed color images
- misc: updated ZLib 1.2.3 to 1.2.5 (compression library)

- fixed: bad % reported for large files
- fixed: hangs at startup when loading an empty configuration file (PngOptimizer.ini)
- fixed: could not load GIFs containing non-Netscape application extensions blocks 
         (like XMP data from Photoshop CS)
- fixed: could not load GIFs with a compressed block ending with a terminator 
         instead of an end-of-information code

-----------------
2009-12-13 (1.9)

Internal version

-----------------
2008-11-02 (1.8)

- new: uses Windows XP and Windows Vista theme on those platforms
- new: uses a lot less memory when optimizing
- new: when asking for a screenshot file name: does not select the .png part of the file name
- new: when asking for a screenshot file name: proposes a new file name based on the previous file name

- corrected: freezes on Windows Vista
- corrected: better anti-aliased text in the list

-----------------
2008-09-11 (1.7)

Private release by Paul Higginbottom

-----------------
2007-04-22 (1.6.1)

- corrected : more robust clipboard code to avoid crash whith strange bitmap data (MSN messenger, again)

-----------------
2007-04-16 (1.6)

- new: optimization engine improved
- new: dump of a clean copy of the source PNG file if the compression cannot be improved
- new: directories accepted for drag-and-drop (with recursive optimization)
- new: TGA files accepted
- new: more BMP formats accepted
- new: added an option to optimize screenshots
- new: added an option to ask for the file name of a screenshot
- new: settings stored in a configuration file instead of the registry

- corrected: bug for 32 bits images converted to palette images that contained more than one fully transparent color
- corrected: could not load 24 bits BMP with a colorcount set to 16777216 (expected 0 for the colorcount)
- corrected: bug when decoding a transparent GIF with a local palette
- corrected: screenshot drag-and-drop could not be done to some applications
- corrected: PngOptimizer was complaining when the source file was read-only even when a new file was created
- corrected: no blocking anymore when optimizing files given through the command line

- internal: use of the chustd framework instead of the dkstd
- internal: improved software architecture

- misc: PngOptimizer is now Open Source software
- misc: dropped support for Windows 98/Me


-----------------
2006-01-09 (1.5.4 aka 1.54)

- uneeded bKGD chunk inserted when the &#65533; Keep background color &#65533; option was set.

-----------------
2006-01-07 (1.5.3 aka 1.53)

- Use of critical section to avoid potential conflict between the user interface and the working thread.
- Corrected 24 bits & 32 bits BMP decoding errors.
- Support for 16 bits BMPs.
- "Clear" option in the context menu to clear the list.
- Better previous window positionning :
   - When PngOptimizer was minimized then closed, the window was unreachable at relaunch.
   - When other instances of PngOptimizer are running, the window is now offseted respectively to the previous
     instance window.

-----------------
2005-11-20 (1.5.2 aka 1.52)

- Use of the latest zlib (v1.2.3 ; 2005-07-18) instead of the zlib++ based on v1.1.4
- Further compression for 24 bits images :

  Checking size without filtering : slower optimization but improves file size (no more +50% increase)

- Further compression for 32 bits images :
   
   Checking size without filtering (same method than for 24 bits images).

   A 32 bits image which could be converted to a 24 bits image was then stored to the disk.
   Now PngOptimizer feeds the 24 bits image to the 24 bits optimizer (which can lead to a palette image).

- Improved general compression by changing the ZLib compression strategy :
   
   Filtered images are stored with the Z_FILTERED strategy, otherwise Z_DEFAULT_STRATEGY is used.
   
   For 32 bits images, both strategy are used and compared, as Z_FILTERED does not always give
   the best results for 32 bits filtered pictures.

- Warning when converting animated GIF

2005-08-15 (1.5.1 aka 1.51)

- BMP decoder crash with 32 bits BMPs
- Crashed when a fake bitmap was stored in the clipboard :
  IsClipboardFormatAvailable(CF_BITMAP) returned true, GetClipboardData(CF_BITMAP) returned NULL
  Case found when copying & pasting MSN Messenger smileys

-----------------
2005-03-11 (1.5)

- Full Unicode support (except for PngOptimizerCL).
- Corrected two memory leaks when decoding BMP and GIF files.
- Added an option to keep the background color (bKGD). Please note that the background color is
  not kept with indexed (palette mode) pictures. This option only works with true-color or grey
  pictures.
- PngOptimizer remembers the last window position and size.
- The main text window has been enhanced. Printing is faster in some cases. You can now scroll
  inside with the keyboard and the mouse wheel. The scrolling position is not lost anymore when
  you resize the window.
- For the first time in PngOptimizer history, introducing multithreading :) You can now move
  the interface while PngOptimizer is working.
- Support for compressed BMP added.
- Support for bitmap stored in the clipboard. Primary used for screenshots, but can be used
  for any bitmap stored in the clipboard.

  .:: More Info

  1) Take a screenshot with the "Print Screen" key or Alt+"Print Screen" for the current window only.
  2) Press Ctrl+V or Shift+Insert in the PngOptimizer window, or right-click in PngOptimizer and
     choose "Paste screenshot"
  3) PngOptimizer creates a PNG file from your screenshot, and prints the filename in its window.
  4) You can drag the file name out of the PngOptimizer window in any application which accepts
     dragged files.
  5) You can also double-click on the file name to display your picture in your favorite picture 
     viewer.

  By default, those files are stored in your Temp directory in your Windows profile. For example :

  C:\Documents and Settings\YourName\Local Settings\Temp

  In Windows 98, the default storage location is located in the global Temp directory. For example :

  C:\WINDOWS\TEMP

  You can change the storage location : Right click in PngOptimizer and 
  select "Change screenshots directory". A dialog box will allow you to select 
  the screenshots location.

  You can view the content of the screenshots directory by right-clicking in the PngOptimizer window
  and choose "Show screenshots directory".

  Those PNG files are compressed with a medium ratio (zlib compression 6), in order to reduce 
  the creation time. If you want to reduce the size a bit more, you can drag them from a file 
  explorer to the PngOptimizer window.

  .:: Even More Info

  About dragging operations.
  
  The dragging result can be either a move or a copy of the screenshot file.

  The dragging behaviour is the same you are used to in Windows. For example, if you drag the file out
  of PngOptimizer to a file manager window, in the same partition than the screenshot directory, this
  will result in a move.
  
  To force a copy, press the Control key during the dragging.
  To force a move, press the Shift key during the dragging.

  As usual in Windows, the mouse cursor will show a "+" symbol if the dragging will result in a copy.
  No "+" appears if the dragging will result in a move.

  If the result of the dragging is a move, the link in the PngOptimizer is disabled, and its
  color changes.

- Support for command line filenames.

  .:: More Info

  It means you can select several files in the file explorer and drag them to the PngOptimizer 
  executable file. You can also create a PngOptimizer shortcut into your &#65533; SendTo &#65533; folder. Then you
  select several files in the file explorer and send them to PngOptimizer.

- A new icon provided by Guillaume Schaeffer.

-----------------
2004-07-12 (1.4)
- Unicode support (for filenames and the log window). 

  .:: More Info

  PngOptimizer uses the same font than the file explorer. To display correctly Unicode strings in both
  Windows and PngOptimizer, set the icon font to a complete unicode font, such as "Arial Unicode MS".

  Note that Windows 95/98/Me do not support Unicode filenames, so I had to add compatibility routines
  to deal with ANSI strings instead.

- A new icon :)
- Stability improvement when loading corrupted GIFs.
- Support for 32 bits BMPs.
- Better management of grayscale mode PNGs.
- New compression strategy. PngOptimizer now also checks compression with the palette sorted
  according to the number of color occurrences. It also checks the compression result with
  and without adaptive filtering. The optimization can be now a little more slower but the
  compression should be better.
  
  .:: More Info
  
  Adaptive filtering is a way of reordering byte values in PNGs in order to improve
  the compression. But sometimes the compression library performs better without
  this reordering.

- I also created a Command Line version of PngOptimizer. It's called PngOptimizerCL. Here are
  the arguments :

  For one file :

	PngOptimizerCL -file:"my file cool picture.png"

  You can use wildcards to specify several files at once :

	PngOptimizerCL -file:"Some Folder/*.png"

  The options have the same meanings than the GUI version. Here you are :
	-BackupOldPngFiles
	-KeepInterlacing
	-AvoidGreyWithSimpleTransparency

  Example :
	PngOptimizerCL -file:"my-logo.png" -KeepInterlacing -BackupOldPngFiles

  Note : the options set in the GUI version DO NOT impact on the Command Line version. This
         behaviour is by design.

  Note : you will get some information if you call PngOptimizerCL without any parameter.


-----------------
2003-12-04 (1.3.2)
- Public release with the MMX bug correction.

-----------------
2003-12-03 (1.3.1)
- Private release for F. Constantineau. Corrected a crash on CPUs without MMX support.

-----------------
2003-11-12 (1.3)
- Added support for interlaced PNG files.
- Added an option to keep or remove interlacing for interlaced PNG files.
- New compression strategies.

 .:: More Info

  For palettized images, the palette is now sorted according to color luminances.
  This sometimes increases compression, like for fadings. In some cases this could decrease
  compression of some bytes in comparison with the older version.
 
  In some cases, PngOptimizer will now perform the conversion with several parameters
  to get the best compression method. This may slow down the optimization in somes cases
  but will lead to better results.


-----------------
2003-03-21 (1.2)
- Gif transparency was not correctly detected when color 0 was used for transparency
- Optimization for 32 bits png : 
	* if all alpha values are 100%, the alpha channel is discarded
	* if all alpha values are 100%, but one color has an alpha of 0%, the alpha channel is
	  discarded and the image is saved as RGB + simple transparency
- Optimization for 24 bits images :
	* if 256 or less different colors are used in the image, and if the image is big enough,
	the image is converted to palette mode.
	The image is declared big enough if (pixelcount * 3) >= (pixelcount + colcount * 3 + 12).
	Example : an image of 256 pixels with 256 different colors is kept in 24 bits.


-----------------
2002-08-27 (1.1)
- Improved support for black & white pictures
- The settings are now read and stored in the registry
- Added new option : "Avoid grey + simple transparency (IE Bug)"
  
  .:: Explanation :

  Internet Explorer does not support greyscaled images with simple transparency, but it supports
  palettized images with simple transparency. This option tells PngOptimizer to avoid conversion
  from palettized images into greyscale ones if simple transparency is used.

  .:: More Info : 
 
  * for greyscale images, simple transparency means one grey index has an alpha value of 0%
    (completely transparent), while the other indexes have an alpha of 100% (fully opaque).
  * for palettized images, it means that for each palette entry an alpha value is assigned.
  * for true color images it means one color value has an alpha of 0%, while the others have an 
    alpha of 100%.

  .:: Even More Info :
 
  Simple transparency is managed through a PNG chunk called tRNS


-----------------
2002-08-08 (1.0)
- First release

</file>

<file path=PngOptimizerPortable/App/PngOptimiz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ngOptimizerPortable/App/PngOptimizer/Readme.txt>-----------------------------------------------------------------------------
  PngOptimizer - Copyright (C) 2002/2017 Hadrien Nilsson - psydk.org
-----------------------------------------------------------------------------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

Platform  : Windows/Linux - x86/x64
Licence   : GNU GPL 2
Version   : 2.5.1
Home page : http://psydk.org/pngoptimizer
Contact   : pngoptimizer@psydk.org

Contributions : 
- PngOptimizer icon by Guillaume Schaeffer
- Beta testing, bug reports : many friends & contributors, thanks for all!

Thank you for downloading PngOptimizer. If you like PngOptimizer, please
consider making a donation through the PayPal button on the home page.

The source code can be downloaded from the PngOptimizer home page.

-----------------------------------------------------------------------------
== Purpose ==

The goals of PngOptimizer are :
- to clean PNG files of useless information, or wrong information
- to make PNG files smaller
- to convert other lossless image formats to PNG
- to create a PNG file from a screenshot and make it easily available
- to perform all those tasks in the simpliest and the most productive way

== Usage ==

To clean, convert and optimize image files :
 Drop files from the file explorer into PngOptimizer main window. The files 
 are converted and optimized immediately. If the compression of a PNG cannot
 be improved, the file will be just cleaned.

To paste a screenshot :
 Press PrintScreen or Alt+PrintScreen, then press Ctrl+V or Shift+Insert in 
 PngOptimizer main window. You can then double-click on the created link to 
 view the result, and drag the link to another application.

For advanced PNG options, perform a right click to display a context menu.

== PNG options ==

* Backup old PNG files *
 If you are not confident enough with PngOptimizer, this option lets you 
 rename your old PNG files with an underscore ( _ ) at the beginning of their 
 name. Otherwise the previous file is replaced by the optimized one.

* Keep interlacing *
 Use this option if you do not want PngOptimizer to remove interlacing in 
 your PNG file. Interlacing is nice but it increases file size.

* Avoid grey with simple transparency *

 This is intended for Web developers dealing with Internet Explorer 6.

 Let's say you have an image with two colors, the first color is a totally
 opaque black, and the second one is totally transparent, then this image is
 a good candidate for a GrayScale PNG with 1 bit per pixel and a chunk that
 says that white means total transparency.

 Internet Explorer 6 is unable to display correctly those kinds of PNG. That
 option lets you avoid this kind of optimization.

* Ignore animated GIFs *

 If a GIF is animated, PngOptimizer will convert it to APNG (Animated PNG).
 If you enble this option, PngOptimzer will ignore the file.

* Keep file date *

 When enabled, reuse the file date (Last modification date) of the original file
 for the new file.

* Background color (bkGD chunk) *
 
 This is intended for Web developers dealing with Internet Explorer 6.
 
 In Internet Explorer 6, PNG images with an alpha channel are blended by
 default with a grey background color, or if provided, by a background 
 color specified in the PNG.

 You can choose to remove, keep, or force a background color. Note that
 forcing a background color is limited to PNGs which are in 32 bits RGBA.

* Textual data (tEXt chunk) *

 This option lets you remove all, keep all or force one textual data.
 
* Physical pixel dimensions (pHYs chunk) *

 This option lets you remove all, keep all or force information related to the
 physical size of pixels. Some systems use this information to offer an optimal
 display according to the pixel definition of the screen or printer.

== Screenshot options ==

* Paste screenshot

 If you prefer using the menu than a shortcut key, this item is for you.

* Show screenshots directory

 Opens a file explorer window showing the screenshots directory.

* Screenshots options

 Opens a dialog box to set screenshots options :

  - the screenshots location : the temporary directory in your profile 
    directory or a specific location.

  - an option to feed the optimization engine with the screenshots you make.
    When set, you will get smaller files, but you will have to wait longer.

  - an option to ask for a screenshot file name when you paste it into 
    PngOptimizer. By default, the screenshot file name contains the date and
    time it was taken. If PngOptimizer finds some kind of index, it will propose
    a new file name with an incremented index. For example: file 1.png, file 2.png...


== Where are stored PngOptimizer settings ? ==

By default, the settings are stored into a file in your user profile directory.
For example :
C:\Documents and Settings\Joe\Application Data\PngOptimizer\PngOptimizer.ini

If a PngOptimizer.ini file is present in the PngOptimizer.exe directory, that
.ini file will be used instead and no specific directory will be created in
your user profile directory. This way you can carry PngOptimizer along with
your settings on a portable storage, like an USB stick.

Before PngOptimizer 1.6, the settings were stored in the registry. If you
were using older versions of PngOptimizer, you can clean your registry by
deleting the key HKEY_CURRENT_USER\Software\Darken Utilities.


== Some notes about the optimization engine ==

When optimzing, PngOptimizer tries to decrease the number of bits per pixel.
It means that a 32 bits image may become a 24 bits image, a 24 bits image
may become a 8 bits indexed image, a 8 bits indexed image may become a 
4 bits indexed image...

What PngOptimizer specifically avoids is increasing the number of bits per
pixels when transparency is involved. For example, an indexed image will not
be converted to a 32 bits image even if it can lead to a better compression.

The reason is that when you have a bunch a transparent indexed PNG files, you
usually want to keep them indexed so they can still be displayed correctly in
Internet Explorer 6.


</file>

<file path=PngOptimizerPortable/App/Readme.txt>The files in this directory are necessary for the portable application to
function.  There is normally no need to directly access or alter any of the
files within these directories.

</file>

<file path=PngOptimizer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ngOptimizer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PngOptimizerPortable.exe called PngOptimizerPortable.ini.
If you are happy with the default options, it is not necessary, though.  There
is an example INI included with this package to get you started.  To use it,
copy AppNamePortable.ini from this directory to PngOptimizerPortable.ini next to
PngOptimizerPortable.exe.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PrivateBrowsingByPortableApps/App/DefaultData/plugins/plugins_readme.txt>Place Firefox plugins in this directory (Flash, Shockwave, etc)
</file>

<file path=PrivateBrowsingByPortableApps/App/DefaultData/profile/AlternateServices.txt>
</file>

<file path=PrivateBrowsingByPortableApps/App/DefaultData/profile/SecurityPreloadState.txt>
</file>

<file path=PrivateBrowsingByPortableApps/App/DefaultData/profile/SiteSecurityServiceState.txt>addons.mozilla.org:HPKP	0	17617	1527349403345,1,1,WoiWRyIOVNa9ihaBciRSC7XHjliYS9VwUGOIud4PB18=r/mIkG3eEpVdm+u/ko/cwxzOMo1bk4TyHIlByibiA5E=
addons.mozilla.org:HSTS	0	17617	1553701403344,1,0,2
shavar.services.mozilla.com^firstPartyDomain=safebrowsing.86868755-6b82-4842-b301-72671a0db32e.mozilla:HSTS	0	17617	1553701294020,1,1,2
aus5.mozilla.org:HSTS	0	17617	1553701487745,1,0,2

</file>

<file path=PrivateBrowsingByPortableApps/App/DefaultData/profile/blocklist.xml><?xml version="1.0" encoding="utf-8"?>
<blocklist xmlns="http://www.mozilla.org/2006/addons-blocklist" lastupdate="1500496563565">
  <emItems>
    <emItem blockID="i988" id="{b12785f5-d8d0-4530-a3ea-5c4263b85bef}">
      <prefs/>
      <versionRange minVersion="0" maxVersion="*" severity="1"/>
    </emItem>
    <emItem blockID="i398" id="{377e5d4d-77e5-476a-8716-7e70a9272da0}">
      <prefs/>
      <versionRange minVersion="0" maxVersion="*" severity="1"/>
    </emItem>
    <emItem blockID="i698" id="{6b2a75c8-6e2e-4267-b955-43e25b54e575}">
      <prefs/>
      <versionRange minVersion="0" maxVersion="*" severity="1"/>
    </emItem>
    <emItem blockID="i1231" id="youtube@downloader.yt">
      <prefs/>
      <versionRange minVersion="0" maxVersion="*" severity="3"/>
    </emItem>
    <emItem blockID="i1263" id="axtara__web@axtara.com">
      <prefs/>
      <versionRange minVersion="0" maxVersion="1.1.1" severity="3"/>
    </emItem>
    <emItem blockID="i874" id="/^toolbar[0-9]*@findwide\.com$/">
      <prefs>
        <pref>browser.startup.homepage</pref>
        <pref>browser.search.defaultenginename</pref>
      </prefs>
      <versionRange minVersion="0" maxVersion="*" severity="1"/>
    </emItem>
    <emItem blockID="i922" id="{34712C68-7391-4c47-94F3-8F88D49AD632}">
      <prefs/>
      <versionRange minVersion="0" maxVersion="*" severity="3">
        <targetApplication id="{ec8030f7-c20a-464f-9b0e-13a3a9e97384}">
          <versionRange maxVersion="*" minVersion="39.0a1"/>
        </targetApplication>
      </versionRange>
    </emItem>
    <emItem blockID="i196" id="info@wxdownloadmanager.com">
      <prefs/>
      <versionRange minVersion="0" maxVersion="*" severity="3"/>
    </emItem>
    <emItem blockID="i1078" id="/^(jid1-W4CLFIRExukJIFW@jetpack|jid1-W4CLFIRExukJIFW@jetpack_1|jid1-W3CLwrP[a-z]+@jetpack)$/">
      <prefs/>
      <versionRange minVersion="0" maxVersion="*" severity="3"/>
    </emItem>
    <emItem blockID="i682" id="f6682b47-e12f-400b-9bc0-43b3ccae69d1@39d6f481-b198-4349-9ebe-9a93a86f9267.com">
      <prefs/>
      <versionRange minVersion="0" maxVersion="*" severity="1"/>
    </emItem>
    <emItem blockID="i1024" id="{458fb825-2370-4973-bf66-9d7142141847}">
      <prefs>
        <pref>app.update.auto</pref>
        <pref>app.update.enabled</pref>
        <pref>app.update.interval</pref>
        <pref>app.update.url</pref>
      </prefs>
      <versionRange minVersion="0" maxVersion="*" severity="1"/>
    </emItem>
    <emItem blockID="i522" id="/^({976cd962-e0ca-4337-aea7-d93fae63a79c}|{525ba996-1ce4-4677-91c5-9fc4ead2d245}|{91659dab-9117-42d1-a09f-13ec28037717}|{c1211069-1163-4ba8-b8b3-32fc724766be})$/">
      <prefs/>
      <versionRange minVersion="0" maxVersion="*" severity="1"/>
    </emItem>
    <emItem blockID="i6" id="{3f963a5b-e555-4543-90e2-c3908898db71}">
      <prefs/>
      <versionRange minVersion="0" maxVersion="8.5" severity="1"/>
    </emItem>
    <emItem blockID="i692" id="/^(j003-lqgrmgpcekslhg|SupraSavings|j003-dkqonnnthqjnkq|j003-kaggrpmirxjpzh)@jetpack$/">
      <prefs/>
      <versionRange minVersion="0" maxVersion="*" severity="1"/>
    </emItem>
    <emItem blockID="i490" id="now.msn.com@services.mozilla.org">
      <prefs/>
      <versionRange minVersion="0" maxVersion="*" severity="3"/>
    </emItem>
    <emItem blockID="i42" id="{D19CA586-DD6C-4a0a-96F8-14644F340D60}">
      <prefs/>
      <versionRange minVersion="0.1" maxVersion="14.4.0" severity="1"/>
    </emItem>
    <emItem blockID="i756" id="{5eeb83d0-96ea-4249-942c-beead6847053}">
      <prefs/>
      <versionRange minVersion="0" maxVersion="*" severity="1"/>
    </emItem>
    <emItem blockID="i884" id="detgdp@gmail.com">
      <prefs>
        <pref>browser.startup.homepage</pref>
        <pref>browser.search.defaultenginename</pref>
      </prefs>
      <versionRange minVersion="0" maxVersion="*" severity="3"/>
    </emItem>
    <emItem blockID="i543" id="{badea1ae-72ed-4f6a-8c37-4db9a4ac7bc9}">
      <prefs/>
      <versionRange minVersion="0" maxVersion="*" severity="1"/>
    </emItem>
    <emItem blockID="i53" id="{a3a5c777-f583-4fef-9380-ab4add1bc2a8}">
      <prefs/>
      <versionRange minVersion="2.0.3" maxVersion="2.0.3" severity="3"/>
      <versionRange minVersion="4.2" maxVersion="4.2" severity="3"/>
    </emItem>
    <emItem blockID="i487" id="{df6bb2ec-333b-4267-8c4f-3f27dc8c6e07}">
      <prefs/>
      <versionRange minVersion="0" maxVersion="*" severity="3"/>
    </emItem>
    <emItem blockID="i1040" id="frhegnejkgner@grhjgewfewf.com">
      <prefs/>
      <versionRange minVersion="0" maxVersion="*" severity="3"/>
    </emItem>
    <emItem blockID="i1030" id="support@todoist.com">
      <prefs/>
      <versionRange minVersion="0" maxVersion="3.9" severity="1"/>
    </emItem>
    <emItem blockID="i523" id="/^({7e8a1050-cf67-4575-92df-dcc60e7d952d}|{b3420a9c-a397-4409-b90d-bcf22da1a08a}|{eca6641f-2176-42ba-bdbe-f3e327f8e0af}|{707dca12-3f99-4d94-afea-06dcc0ae0108}|{aea20431-87fc-40be-bc5b-18066fe2819c}|{30ee6676-1ba6-455a-a7e8-298fa863a546})$/">
      <prefs/>
      <versionRange minVersion="0" maxVersion="*" severity="1"/>
    </emItem>
    <emItem blockID="i732" id="{e935dd68-f90d-46a6-b89e-c4657534b353}">
      <prefs/>
      <versionRange minVersion="0" maxVersion="*" severity="3"/>
    </emItem>
    <emItem blockID="edad04eb-ea16-42f3-a4a7-20dded33cc37" id="@safesearchscoutee">
      <prefs/>
      <versionRange minVersion="0" maxVersion="*" severity="3"/>
    </emItem>
    <emItem blockID="i436" id="/(\{7aeae561-714b-45f6-ace3-4a8aed6e227b\})|(\{01e86e69-a2f8-48a0-b068-83869bdba3d0\})|(\{77f5fe49-12e3-4cf5-abb4-d993a0164d9e\})/">
      <prefs/>
      <versionRange minVersion="0" maxVersion="*" severity="1"/>
    </emItem>
    <emItem blockID="i700" id="2bbadf1f-a5af-499f-9642-9942fcdb7c76@f05a14cc-8842-4eee-be17-744677a917ed.com">
      <prefs/>
      <versionRange minVersion="0" maxVersion="*" severity="1"/>
    </emItem>
    <emItem blockID="i866" id="faststartff@gmail.com">
      <prefs/>
      <versionRange minVersion="0" maxVersion="*" severity="1"/>
    </emItem>
    <emItem blockID="i320" id="torntv@torntv.com">
      <prefs/>
      <versionRange minVersion="0" maxVersion="*" severity="1"/>
    </emItem>
    <emItem blockID="i524" id="/^({4e988b08-8c51-45c1-8d74-73e0c8724579}|{93ec97bf-fe43-4bca-a735-5c5d6a0a40c4}|{aed63b38-7428-4003-a052-ca6834d8bad3}|{0b5130a9-cc50-4ced-99d5-cda8cc12ae48}|{C4CFC0DE-134F-4466-B2A2-FF7C59A8BFAD})$/">
      <prefs/>
      <versionRange minVersion="0" maxVersion="*" severity="1"/>
    </emItem>
    <emItem blockID="i1266" id="@stopad">
      <prefs/>
      <versionRange minVersion="0" maxVersion="0.0.4" severity="1"/>
    </emItem>
    <emItem blockID="i537" id="rally_toolbar_ff@bulletmedia.com">
      <prefs/>
      <versionRange minVersion="0" maxVersion="*" severity="1"/>
    </emItem>
    <emItem blockID="i914" id="{0153E448-190B-4987-BDE1-F256CADA672F}">
      <prefs/>
      <versionRange minVersion="0" maxVersion="*" severity="3">
        <targetApplication id="{ec8030f7-c20a-464f-9b0e-13a3a9e97384}">
          <versionRange maxVersion="*" minVersion="39.0a1"/>
        </targetApplication>
      </versionRange>
    </emItem>
    <emItem blockID="i496" id="{ACAA314B-EEBA-48e4-AD47-84E31C44796C}">
      <prefs/>
      <versionRange minVersion="0" maxVersion="*" severity="1"/>
    </emItem>
    <emItem blockID="i473" id="{81b13b5d-fba1-49fd-9a6b-189483ac548a}">
      <prefs/>
      <versionRange minVersion="0" maxVersion="*" severity="3"/>
    </emItem>
    <emItem blockID="i690" id="{55dce8ba-9dec-4013-937e-adbf9317d990">
      <prefs/>
      <versionRange minVersion="0" maxVersion="*" severity="1"/>
    </emItem>
    <emItem blockID="i105" id="{95ff02bc-ffc6-45f0-a5c8-619b8226a9de}">
      <prefs/>
      <versionRange minVersion="0" maxVersion="*" severity="3"/>
    </emItem>
    <emItem blockID="i218" id="ffxtlbr@claro.com">
      <prefs/>
      <versionRange minVersion="0" maxVersion="*" severity="1"/>
    </emItem>
    <emItem blockID="i626" id="{20AD702C-661E-4534-8CE9-BA4EC9AD6ECC}">
      <prefs/>
      <versionRange minVersion="0" maxVersion="*" severity="3"/>
    </emItem>
    <emItem blockID="i334" id="{0F827075-B026-42F3-885D-98981EE7B1AE}">
      <prefs/>
      <versionRange minVersion="0" maxVersion="*" severity="3"/>
    </emItem>
    <emItem blockID="3fd71895-7fc6-4f3f-aa22-1cbb0c5fd922" id="/^({95E84BD3-3604-4AAC-B2CA-D9AC3E55B64B}|{E3605470-291B-44EB-8648-745EE356599A}|{95E5E0AD-65F9-4FFC-A2A2-0008DCF6ED25}|{FF20459C-DA6E-41A7-80BC-8F4FEFD9C575}|{6E727987-C8EA-44DA-8749-310C0FBE3C3E}|{12E8A6C2-B125-479F-AB3C-13B8757C7F04}|{EB6628CF-0675-4DAE-95CE-EFFA23169743})$/">
      <prefs/>
      <versionRange minVersion="0" maxVersion="*" severity="3"/>
    </emItem>
    <emItem blockID="i716" id="{cc6cc772-f121-49e0-b1f0-c26583cb0c5e}">
      <prefs/>
      <versionRange minVersion="0" maxVersion="*" severity="3"/>
    </emItem>
    <emItem blockID="i501" id="xivars@aol.com">
      <prefs/>
      <versionRange minVersion="0" maxVersion="*" severity="3"/>
    </emItem>
    <emItem blockID="i360" id="ytd@mybrowserbar.com">
      <prefs/>
      <versionRange minVersion="0" maxVersion="*" severity="1"/>
    </emItem>
    <emItem blockID="i666" id="wecarereminder@bryan">
      <prefs/>
      <versionRange minVersion="0" maxVersion="*" severity="1"/>
    </emItem>
    <emItem blockID="i504" id="aytac@abc.com">
      <prefs/>
      <versionRange minVersion="0" maxVersion="*" severity="3"/>
    </emItem>
    <emItem blockID="i684" id="{9edd0ea8-2819-47c2-8320-b007d5996f8a}">
      <prefs>
        <pref>browser.search.defaultenginename</pref>
      </prefs>
      <versionRange minVersion="0" maxVersion="*" severity="1"/>
    </emItem>
    <emItem blockID="i69" id="{977f3b97-5461-4346-92c8-a14c749b77c9}">
      <prefs/>
      <versionRange minVersion="0" maxVersion="*" severity="1"/>
    </emItem>
    <emItem blockID="i444" id="fplayer@adobe.flash">
      <prefs/>
      <versionRange minVersion="0" maxVersion="*" severity="3"/>
    </emItem>
    <emItem blockID="i550" id="colmer@yopmail.com">
      <prefs/>
      <versionRange minVersion="0" maxVersion="*" severity="3"/>
    </emItem>
    <emItem blockID="i362" id="addon@defaulttab.com">
      <prefs/>
      <versionRange minVersion="0" maxVersion="1.4.4" severity="1"/>
    </emItem>
    <emItem blockID="i140" id="mozillahmpg@mozilla.org">
      <prefs/>
      <versionRange minVersion="0" maxVersion="*" severity="3"/>
    </emItem>
    <emItem blockID="i503" id="{9CE11043-9A15-4207-A565-0C94C42D590D}">
      <prefs/>
      <versionRange minVersion="0" maxVersion="*" severity="3"/>
    </emItem>
    <emItem blockID="i16" id="{27182e60-b5f3-411c-b545-b44205977502}">
      <prefs/>
      <versionRange minVersion="1.0" maxVersion="1.0" severity="1"/>
    </emItem>
    <emItem blockID="i549" id="/^firefox@(albrechto|swiftbrowse|springsmart|storimbo|squirrelweb|betterbrowse|lizardlink|rolimno|browsebeyond|clingclang|weblayers|kasimos|higher-aurum|xaven|bomlabio)\.(com?|net|org|info|biz)$/">
      <prefs/>
      <versionRange minVersion="0" maxVersion="*" severity="1"/>
    </emItem>
    <emItem blockID="i1079" id="/^(@9338379C-DD5C-4A45-9A36-9733DC806FAE|9338379C-DD5C-4A45-9A36-9733DC806FAE|@EBC7B466-8A28-4061-81B5-10ACC05FFE53|@bd6a97c0-4b18-40ed-bce7-3b7d3309e3c4222|@bd6a97c0-4b18-40ed-bce7-3b7d3309e3c4|@b2d6a97c0-4b18-40ed-bce7-3b7d3309e3c4222)$/">
      <prefs/>
      <versionRange minVersion="0" maxVersion="*" severity="3"/>
    </emItem>
    <emItem blockID="i622" id="/^({ebd898f8-fcf6-4694-bc3b-eabc7271eeb1}|{46008e0d-47ac-4daa-a02a-5eb69044431a}|{213c8ed6-1d78-4d8f-8729-25006aa86a76}|{fa23121f-ee7c-4bd8-8c06-123d087282c5}|{19803860-b306-423c-bbb5-f60a7d82cde5})$/">
      <prefs/>
      <versionRange minVersion="0" maxVersion="*" severity="1"/>
    </emItem>
    <emItem blockID="i862" id="{CA8C84C6-3918-41b1-BE77-049B2BDD887C}">
      <prefs>
        <pref>browser.startup.homepage</pref>
        <pref>browser.search.defaultenginename</pref>
      </prefs>
      <versionRange minVersion="0" maxVersion="*" severity="1"/>
    </emItem>
    <emItem blockID="5bf72f70-a611-4845-af3f-d4dabe8862b6" id="/^(\{1490068c-d8b7-4bd2-9621-a648942b312c\})|(\{d47ebc8a-c1ea-4a42-9ca3-f723fff034bd\})|(\{83d6f65c-7fc0-47d0-9864-a488bfcaa376\})|(\{e804fa4c-08e0-4dae-a237-8680074eba07\})|(\{ea618d26-780e-4f0f-91fd-2a6911064204\})|(\{ce93dcc7-f911-4098-8238-7f023dcdfd0d\})|(\{7eaf96aa-d4e7-41b0-9f12-775c2ac7f7c0\})|(\{b019c485-2a48-4f5b-be13-a7af94bc1a3e\})|(\{9b8a3057-8bf4-4a9e-b94b-867e4e71a50c\})|(\{eb3ebb14-6ced-4f60-9800-85c3de3680a4\})|(\{01f409a5-d617-47be-a574-d54325fe05d1\})$/">
      <prefs/>
      <versionRange minVersion="0" maxVersion="*" severity="3"/>
    </emItem>
    <emItem blockID="i882" id="69ffxtbr@PackageTracer_69.com">
      <prefs>
        <pref>browser.startup.homepage</pref>
        <pref>browser.search.defaultenginename</pref>
      </prefs>
      <versionRange minVersion="0" maxVersion="*" severity="1"/>
    </emItem>
    <emItem blockID="i706" id="thefoxonlybetter@quicksaver">
      <prefs/>
      <versionRange minVersion="1.10" maxVersion="*" severity="3"/>
      <versionRange minVersion="1.6.160" maxVersion="1.6.160" severity="3"/>
      <versionRange minVersion="0" maxVersion="0.*" severity="3"/>
    </emItem>
    <emItem blockID="i1210" id="auto-plugin-checker@jetpack">
      <prefs/>
      <versionRange minVersion="0" maxVersion="*" severity="1"/>
    </emItem>
    <emItem blockID="i497" id="{872b5b88-9db5-4310-bdd0-ac189557e5f5}">
      <prefs/>
      <versionRange minVersion="0" maxVersion="*" severity="1"/>
    </emItem>
    <emItem blockID="i1522" id="/^(ciscowebexstart1@cisco\.com|ciscowebexstart_test@cisco\.com|ciscowebexstart@cisco\.com|ciscowebexgpc@cisco\.com)$/">
      <prefs/>
      <versionRange minVersion="1.0.0" maxVersion="1.0.1" severity="1"/>
    </emItem>
    <emItem blockID="i91" id="crossriderapp4926@crossrider.com">
      <prefs/>
      <versionRange minVersion="0" maxVersion="0.81.43" severity="1"/>
    </emItem>
    <emItem blockID="i376" id="{9e09ac65-43c0-4b9d-970f-11e2e9616c55}">
      <prefs/>
      <versionRange minVersion="0" maxVersion="*" severity="3"/>
    </emItem>
    <emItem blockID="i76" id="crossriderapp3924@crossrider.com">
      <prefs/>
      <versionRange minVersion="0" maxVersion="*" severity="3"/>
    </emItem>
    <emItem blockID="i3" id="langpack-vi-VN@firefox.mozilla.org">
      <prefs/>
      <versionRange minVersion="2.0" maxVersion="2.0" severity="1"/>
    </emItem>
    <emItem blockID="i870" id="M1uwW0@47z8gRpK8sULXXLivB.com">
      <prefs/>
      <versionRange minVersion="0" maxVersion="*" severity="3"/>
    </emItem>
    <emItem blockID="i778" id="{f2456568-e603-43db-8838-ffa7c4a685c7}">
      <prefs/>
      <versionRange minVersion="0" maxVersion="*" severity="3"/>
    </emItem>
    <emItem blockID="i318" id="ffxtlbr@incredibar.com">
      <prefs/>
      <versionRange minVersion="0" maxVersion="*" severity="1"/>
    </emItem>
    <emItem blockID="i1016" id="jid1-uabu5A9hduqzCw@jetpack">
      <prefs/>
      <versionRange minVersion="0" maxVersion="*" severity="3"/>
    </emItem>
    <emItem blockID="i754" id="{bb7b7a60-f574-47c2-8a0b-4c56f2da9802}">
      <prefs/>
      <versionRange minVersion="0" maxVersion="*" severity="1"/>
    </emItem>
    <emItem blockID="i694" id="59D317DB041748fdB89B47E6F96058F3@jetpack">
      <prefs/>
      <versionRange minVersion="0" maxVersion="*" severity="1"/>
    </emItem>
    <emItem blockID="i12" id="masterfiler@gmail.com">
      <prefs/>
      <versionRange minVersion="0" maxVersion="*" severity="3"/>
    </emItem>
    <emItem blockID="i71" id="youtube@2youtube.com">
      <prefs/>
      <versionRange minVersion="0" maxVersion="*" severity="3"/>
    </emItem>
    <emItem blockID="i447" id="{B18B1E5C-4D81-11E1-9C00-AFEB4824019B}">
      <prefs/>
      <versionRange minVersion="0" maxVersion="*" severity="1"/>
    </emItem>
    <emItem blockID="i1261" id="support@lastpass.com">
      <prefs/>
      <versionRange minVersion="4.0.0a" maxVersion="4.1.20a" severity="1"/>
    </emItem>
    <emItem blockID="i509" id="contato@facefollow.net">
      <prefs/>
      <versionRange minVersion="0" maxVersion="*" severity="1"/>
    </emItem>
    <emItem blockID="i394" id="{7D4F1959-3F72-49d5-8E59-F02F8AA6815D}">
      <prefs/>
      <versionRange minVersion="0" maxVersion="*" severity="1"/>
    </emItem>
    <emItem blockID="i810" id="{41339ee8-61ed-489d-b049-01e41fd5d7e0}">
      <prefs/>
      <versionRange minVersion="0" maxVersion="*" severity="3"/>
    </emItem>
    <emItem blockID="i15" id="personas@christopher.beard">
      <prefs/>
      <versionRange minVersion="1.6" maxVersion="1.6" severity="1">
        <targetApplication id="{ec8030f7-c20a-464f-9b0e-13a3a9e97384}">
          <versionRange maxVersion="3.6.*" minVersion="3.6"/>
        </targetApplication>
      </versionRange>
    </emItem>
    <emItem blockID="i618" id="toolbar@ask.com">
      <prefs/>
      <versionRange minVersion="3.15.24" maxVersion="3.15.24.*" severity="1"/>
      <versionRange minVersion="3.15.13" maxVersion="3.15.13.*" severity="1"/>
      <versionRange minVersion="3.15.28" maxVersion="3.15.28.*" severity="1"/>
      <versionRange minVersion="3.15.22" maxVersion="3.15.22.*" severity="1"/>
      <versionRange minVersion="3.15.8" maxVersion="3.15.8.*" severity="1"/>
      <versionRange minVersion="3.15.10" maxVersion="3.15.11.*" severity="1"/>
      <versionRange minVersion="3.15.18" maxVersion="3.15.20.*" severity="1"/>
      <versionRange minVersion="3.15.5" maxVersion="3.15.5.*" severity="1"/>
      <versionRange minVersion="3.15.31" maxVersion="3.15.31.*" severity="1"/>
      <versionRange minVersion="3.15.26" maxVersion="3.15.26.*" severity="1"/>
    </emItem>
    <emItem blockID="i529" id="/^(torntv@torntv\.com|trtv3@trtv\.com|torntv2@torntv\.com|e2fd07a6-e282-4f2e-8965-85565fcb6384@b69158e6-3c3b-476c-9d98-ae5838c5b707\.com)$/">
      <prefs/>
      <versionRange minVersion="0" maxVersion="*" severity="1"/>
    </emItem>
    <emItem blockID="i486" id="xz123@ya456.com">
      <prefs/>
      <versionRange minVersion="0" maxVersion="*" severity="3"/>
    </emItem>
    <emItem blockID="i784" id="{41e5ef7a-171d-4ab5-8351-951c65a29908}">
      <prefs/>
      <versionRange minVersion="0" maxVersion="*" severity="3"/>
    </emItem>
    <emItem blockID="i57" id="youtube@youtube3.com">
      <prefs/>
      <versionRange minVersion="0" maxVersion="*" severity="3"/>
    </emItem>
    <emItem blockID="i424" id="{C7AE725D-FA5C-4027-BB4C-787EF9F8248A}">
      <prefs/>
      <versionRange minVersion="0" maxVersion="1.0.0.2" severity="1">
        <targetApplication id="{ec8030f7-c20a-464f-9b0e-13a3a9e97384}">
          <versionRange maxVersion="*" minVersion="23.0a1"/>
        </targetApplication>
      </versionRange>
    </emItem>
    <emItem blockID="i104" id="yasd@youasdr3.com">
      <prefs/>
      <versionRange minVersion="0" maxVersion="*" severity="3"/>
    </emItem>
    <emItem blockID="i498" id="hoverst@facebook.com">
      <prefs/>
      <versionRange minVersion="0" maxVersion="*" severity="3"/>
    </emItem>
    <emItem blockID="i54" id="applebeegifts@mozilla.doslash.org">
      <prefs/>
      <versionRange minVersion="0" maxVersion="*" severity="3"/>
    </emItem>
    <emItem blockID="i482" id="brasilescapeeight@facebook.com">
      <prefs/>
      <versionRange minVersion="0" maxVersion="*" severity="3"/>
    </emItem>
    <emItem blockID="i1136" id="/^({1f43c8af-e9e4-4e5a-b77a-f51c7a916324}|{3a3bd700-322e-440a-8a6a-37243d5c7f92}|{6a5b9fc2-733a-4964-a96a-958dd3f3878e}|{7b5d6334-8bc7-4bca-a13e-ff218d5a3f17}|{b87bca5b-2b5d-4ae8-ad53-997aa2e238d4}|{bf8e032b-150f-4656-8f2d-6b5c4a646e0d})$/">
      <prefs/>
      <versionRange minVersion="0" maxVersion="*" severity="3"/>
    </emItem>
    <emItem blockID="i312" id="extension21804@extension21804.com">
      <prefs/>
      <versionRange minVersion="0" maxVersion="*" severity="1"/>
    </emItem>
    <emItem blockID="i552" id="jid0-O6MIff3eO5dIGf5Tcv8RsJDKxrs@jetpack">
      <prefs/>
      <versionRange minVersion="0" maxVersion="*" severity="3"/>
    </emItem>
    <emItem blockID="i479" id="mbrsepone@facebook.com">
      <prefs/>
      <versionRange minVersion="0" maxVersion="*" severity="3"/>
    </emItem>
    <emItem blockID="i744" id="{84a93d51-b7a9-431e-8ff8-d60e5d7f5df1}">
      <prefs/>
      <versionRange minVersion="0" maxVersion="*" severity="1"/>
    </emItem>
    <emItem blockID="i736" id="{c5e48979-bd7f-4cf7-9b73-2482a67a4f37}">
      <prefs/>
      <versionRange minVersion="0" maxVersion="*" severity="1"/>
    </emItem>
    <emItem blockID="i406" id="{bf7380fa-e3b4-4db2-af3e-9d8783a45bfc}">
      <prefs/>
      <versionRange minVersion="0" maxVersion="*" severity="1"/>
    </emItem>
    <emItem blockID="i437" id="{4933189D-C7F7-4C6E-834B-A29F087BFD23}">
      <prefs/>
      <versionRange minVersion="0" maxVersion="*" severity="3"/>
    </emItem>
    <emItem blockID="i222" id="dealcabby@jetpack">
      <prefs/>
      <versionRange minVersion="0" maxVersion="*" severity="1"/>
    </emItem>
    <emItem blockID="i100" id="{394DCBA4-1F92-4f8e-8EC9-8D2CB90CB69B}">
      <prefs/>
      <versionRange minVersion="2.5.0" maxVersion="2.5.0" severity="1"/>
    </emItem>
    <emItem blockID="i590" id="{94cd2cc3-083f-49ba-a218-4cda4b4829fd}">
      <prefs/>
      <versionRange minVersion="0" maxVersion="*" severity="1"/>
    </emItem>
    <emItem blockID="i1232" id="nosquint@urandom.ca">
      <prefs/>
      <versionRange minVersion="0" maxVersion="2.1.9.1-signed.1-signed" severity="1">
        <targetApplication id="{ec8030f7-c20a-464f-9b0e-13a3a9e97384}">
          <versionRange maxVersion="*" minVersion="47"/>
        </targetApplication>
      </versionRange>
    </emItem>
    <emItem blockID="i748" id="{32da2f20-827d-40aa-a3b4-2fc4a294352e}">
      <prefs/>
      <versionRange minVersion="0" maxVersion="*" severity="1"/>
    </emItem>
    <emItem blockID="i544" id="/^(93abedcf-8e3a-4d02-b761-d1441e437c09@243f129d-aee2-42c2-bcd1-48858e1c22fd\.com|9acfc440-ac2d-417a-a64c-f6f14653b712@09f9a966-9258-4b12-af32-da29bdcc28c5\.com|58ad0086-1cfb-48bb-8ad2-33a8905572bc@5715d2be-69b9-4930-8f7e-64bdeb961cfd\.com)$/">
      <prefs/>
      <versionRange minVersion="0" maxVersion="*" severity="1"/>
    </emItem>
    <emItem blockID="i650" id="jid1-qj0w91o64N7Eeg@jetpack">
      <prefs/>
      <versionRange minVersion="39.5.1" maxVersion="47.0.4" severity="3"/>
    </emItem>
    <emItem blockID="i640" id="jid0-l9BxpNUhx1UUgRfKigWzSfrZqAc@jetpack">
      <prefs/>
      <versionRange minVersion="0" maxVersion="*" severity="3"/>
    </emItem>
    <emItem blockID="i628" id="ffxtlbr@iminent.com">
      <prefs>
        <pref>browser.startup.homepage</pref>
        <pref>browser.search.defaultenginename</pref>
      </prefs>
      <versionRange minVersion="0" maxVersion="*" severity="1"/>
    </emItem>
    <emItem blockID="i1042" id="gjhrjenrengoe@jfdnkwelfwkm.com">
      <prefs/>
      <versionRange minVersion="0" maxVersion="*" severity="3"/>
    </emItem>
    <emItem blockID="i1228" id="unblocker30__web@unblocker.yt">
      <prefs/>
      <versionRange minVersion="0" maxVersion="*" severity="3"/>
    </emItem>
    <emItem blockID="i918" id="{C3949AC2-4B17-43ee-B4F1-D26B9D42404D}" os="WINNT">
      <prefs/>
      <versionRange minVersion="0" maxVersion="15.0.5" severity="1"/>
      <versionRange minVersion="0" maxVersion="*" severity="3">
        <targetApplication id="{ec8030f7-c20a-464f-9b0e-13a3a9e97384}">
          <versionRange maxVersion="*" minVersion="39.0a1"/>
        </targetApplication>
      </versionRange>
    </emItem>
    <emItem blockID="i648" id="firefoxaddon@youtubeenhancer.com">
      <prefs/>
      <versionRange minVersion="208.7.0" maxVersion="208.7.0" severity="3"/>
      <versionRange minVersion="199.7.0" maxVersion="199.7.0" severity="3"/>
      <versionRange minVersion="199.7.0" maxVersion="208.7.0" severity="3"/>
    </emItem>
    <emItem blockID="i762" id="/^({2d7886a0-85bb-4bf2-b684-ba92b4b21d23}|{2fab2e94-d6f9-42de-8839-3510cef6424b}|{c02397f7-75b0-446e-a8fa-6ef70cfbf12b}|{8b337819-d1e8-48d3-8178-168ae8c99c36}|firefox@neurowise.info|firefox@allgenius.info)$/">
      <prefs/>
      <versionRange minVersion="0" maxVersion="*" severity="1"/>
    </emItem>
    <emItem blockID="i568" id="thunder@xunlei.com" os="Darwin">
      <prefs/>
      <versionRange minVersion="0" maxVersion="2.0.6" severity="1"/>
    </emItem>
    <emItem blockID="i768" id="{f2548724-373f-45fe-be6a-3a85e87b7711}">
      <prefs>
        <pref>browser.startup.homepage</pref>
        <pref>browser.search.defaultenginename</pref>
      </prefs>
      <versionRange minVersion="0" maxVersion="*" severity="3"/>
    </emItem>
    <emItem blockID="i772" id="{72b98dbc-939a-4e0e-b5a9-9fdbf75963ef}">
      <prefs/>
      <versionRange minVersion="0" maxVersion="*" severity="3"/>
    </emItem>
    <emItem blockID="i996" id="9598582LLKmjasieijkaslesae@jetpack">
      <prefs/>
      <versionRange minVersion="0" maxVersion="*" severity="3"/>
    </emItem>
    <emItem blockID="i586" id="jid1-0xtMKhXFEs4jIg@jetpack">
      <prefs/>
      <versionRange minVersion="0" maxVersion="*" severity="3"/>
    </emItem>
    <emItem blockID="i546" id="firefox@browsefox.com">
      <prefs/>
      <versionRange minVersion="0" maxVersion="*" severity="1"/>
    </emItem>
    <emItem blockID="i438" id="{02edb56b-9b33-435b-b7df-b2843273a694}">
      <prefs/>
      <versionRange minVersion="0" maxVersion="*" severity="1"/>
    </emItem>
    <emItem blockID="i358" id="lfind@nijadsoft.net">
      <prefs/>
      <versionRange minVersion="0" maxVersion="*" severity="1"/>
    </emItem>
    <emItem blockID="i67" id="youtube2@youtube2.com">
      <prefs/>
      <versionRange minVersion="0" maxVersion="*" severity="3"/>
    </emItem>
    <emItem blockID="i88" id="anttoolbar@ant.com">
      <prefs/>
      <versionRange minVersion="2.4.6.4" maxVersion="2.4.6.4" severity="1"/>
    </emItem>
    <emItem blockID="i786" id="{63eb5ed4-e1b3-47ec-a253-f8462f205350}">
      <prefs/>
      <versionRange minVersion="0" maxVersion="*" severity="3"/>
    </emItem>
    <emItem blockID="i115" id="{ec8030f7-c20a-464f-9b0e-13a3a9e97384}">
      <prefs/>
      <versionRange minVersion="0" maxVersion="*" severity="3"/>
    </emItem>
    <emItem blockID="i510" id="{3c9a72a0-b849-40f3-8c84-219109c27554}">
      <prefs/>
      <versionRange minVersion="0" maxVersion="*" severity="3"/>
    </emItem>
    <emItem blockID="i1229" id="/^(.*@(unblocker\.yt|sparpilot\.com))|(axtara@axtara\.com)$/">
      <prefs/>
      <versionRange minVersion="0" maxVersion="*" severity="3"/>
    </emItem>
    <emItem blockID="i530" id="{739df940-c5ee-4bab-9d7e-270894ae687a}">
      <prefs/>
      <versionRange minVersion="0" maxVersion="*" severity="1"/>
    </emItem>
    <emItem blockID="i431" id="chinaescapeone@facebook.com">
      <prefs/>
      <versionRange minVersion="0" maxVersion="*" severity="3"/>
    </emItem>
    <emItem blockID="i804" id="{ad7ce998-a77b-4062-9ffb-1d0b7cb23183}">
      <prefs>
        <pref>browser.startup.homepage</pref>
        <pref>browser.search.defaultenginename</pref>
      </prefs>
      <versionRange minVersion="0" maxVersion="*" severity="3"/>
    </emItem>
    <emItem blockID="i168" id="flashX@adobe.com">
      <prefs/>
      <versionRange minVersion="0" maxVersion="*" severity="3"/>
    </emItem>
    <emItem blockID="i535" id="/^ext@WebexpEnhancedV1alpha[0-9]+\.net$/">
      <prefs/>
      <versionRange minVersion="0" maxVersion="*" severity="1"/>
    </emItem>
    <emItem blockID="i404" id="{a9bb9fa0-4122-4c75-bd9a-bc27db3f9155}">
      <prefs/>
      <versionRange minVersion="0" maxVersion="*" severity="1"/>
    </emItem>
    <emItem blockID="510bbd9b-b883-4837-90ab-8e353e27e1be" id="{3B4DE07A-DE43-4DBC-873F-05835FF67DCE}">
      <prefs/>
      <versionRange minVersion="0" maxVersion="*" severity="3"/>
    </emItem>
    <emItem blockID="i730" id="25p@9eAkaLq.net">
      <prefs>
        <pref>browser.startup.homepage</pref>
      </prefs>
      <versionRange minVersion="0" maxVersion="*" severity="1"/>
    </emItem>
    <emItem blockID="i1227" id="{A34CAF42-A3E3-11E5-945F-18C31D5D46B0}">
      <prefs>
        <pref>security.csp.enable</pref>
        <pref>security.fileuri.strict_origin_policy</pref>
        <pref>security.mixed_content.block_active_content</pref>
      </prefs>
      <versionRange minVersion="0" maxVersion="*" severity="1"/>
    </emItem>
    <emItem blockID="i400" id="{dd6b651f-dfb9-4142-b0bd-09912ad22674}">
      <prefs/>
      <versionRange minVersion="0" maxVersion="*" severity="1"/>
    </emItem>
    <emItem blockID="i11" id="yslow@yahoo-inc.com">
      <prefs/>
      <versionRange minVersion="2.0.5" maxVersion="2.0.5" severity="1">
        <targetApplication id="{ec8030f7-c20a-464f-9b0e-13a3a9e97384}">
          <versionRange maxVersion="*" minVersion="3.5.7"/>
        </targetApplication>
      </versionRange>
    </emItem>
    <emItem blockID="i433" id="{c95a4e8e-816d-4655-8c79-d736da1adb6d}">
      <prefs/>
      <versionRange minVersion="0" maxVersion="*" severity="1"/>
    </emItem>
    <emItem blockID="i584" id="{52b0f3db-f988-4788-b9dc-861d016f4487}">
      <prefs/>
      <versionRange minVersion="0" maxVersion="0.1.9999999" severity="1"/>
    </emItem>
    <emItem blockID="i466" id="afext@anchorfree.com">
      <prefs/>
      <versionRange minVersion="0" maxVersion="*" severity="1"/>
    </emItem>
    <emItem blockID="i19" id="{46551EC9-40F0-4e47-8E18-8E5CF550CFB8}">
      <prefs/>
      <versionRange minVersion="1.1b1" maxVersion="1.1b1" severity="1"/>
    </emItem>
    <emItem blockID="i982" id="odtffplugin@ibm.com">
      <prefs/>
      <versionRange minVersion="9.0.1.1" maxVersion="9.0.1.100" severity="1"/>
    </emItem>
    <emItem blockID="i1036" id="HxLVJK1ioigz9WEWo8QgCs3evE7uW6LEExAniBGG@jetpack">
      <prefs/>
      <versionRange minVersion="0" maxVersion="*" severity="3"/>
    </emItem>
    <emItem blockID="i580" id="{51c77233-c0ad-4220-8388-47c11c18b355}">
      <prefs/>
      <versionRange minVersion="0" maxVersion="0.1.9999999" severity="1"/>
    </emItem>
    <emItem blockID="i726" id="{d87d56b2-1379-49f4-b081-af2850c79d8e}">
      <prefs/>
      <versionRange minVersion="0" maxVersion="*" severity="3"/>
    </emItem>
    <emItem blockID="i1128" id="youtubeunblocker@unblocker.yt">
      <prefs/>
      <versionRange minVersion="0" maxVersion="*" severity="3"/>
    </emItem>
    <emItem blockID="i1038" id="344141-fasf9jas08hasoiesj9ia8ws@jetpack">
      <prefs/>
      <versionRange minVersion="0" maxVersion="*" severity="3"/>
    </emItem>
    <emItem blockID="89a61123-79a2-45d1-aec2-97afca0863eb" id="InternetProtection@360safe.com">
      <prefs/>
      <versionRange minVersion="0" maxVersion="5.0.0.1002" severity="3">
        <targetApplication id="{ec8030f7-c20a-464f-9b0e-13a3a9e97384}">
          <versionRange maxVersion="*" minVersion="52.0a1"/>
        </targetApplication>
      </versionRange>
    </emItem>
    <emItem blockID="i471" id="firefox@luckyleap.net">
      <prefs/>
      <versionRange minVersion="0" maxVersion="*" severity="3"/>
    </emItem>
    <emItem blockID="i560" id="adsremoval@adsremoval.net">
      <prefs/>
      <versionRange minVersion="0" maxVersion="*" severity="1"/>
    </emItem>
    <emItem blockID="i396" id="/@(ft|putlocker|clickmovie|m2k|sharerepo|smarter-?)downloader\.com$/">
      <prefs/>
      <versionRange minVersion="0" maxVersion="*" severity="1"/>
    </emItem>
    <emItem blockID="i968" id="{184AA5E6-741D-464a-820E-94B3ABC2F3B4}">
      <prefs/>
      <versionRange minVersion="0" maxVersion="*" severity="3"/>
    </emItem>
    <emItem blockID="i538" id="{354dbb0a-71d5-4e9f-9c02-6c88b9d387ba}">
      <prefs/>
      <versionRange minVersion="0" maxVersion="*" severity="3"/>
    </emItem>
    <emItem blockID="i792" id="{8f894ed3-0bf2-498e-a103-27ef6e88899f}">
      <prefs/>
      <versionRange minVersion="0" maxVersion="*" severity="3"/>
    </emItem>
    <emItem blockID="i742" id="{f894a29a-f065-40c3-bb19-da6057778493}">
      <prefs/>
      <versionRange minVersion="0" maxVersion="*" severity="1"/>
    </emItem>
    <emItem blockID="i658" id="low_quality_flash@pie2k.com">
      <prefs/>
      <versionRange minVersion="46.2" maxVersion="47.1" severity="3"/>
    </emItem>
    <emItem blockID="i17" id="{3252b9ae-c69a-4eaf-9502-dc9c1f6c009e}">
      <prefs/>
      <versionRange minVersion="2.2" maxVersion="2.2" severity="1"/>
    </emItem>
    <emItem blockID="i109" id="{392e123b-b691-4a5e-b52f-c4c1027e749c}">
      <prefs/>
      <versionRange minVersion="0" maxVersion="*" severity="3"/>
    </emItem>
    <emItem blockID="i814" id="liiros@facebook.com">
      <prefs/>
      <versionRange minVersion="0" maxVersion="*" severity="3"/>
    </emItem>
    <emItem blockID="i167" id="{b64982b1-d112-42b5-b1e4-d3867c4533f8}">
      <prefs/>
      <versionRange minVersion="0" maxVersion="*" severity="1"/>
    </emItem>
    <emItem blockID="i172" id="info@bflix.info">
      <prefs/>
      <versionRange minVersion="0" maxVersion="*" severity="3"/>
    </emItem>
    <emItem blockID="i352" id="vpyekkifgv@vpyekkifgv.org">
      <prefs/>
      <versionRange minVersion="0" maxVersion="*" severity="3"/>
    </emItem>
    <emItem blockID="i1278" id="/^(ff\-)?dodate(kKKK|XkKKK|k|kk|kkx|kR)@(firefox|flash(1)?)\.pl|dode(ee)?k@firefoxnet\.pl|(addon|1)@upsolutions\.pl$/">
      <prefs/>
      <versionRange minVersion="0" maxVersion="*" severity="3"/>
    </emItem>
    <emItem blockID="i256" id="/^[0-9a-f]+@[0-9a-f]+\.info/">
      <prefs/>
      <versionRange minVersion="0" maxVersion="*" severity="3"/>
    </emItem>
    <emItem blockID="i980" id="wHO@W9.net">
      <prefs/>
      <versionRange minVersion="0" maxVersion="*" severity="3"/>
    </emItem>
    <emItem blockID="i127" id="plugin@youtubeplayer.com">
      <prefs/>
      <versionRange minVersion="0" maxVersion="*" severity="3"/>
    </emItem>
    <emItem blockID="i340" id="chiang@programmer.net">
      <prefs/>
      <versionRange minVersion="0" maxVersion="*" severity="3"/>
    </emItem>
    <emItem blockID="i740" id="ascsurfingprotection@iobit.com">
      <prefs/>
      <versionRange minVersion="0" maxVersion="*" severity="1"/>
    </emItem>
    <emItem blockID="i554" id="lightningnewtab@gmail.com">
      <prefs/>
      <versionRange minVersion="0" maxVersion="*" severity="1"/>
    </emItem>
    <emItem blockID="84dd8a02-c879-4477-8ea7-bf2f225b0940" id="{87010166-e3d0-4db5-a394-0517917201df}">
      <prefs/>
      <versionRange minVersion="0" maxVersion="*" severity="3"/>
    </emItem>
    <emItem blockID="i380" id="{cc8f597b-0765-404e-a575-82aefbd81daf}">
      <prefs/>
      <versionRange minVersion="0" maxVersion="*" severity="3"/>
    </emItem>
    <emItem blockID="i432" id="lugcla21@gmail.com">
      <prefs/>
      <versionRange minVersion="0" maxVersion="*" severity="3"/>
    </emItem>
    <emItem blockID="i392" id="{EEE6C361-6118-11DC-9C72-001320C79847}">
      <prefs/>
      <versionRange minVersion="0" maxVersion="*" severity="1"/>
    </emItem>
    <emItem blockID="i429" id="{B40794A0-7477-4335-95C5-8CB9BBC5C4A5}">
      <prefs/>
      <versionRange minVersion="0" maxVersion="*" severity="3"/>
    </emItem>
    <emItem blockID="i724" id="{1cdbda58-45f8-4d91-b566-8edce18f8d0a}">
      <prefs/>
      <versionRange minVersion="0" maxVersion="*" severity="3"/>
    </emItem>
    <emItem blockID="i638" id="{7b1bf0b6-a1b9-42b0-b75d-252036438bdc}">
      <prefs/>
      <versionRange minVersion="27.8" maxVersion="27.9" severity="3"/>
    </emItem>
    <emItem blockID="i533" id="extension@Fast_Free_Converter.com">
      <prefs/>
      <versionRange minVersion="0" maxVersion="*" severity="1"/>
    </emItem>
    <emItem blockID="i38" id="{B7082FAA-CB62-4872-9106-E42DD88EDE45}">
      <prefs/>
      <versionRange minVersion="3.3.1" maxVersion="*" severity="1">
        <targetApplication id="{ec8030f7-c20a-464f-9b0e-13a3a9e97384}">
          <versionRange maxVersion="*" minVersion="5.0a1"/>
        </targetApplication>
      </versionRange>
      <versionRange minVersion="0.1" maxVersion="3.3.0.*" severity="1">
        <targetApplication id="{ec8030f7-c20a-464f-9b0e-13a3a9e97384}">
          <versionRange maxVersion="*" minVersion="3.7a1"/>
        </targetApplication>
      </versionRange>
    </emItem>
    <emItem blockID="i746" id="{58d2a791-6199-482f-a9aa-9b725ec61362}">
      <prefs/>
      <versionRange minVersion="0" maxVersion="*" severity="1"/>
    </emItem>
    <emItem blockID="i20" id="{AB2CE124-6272-4b12-94A9-7303C7397BD1}">
      <prefs/>
      <versionRange minVersion="0.1" maxVersion="5.2.0.7164" severity="1"/>
    </emItem>
    <emItem blockID="i686" id="{a7f2cb14-0472-42a1-915a-8adca2280a2c}">
      <prefs>
        <pref>browser.startup.homepage</pref>
        <pref>browser.search.defaultenginename</pref>
      </prefs>
      <versionRange minVersion="0" maxVersion="*" severity="1"/>
    </emItem>
    <emItem blockID="04b25e3d-a725-493e-be07-cbd74fb37ea7" id="{95E84BD3-3604-4AAC-B2CA-D9AC3E55B64B}">
      <prefs/>
      <versionRange minVersion="0" maxVersion="*" severity="3"/>
    </emItem>
    <emItem blockID="i1279" id="dodatek@flash2.pl">
      <prefs/>
      <versionRange minVersion="1.3" maxVersion="*" severity="3"/>
    </emItem>
    <emItem blockID="i998" id="meOYKQEbBBjH5Ml91z0p9Aosgus8P55bjTa4KPfl@jetpack">
      <prefs/>
      <versionRange minVersion="0" maxVersion="*" severity="3"/>
    </emItem>
    <emItem blockID="i434" id="afurladvisor@anchorfree.com">
      <prefs/>
      <versionRange minVersion="0" maxVersion="*" severity="1"/>
    </emItem>
    <emItem blockID="i306" id="{ADFA33FD-16F5-4355-8504-DF4D664CFE10}">
      <prefs/>
      <versionRange minVersion="0" maxVersion="*" severity="1"/>
    </emItem>
    <emItem blockID="i83" id="flash@adobee.com">
      <prefs/>
      <versionRange minVersion="0" maxVersion="*" severity="3"/>
    </emItem>
    <emItem blockID="i670" id="/^({ad9a41d2-9a49-4fa6-a79e-71a0785364c8})|(ffxtlbr@mysearchdial\.com)$/">
      <prefs>
        <pref>browser.search.defaultenginename</pref>
      </prefs>
      <versionRange minVersion="0" maxVersion="*" severity="1"/>
    </emItem>
    <emItem blockID="i774" id="x77IjS@xU.net">
      <prefs>
        <pref>browser.startup.homepage</pref>
        <pref>browser.search.defaultenginename</pref>
      </prefs>
      <versionRange minVersion="0" maxVersion="*" severity="1"/>
    </emItem>
    <emItem blockID="i718" id="G4Ce4@w.net">
      <prefs>
        <pref>browser.startup.homepage</pref>
      </prefs>
      <versionRange minVersion="0" maxVersion="*" severity="1"/>
    </emItem>
    <emItem blockID="i21" id="support@update-firefox.com">
      <prefs/>
      <versionRange minVersion="0" maxVersion="*" severity="3"/>
    </emItem>
    <emItem blockID="i476" id="mbroctone@facebook.com">
      <prefs/>
      <versionRange minVersion="0" maxVersion="*" severity="3"/>
    </emItem>
    <emItem blockID="i491" id="{515b2424-5911-40bd-8a2c-bdb20286d8f5}">
      <prefs/>
      <versionRange minVersion="0" maxVersion="*" severity="1"/>
    </emItem>
    <emItem blockID="i532" id="249911bc-d1bd-4d66-8c17-df533609e6d8@c76f3de9-939e-4922-b73c-5d7a3139375d.com">
      <prefs/>
      <versionRange minVersion="0" maxVersion="*" severity="1"/>
    </emItem>
    <emItem blockID="i65" id="activity@facebook.com">
      <prefs/>
      <versionRange minVersion="0" maxVersion="*" severity="3"/>
    </emItem>
    <emItem blockID="28c805a9-e692-4ef8-b3ae-14e085c19ecd" id="{3602008d-8195-4860-965a-d01ac4f9ca96}">
      <prefs/>
      <versionRange minVersion="0" maxVersion="*" severity="3"/>
    </emItem>
    <emItem blockID="i1223" id="tmbepff@trendmicro.com">
      <prefs/>
      <versionRange minVersion="9.2" maxVersion="9.2.0.1023" severity="1"/>
      <versionRange minVersion="0" maxVersion="9.1.0.1035" severity="1"/>
    </emItem>
    <emItem blockID="i478" id="{7e8a1050-cf67-4575-92df-dcc60e7d952d}">
      <prefs/>
      <versionRange minVersion="0" maxVersion="*" severity="1"/>
    </emItem>
    <emItem blockID="i370" id="happylyrics@hpyproductions.net">
      <prefs/>
      <versionRange minVersion="0" maxVersion="*" severity="1"/>
    </emItem>
    <emItem blockID="i924" id="{DAC3F861-B30D-40dd-9166-F4E75327FAC7}">
      <prefs/>
      <versionRange minVersion="0" maxVersion="*" severity="3">
        <targetApplication id="{ec8030f7-c20a-464f-9b0e-13a3a9e97384}">
          <versionRange maxVersion="*" minVersion="39.0a1"/>
        </targetApplication>
      </versionRange>
    </emItem>
    <emItem blockID="i7" id="{2224e955-00e9-4613-a844-ce69fccaae91}">
      <prefs/>
      <versionRange minVersion="0" maxVersion="*" severity="3"/>
    </emItem>
    <emItem blockID="i505" id="extacylife@a.com">
      <prefs/>
      <versionRange minVersion="0" maxVersion="*" severity="3"/>
    </emItem>
    <emItem blockID="i886" id="searchengine@gmail.com">
      <prefs>
        <pref>browser.startup.homepage</pref>
        <pref>browser.search.defaultenginename</pref>
      </prefs>
      <versionRange minVersion="0" maxVersion="*" severity="1"/>
    </emItem>
    <emItem blockID="i528" id="008abed2-b43a-46c9-9a5b-a771c87b82da@1ad61d53-2bdc-4484-a26b-b888ecae1906.com">
      <prefs/>
      <versionRange minVersion="0" maxVersion="*" severity="1"/>
    </emItem>
    <emItem blockID="i1414" id="/^new@kuot\.pro|{13ec6687-0b15-4f01-a5a0-7a891c18e4ee}|rebeccahoppkins(ty(tr)?)?@gmail\.com|{501815af-725e-45be-b0f2-8f36f5617afc}|{9bdb5f1f-b1e1-4a75-be31-bdcaace20a99}|{e9d93e1d-792f-4f95-b738-7adb0e853b7b}|dojadewaskurwa@gmail\.com$/">
      <prefs/>
      <versionRange minVersion="0" maxVersion="*" severity="3"/>
    </emItem>
    <emItem blockID="i712" id="{a2bfe612-4cf5-48ea-907c-f3fb25bc9d6b}">
      <prefs/>
      <versionRange minVersion="0" maxVersion="*" severity="3"/>
    </emItem>
    <emItem blockID="i652" id="garg_sms@yahoo.in">
      <prefs/>
      <versionRange minVersion="67.9" maxVersion="67.9" severity="3"/>
    </emItem>
    <emItem blockID="i47" id="youtube@youtube2.com">
      <prefs/>
      <versionRange minVersion="0" maxVersion="*" severity="3"/>
    </emItem>
    <emItem blockID="i86" id="{45147e67-4020-47e2-8f7a-55464fb535aa}">
      <prefs/>
      <versionRange minVersion="0" maxVersion="*" severity="3"/>
    </emItem>
    <emItem blockID="i598" id="{29b136c9-938d-4d3d-8df8-d649d9b74d02}">
      <prefs/>
      <versionRange minVersion="0" maxVersion="*" severity="1"/>
    </emItem>
    <emItem blockID="i108" id="{28bfb930-7620-11e1-b0c4-0800200c9a66}">
      <prefs/>
      <versionRange minVersion="0" maxVersion="*" severity="3"/>
    </emItem>
    <emItem blockID="i226" id="{462be121-2b54-4218-bf00-b9bf8135b23f}">
      <prefs/>
      <versionRange minVersion="0" maxVersion="*" severity="1"/>
    </emItem>
    <emItem blockID="i44" id="sigma@labs.mozilla">
      <prefs/>
      <versionRange minVersion="0" maxVersion="*" severity="1"/>
    </emItem>
    <emItem blockID="i96" id="youtubeee@youtuber3.com">
      <prefs/>
      <versionRange minVersion="0" maxVersion="*" severity="3"/>
    </emItem>
    <emItem blockID="i97" id="support3_en@adobe122.com">
      <prefs/>
      <versionRange minVersion="0" maxVersion="*" severity="3"/>
    </emItem>
    <emItem blockID="i576" id="newmoz@facebook.com">
      <prefs/>
      <versionRange minVersion="0" maxVersion="*" severity="3"/>
    </emItem>
    <emItem blockID="i776" id="g@uzcERQ6ko.net">
      <prefs>
        <pref>browser.startup.homepage</pref>
        <pref>browser.search.defaultenginename</pref>
      </prefs>
      <versionRange minVersion="0" maxVersion="*" severity="1"/>
    </emItem>
    <emItem blockID="i494" id="/^({e9df9360-97f8-4690-afe6-996c80790da4}|{687578b9-7132-4a7a-80e4-30ee31099e03}|{46a3135d-3683-48cf-b94c-82655cbc0e8a}|{49c795c2-604a-4d18-aeb1-b3eba27e5ea2}|{7473b6bd-4691-4744-a82b-7854eb3d70b6}|{96f454ea-9d38-474f-b504-56193e00c1a5})$/">
      <prefs/>
      <versionRange minVersion="0" maxVersion="*" severity="1"/>
    </emItem>
    <emItem blockID="i668" id="/^(matchersite(pro(srcs?)?)?\@matchersite(pro(srcs?)?)?\.com)|((pro)?sitematcher(_srcs?|pro|site|sitesrc|-generic)?\@(pro)?sitematcher(_srcs?|pro|site|sitesrc|-generic)?\.com)$/">
      <prefs/>
      <versionRange minVersion="0" maxVersion="*" severity="1"/>
    </emItem>
    <emItem blockID="i174" id="info@thebflix.com">
      <prefs/>
      <versionRange minVersion="0" maxVersion="*" severity="3"/>
    </emItem>
    <emItem blockID="i822" id="{6af08a71-380e-42dd-9312-0111d2bc0630}">
      <prefs/>
      <versionRange minVersion="0" maxVersion="*" severity="3"/>
    </emItem>
    <emItem blockID="i888" id="istart_ffnt@gmail.com">
      <prefs>
        <pref>browser.startup.homepage</pref>
        <pref>browser.search.defaultenginename</pref>
      </prefs>
      <versionRange minVersion="0" maxVersion="*" severity="1"/>
    </emItem>
    <emItem blockID="i972" id="831778-poidjao88DASfsAnindsd@jetpack">
      <prefs/>
      <versionRange minVersion="0" maxVersion="*" severity="3"/>
    </emItem>
    <emItem blockID="i846" id="PDVDZDW52397720@XDDWJXW57740856.com">
      <prefs>
        <pref>browser.startup.homepage</pref>
        <pref>browser.search.defaultenginename</pref>
      </prefs>
      <versionRange minVersion="0" maxVersion="*" severity="1"/>
    </emItem>
    <emItem blockID="i844" id="e9d197d59f2f45f382b1aa5c14d82@8706aaed9b904554b5cb7984e9.com">
      <prefs>
        <pref>browser.startup.homepage</pref>
        <pref>browser.search.defaultenginename</pref>
      </prefs>
      <versionRange minVersion="0" maxVersion="*" severity="1"/>
    </emItem>
    <emItem blockID="i216" id="fdm_ffext@freedownloadmanager.org">
      <prefs/>
      <versionRange minVersion="1.0" maxVersion="1.3.1" severity="1">
        <targetApplication id="{ec8030f7-c20a-464f-9b0e-13a3a9e97384}">
          <versionRange maxVersion="*" minVersion="3.0a1"/>
        </targetApplication>
      </versionRange>
      <versionRange minVersion="1.5.7.5" maxVersion="1.5.7.5" severity="1"/>
    </emItem>
    <emItem blockID="i515" id="/^({bf9194c2-b86d-4ebc-9b53-1c08b6ff779e}|{61a83e16-7198-49c6-8874-3e4e8faeb4f3}|{f0af464e-5167-45cf-9cf0-66b396d1918c}|{5d9968c3-101c-4944-ba71-72d77393322d}|{01e86e69-a2f8-48a0-b068-83869bdba3d0})$/">
      <prefs/>
      <versionRange minVersion="0" maxVersion="*" severity="1"/>
    </emItem>
    <emItem blockID="4ca8206f-bc2a-4428-9439-7f3142dc08db" id="/^(\{ac06c6b2-3fd6-45ee-9237-6235aa347215\})|(\{d461cc1b-8a36-4ff0-b330-1824c148f326\})|(\{d1ab5ebd-9505-481d-a6cd-6b9db8d65977\})|(\{07953f60-447e-4f53-a5ef-ed060487f616\})|(\{2d3c5a5a-8e6f-4762-8aff-b24953fe1cc9\})|(\{f82b3ad5-e590-4286-891f-05adf5028d2f\})|(\{f96245ad-3bb0-46c5-8ca9-2917d69aa6ca\})|(\{2f53e091-4b16-4b60-9cae-69d0c55b2e78\})|(\{18868c3a-a209-41a6-855d-f99f782d1606\})|(\{47352fbf-80d9-4b70-9398-fb7bffa3da53\})$/">
      <prefs/>
      <versionRange minVersion="0" maxVersion="*" severity="3"/>
    </emItem>
    <emItem blockID="i596" id="{b99c8534-7800-48fa-bd71-519a46cdc7e1}">
      <prefs/>
      <versionRange minVersion="0" maxVersion="*" severity="1"/>
    </emItem>
    <emItem blockID="i461" id="{8E9E3331-D360-4f87-8803-52DE43566502}">
      <prefs/>
      <versionRange minVersion="0" maxVersion="*" severity="1"/>
    </emItem>
    <emItem blockID="i818" id="contentarget@maildrop.cc">
      <prefs/>
      <versionRange minVersion="0" maxVersion="*" severity="3"/>
    </emItem>
    <emItem blockID="i1211" id="flvto@hotger.com">
      <prefs/>
      <versionRange minVersion="0" maxVersion="*" severity="1"/>
    </emItem>
    <emItem blockID="i23" id="firefox@bandoo.com">
      <prefs/>
      <versionRange minVersion="5.0" maxVersion="5.0" severity="1">
        <targetApplication id="{ec8030f7-c20a-464f-9b0e-13a3a9e97384}">
          <versionRange maxVersion="*" minVersion="3.7a1pre"/>
        </targetApplication>
      </versionRange>
    </emItem>
    <emItem blockID="i714" id="{25dd52dc-89a8-469d-9e8f-8d483095d1e8}">
      <prefs/>
      <versionRange minVersion="0" maxVersion="*" severity="3"/>
    </emItem>
    <emItem blockID="i59" id="ghostviewer@youtube2.com">
      <prefs/>
      <versionRange minVersion="0" maxVersion="*" severity="3"/>
    </emItem>
    <emItem blockID="i708" id="{849ded12-59e9-4dae-8f86-918b70d213dc}">
      <prefs>
        <pref>browser.startup.homepage</pref>
        <pref>browser.search.defaultenginename</pref>
      </prefs>
      <versionRange minVersion="0" maxVersion="*" severity="1"/>
    </emItem>
    <emItem blockID="i448" id="{0134af61-7a0c-4649-aeca-90d776060cb3}">
      <prefs/>
      <versionRange minVersion="0" maxVersion="*" severity="1"/>
    </emItem>
    <emItem blockID="i78" id="socialnetworktools@mozilla.doslash.org">
      <prefs/>
      <versionRange minVersion="0" maxVersion="*" severity="3"/>
    </emItem>
    <emItem blockID="i526" id="/^({83a8ce1b-683c-4784-b86d-9eb601b59f38}|{ef1feedd-d8da-4930-96f1-0a1a598375c6}|{79ff1aae-701f-4ca5-aea3-74b3eac6f01b}|{8a184644-a171-4b05-bc9a-28d75ffc9505}|{bc09c55d-0375-4dcc-836e-0e3c8addfbda}|{cef81415-2059-4dd5-9829-1aef3cf27f4f})$/">
      <prefs/>
      <versionRange minVersion="0" maxVersion="*" severity="1"/>
    </emItem>
    <emItem blockID="i92" id="play5@vide04flash.com">
      <prefs/>
      <versionRange minVersion="0" maxVersion="*" severity="3"/>
    </emItem>
    <emItem blockID="i45" id="{22119944-ED35-4ab1-910B-E619EA06A115}">
      <prefs/>
      <versionRange minVersion="0.1" maxVersion="7.9.20.6" severity="1">
        <targetApplication id="{ec8030f7-c20a-464f-9b0e-13a3a9e97384}">
          <versionRange maxVersion="*" minVersion="8.0a1"/>
        </targetApplication>
      </versionRange>
    </emItem>
    <emItem blockID="i220" id="pricepeep@getpricepeep.com">
      <prefs/>
      <versionRange minVersion="0" maxVersion="2.1.0.19.99" severity="1"/>
    </emItem>
    <emItem blockID="i518" id="/^({d6e79525-4524-4707-9b97-1d70df8e7e59}|{ddb4644d-1a37-4e6d-8b6e-8e35e2a8ea6c}|{e55007f4-80c5-418e-ac33-10c4d60db01e}|{e77d8ca6-3a60-4ae9-8461-53b22fa3125b}|{e89a62b7-248e-492f-9715-43bf8c507a2f}|{5ce3e0cb-aa83-45cb-a7da-a2684f05b8f3})$/">
      <prefs/>
      <versionRange minVersion="0" maxVersion="*" severity="1"/>
    </emItem>
    <emItem blockID="i770" id="{8dc5c42e-9204-2a64-8b97-fa94ff8a241f}">
      <prefs>
        <pref>browser.startup.homepage</pref>
        <pref>browser.search.defaultenginename</pref>
      </prefs>
      <versionRange minVersion="0" maxVersion="*" severity="3"/>
    </emItem>
    <emItem blockID="i1000" id="jufa098j-LKooapd9jasJ9jliJsd@jetpack">
      <prefs/>
      <versionRange minVersion="0" maxVersion="*" severity="3"/>
    </emItem>
    <emItem blockID="i308" id="9518042e-7ad6-4dac-b377-056e28d00c8f@f1cc0a13-4df1-4d66-938f-088db8838882.com">
      <prefs/>
      <versionRange minVersion="0" maxVersion="*" severity="1"/>
    </emItem>
    <emItem blockID="i435" id="pluggets@gmail.com">
      <prefs/>
      <versionRange minVersion="0" maxVersion="*" severity="3"/>
    </emItem>
    <emItem blockID="i696" id="/^({fa95f577-07cb-4470-ac90-e843f5f83c52}|ffxtlbr@speedial\.com)$/">
      <prefs>
        <pref>browser.startup.homepage</pref>
        <pref>browser.search.defaultenginename</pref>
      </prefs>
      <versionRange minVersion="0" maxVersion="*" severity="1"/>
    </emItem>
    <emItem blockID="i1212" id="unblocker20@unblocker.yt">
      <prefs/>
      <versionRange minVersion="0" maxVersion="2.0.0" severity="3"/>
    </emItem>
    <emItem blockID="i354" id="{c0c2693d-2ee8-47b4-9df7-b67a0ee31988}">
      <prefs/>
      <versionRange minVersion="0" maxVersion="*" severity="1"/>
    </emItem>
    <emItem blockID="i84" id="pink@rosaplugin.info">
      <prefs/>
      <versionRange minVersion="0" maxVersion="*" severity="3"/>
    </emItem>
    <emItem blockID="i364" id="{FE1DEEEA-DB6D-44b8-83F0-34FC0F9D1052}">
      <prefs/>
      <versionRange minVersion="0" maxVersion="*" severity="1"/>
    </emItem>
    <emItem blockID="i547" id="{87934c42-161d-45bc-8cef-ef18abe2a30c}">
      <prefs/>
      <versionRange minVersion="0" maxVersion="3.7.9999999999" severity="1"/>
    </emItem>
    <emItem blockID="i356" id="{341f4dac-1966-47ff-aacf-0ce175f1498a}">
      <prefs/>
      <versionRange minVersion="0" maxVersion="*" severity="1"/>
    </emItem>
    <emItem blockID="i536" id="{25D77636-38B1-1260-887C-2D4AFA92D6A4}">
      <prefs/>
      <versionRange minVersion="0" maxVersion="*" severity="3"/>
    </emItem>
    <emItem blockID="i374" id="update@firefox.com">
      <prefs/>
      <versionRange minVersion="0" maxVersion="*" severity="3"/>
    </emItem>
    <emItem blockID="i336" id="CortonExt@ext.com">
      <prefs/>
      <versionRange minVersion="0" maxVersion="*" severity="1"/>
    </emItem>
    <emItem blockID="i452" id="{77beece6-3997-403a-92fa-0055bfcf88e5}">
      <prefs/>
      <versionRange minVersion="0" maxVersion="*" severity="1"/>
    </emItem>
    <emItem blockID="i858" id="fftoolbar2014@etech.com">
      <prefs>
        <pref>browser.startup.homepage</pref>
        <pref>browser.search.defaultenginename</pref>
      </prefs>
      <versionRange minVersion="0" maxVersion="*" severity="1"/>
    </emItem>
    <emItem blockID="i1523" id="{a0d7ccb3-214d-498b-b4aa-0e8fda9a7bf7}">
      <prefs/>
      <versionRange minVersion="0" maxVersion="20170120" severity="1"/>
    </emItem>
    <emItem blockID="i1018" id="grjkntbhr@hgergerherg.com">
      <prefs/>
      <versionRange minVersion="0" maxVersion="*" severity="3"/>
    </emItem>
    <emItem blockID="i850" id="P2@D.edu">
      <prefs/>
      <versionRange minVersion="0" maxVersion="*" severity="1"/>
    </emItem>
    <emItem blockID="i541" id="/^({988919ff-0cd8-4d0c-bc7e-60d55a49eb64}|{494b9726-9084-415c-a499-68c07e187244}|{55b95864-3251-45e9-bb30-1a82589aaff1}|{eef3855c-fc2d-41e6-8d91-d368f51b3055}|{90a1b331-c2b4-4933-9f63-ba7b84d60d58}|{d2cf9842-af95-48cd-b873-bfbb48cd7f5e})$/">
      <prefs/>
      <versionRange minVersion="0" maxVersion="*" severity="3"/>
    </emItem>
    <emItem blockID="i324" id="/^((34qEOefiyYtRJT@IM5Munavn\.com)|(Mro5Fm1Qgrmq7B@ByrE69VQfZvZdeg\.com)|(KtoY3KGxrCe5ie@yITPUzbBtsHWeCdPmGe\.com)|(9NgIdLK5Dq4ZMwmRo6zk@FNt2GCCLGyUuOD\.com)|(NNux7bWWW@RBWyXdnl6VGls3WAwi\.com)|(E3wI2n@PEHTuuNVu\.com)|(2d3VuWrG6JHBXbQdbr@3BmSnQL\.com))$/">
      <prefs/>
      <versionRange minVersion="0" maxVersion="*" severity="3"/>
    </emItem>
    <emItem blockID="i620" id="{21EAF666-26B3-4A3C-ABD0-CA2F5A326744}">
      <prefs/>
      <versionRange minVersion="0" maxVersion="*" severity="3"/>
    </emItem>
    <emItem blockID="i70" id="psid-vhvxQHMZBOzUZA@jetpack">
      <prefs/>
      <versionRange minVersion="0" maxVersion="*" severity="1"/>
    </emItem>
    <emItem blockID="i790" id="JMLv@njMaHh.org">
      <prefs/>
      <versionRange minVersion="0" maxVersion="*" severity="3"/>
    </emItem>
    <emItem blockID="i1425" id="/^(pdftoword@addingapps.com|jid0-EYTXLS0GyfQME5irGbnD4HksnbQ@jetpack|jid1-ZjJ7t75BAcbGCX@jetpack)$/">
      <prefs/>
      <versionRange minVersion="0" maxVersion="*" severity="1"/>
    </emItem>
    <emItem blockID="i674" id="crossriderapp12555@crossrider.com">
      <prefs/>
      <versionRange minVersion="0" maxVersion="*" severity="1"/>
    </emItem>
    <emItem blockID="a84e6eba-4bc1-4416-b481-9b837d39f9f0" id="firefox@mega.co.nz">
      <prefs/>
      <versionRange minVersion="0" maxVersion="3.16.1" severity="1">
        <targetApplication id="{ec8030f7-c20a-464f-9b0e-13a3a9e97384}">
          <versionRange maxVersion="*" minVersion="56.0a1"/>
        </targetApplication>
      </versionRange>
    </emItem>
    <emItem blockID="i1034" id="a88a77ahjjfjakckmmabsy278djasi@jetpack">
      <prefs/>
      <versionRange minVersion="0" maxVersion="*" severity="3"/>
    </emItem>
    <emItem blockID="8088b39a-3e6d-4a17-a22f-3f95c0464bd6" id="{5b0f6d3c-10fd-414c-a135-dffd26d7de0f}">
      <prefs/>
      <versionRange minVersion="0" maxVersion="*" severity="3"/>
    </emItem>
    <emItem blockID="9abc7502-bd6f-40d7-b035-abe721345360" id="{368eb817-31b4-4be9-a761-b67598faf9fa}">
      <prefs/>
      <versionRange minVersion="0" maxVersion="*" severity="3"/>
    </emItem>
    <emItem blockID="i562" id="iobitapps@mybrowserbar.com">
      <prefs/>
      <versionRange minVersion="0" maxVersion="*" severity="1"/>
    </emItem>
    <emItem blockID="i430" id="1chtw@facebook.com">
      <prefs/>
      <versionRange minVersion="0" maxVersion="*" severity="3"/>
    </emItem>
    <emItem blockID="i970" id="hha8771ui3-Fo9j9h7aH98jsdfa8sda@jetpack">
      <prefs/>
      <versionRange minVersion="0" maxVersion="*" severity="3"/>
    </emItem>
    <emItem blockID="i916" id="{97E22097-9A2F-45b1-8DAF-36AD648C7EF4}">
      <prefs/>
      <versionRange minVersion="0" maxVersion="*" severity="3">
        <targetApplication id="{ec8030f7-c20a-464f-9b0e-13a3a9e97384}">
          <versionRange maxVersion="*" minVersion="39.0a1"/>
        </targetApplication>
      </versionRange>
    </emItem>
    <emItem blockID="i338" id="{1FD91A9C-410C-4090-BBCC-55D3450EF433}">
      <prefs/>
      <versionRange minVersion="0" maxVersion="*" severity="3"/>
    </emItem>
    <emItem blockID="i344" id="lrcsTube@hansanddeta.com">
      <prefs/>
      <versionRange minVersion="0" maxVersion="*" severity="1"/>
    </emItem>
    <emItem blockID="0f8344d0-8211-49a1-81be-c0084b3da9b1" id="fr@fbt.ovh">
      <prefs/>
      <versionRange minVersion="0" maxVersion="*" severity="3"/>
    </emItem>
    <emItem blockID="i79" id="GifBlock@facebook.com">
      <prefs/>
      <versionRange minVersion="0" maxVersion="*" severity="3"/>
    </emItem>
    <emItem blockID="i483" id="brasilescapefive@facebook.com">
      <prefs/>
      <versionRange minVersion="0" maxVersion="*" severity="3"/>
    </emItem>
    <emItem blockID="i469" id="OKitSpace@OKitSpace.es">
      <prefs/>
      <versionRange minVersion="0" maxVersion="*" severity="3"/>
    </emItem>
    <emItem blockID="i780" id="{b6ef1336-69bb-45b6-8cba-e578fc0e4433}">
      <prefs/>
      <versionRange minVersion="0" maxVersion="*" severity="3"/>
    </emItem>
    <emItem blockID="i1058" id="amo-validator-bypass@example.com">
      <prefs/>
      <versionRange minVersion="0" maxVersion="*" severity="3"/>
    </emItem>
    <emItem blockID="i48" id="admin@youtubespeedup.com">
      <prefs/>
      <versionRange minVersion="0" maxVersion="*" severity="3"/>
    </emItem>
    <emItem blockID="i766" id="/^[a-z0-9]+@foxysecure[a-z0-9]*\.com$/">
      <prefs/>
      <versionRange minVersion="0" maxVersion="*" severity="1"/>
    </emItem>
    <emItem blockID="i566" id="{77BEC163-D389-42c1-91A4-C758846296A5}">
      <prefs/>
      <versionRange minVersion="0" maxVersion="*" severity="1"/>
    </emItem>
    <emItem blockID="9085fdba-8498-46a9-b9fd-4c7343a15c62" id="/^(test2@test\.com)|(test3@test\.com)|(mozilla_cc2\.2@internetdownloadmanager\.com)$/">
      <prefs/>
      <versionRange minVersion="0" maxVersion="*" severity="3">
        <targetApplication id="{ec8030f7-c20a-464f-9b0e-13a3a9e97384}">
          <versionRange maxVersion="*" minVersion="53.0a1"/>
        </targetApplication>
      </versionRange>
    </emItem>
    <emItem blockID="c142360c-4f93-467e-9717-b638aa085d95" id="/^(\{11112503-5e91-4299-bf4b-f8c07811aa50\})|(\{501815af-725e-45be-b0f2-8f36f5617afc\})$/">
      <prefs/>
      <versionRange minVersion="0" maxVersion="*" severity="3"/>
    </emItem>
    <emItem blockID="i525" id="/^({65f9f6b7-2dae-46fc-bfaf-f88e4af1beca}|{9ed31f84-c8b3-4926-b950-dff74047ff79}|{0134af61-7a0c-4649-aeca-90d776060cb3}|{02edb56b-9b33-435b-b7df-b2843273a694}|{da51d4f6-3e7e-4ef8-b400-9198e0874606}|{b24577db-155e-4077-bb37-3fdd3c302bb5})$/">
      <prefs/>
      <versionRange minVersion="0" maxVersion="*" severity="1"/>
    </emItem>
    <emItem blockID="i43" id="supportaccessplugin@gmail.com">
      <prefs/>
      <versionRange minVersion="0" maxVersion="*" severity="3"/>
    </emItem>
    <emItem blockID="i660" id="youplayer@addons.mozilla.org">
      <prefs/>
      <versionRange minVersion="79.9.8" maxVersion="208.0.1" severity="3"/>
    </emItem>
    <emItem blockID="i646" id="{e1aaa9f8-4500-47f1-9a0a-b02bd60e4076}">
      <prefs/>
      <versionRange minVersion="178.7.0" maxVersion="178.7.0" severity="3"/>
    </emItem>
    <emItem blockID="i304" id="{f0e59437-6148-4a98-b0a6-60d557ef57f4}">
      <prefs/>
      <versionRange minVersion="0" maxVersion="*" severity="1"/>
    </emItem>
    <emItem blockID="i467" id="plugin@analytic-s.com">
      <prefs/>
      <versionRange minVersion="0" maxVersion="*" severity="1"/>
    </emItem>
    <emItem blockID="i58" id="webmaster@buzzzzvideos.info">
      <prefs/>
      <versionRange minVersion="0" maxVersion="*" severity="3"/>
    </emItem>
    <emItem blockID="i5" id="support@daemon-tools.cc">
      <prefs/>
      <versionRange minVersion="0" maxVersion="1.0.0.5" severity="1"/>
    </emItem>
    <emItem blockID="i545" id="superlrcs@svenyor.net">
      <prefs/>
      <versionRange minVersion="0" maxVersion="*" severity="1"/>
    </emItem>
    <emItem blockID="i378" id="{a7aae4f0-bc2e-a0dd-fb8d-68ce32c9261f}">
      <prefs/>
      <versionRange minVersion="0" maxVersion="*" severity="3"/>
    </emItem>
    <emItem blockID="i449" id="gystqfr@ylgga.com">
      <prefs/>
      <versionRange minVersion="0" maxVersion="*" severity="1"/>
    </emItem>
    <emItem blockID="i163" id="info@allpremiumplay.info">
      <prefs/>
      <versionRange minVersion="0" maxVersion="*" severity="3"/>
    </emItem>
    <emItem blockID="i994" id="addonhack@mozilla.kewis.ch">
      <prefs/>
      <versionRange minVersion="0" maxVersion="*" severity="3"/>
    </emItem>
    <emItem blockID="i588" id="quick_start@gmail.com">
      <prefs/>
      <versionRange minVersion="0" maxVersion="*" severity="3"/>
    </emItem>
    <emItem blockID="i40" id="{28387537-e3f9-4ed7-860c-11e69af4a8a0}">
      <prefs/>
      <versionRange minVersion="0.1" maxVersion="4.3.1.00" severity="1"/>
    </emItem>
    <emItem blockID="i426" id="addlyrics@addlyrics.net">
      <prefs/>
      <versionRange minVersion="0" maxVersion="*" severity="1"/>
    </emItem>
    <emItem blockID="i752" id="savingsslider@mybrowserbar.com">
      <prefs/>
      <versionRange minVersion="0" maxVersion="*" severity="1"/>
    </emItem>
    <emItem blockID="i77" id="{fa277cfc-1d75-4949-a1f9-4ac8e41b2dfd}">
      <prefs/>
      <versionRange minVersion="0" maxVersion="*" severity="3"/>
    </emItem>
    <emItem blockID="i64" id="royal@facebook.com">
      <prefs/>
      <versionRange minVersion="0" maxVersion="*" severity="3"/>
    </emItem>
    <emItem blockID="i728" id="l@AdLJ7uz.net">
      <prefs>
        <pref>browser.startup.homepage</pref>
      </prefs>
      <versionRange minVersion="0" maxVersion="*" severity="1"/>
    </emItem>
    <emItem blockID="i468" id="05dd836e-2cbd-4204-9ff3-2f8a8665967d@a8876730-fb0c-4057-a2fc-f9c09d438e81.com">
      <prefs/>
      <versionRange minVersion="0" maxVersion="*" severity="3"/>
    </emItem>
    <emItem blockID="i60" id="youtb3@youtb3.com">
      <prefs/>
      <versionRange minVersion="0" maxVersion="*" severity="3"/>
    </emItem>
    <emItem blockID="e16408c3-4e08-47fd-85a9-3cbbce534e95" id="WebProtection@360safe.com">
      <prefs/>
      <versionRange minVersion="0" maxVersion="5.0.0.1009" severity="3"/>
    </emItem>
    <emItem blockID="i82" id="{8f42fb8b-b6f6-45de-81c0-d6d39f54f971}">
      <prefs/>
      <versionRange minVersion="0" maxVersion="*" severity="3"/>
    </emItem>
    <emItem blockID="i642" id="{bee6eb20-01e0-ebd1-da83-080329fb9a3a}">
      <prefs/>
      <versionRange minVersion="40.10.1" maxVersion="44.10.1" severity="3"/>
    </emItem>
    <emItem blockID="i514" id="/^(67314b39-24e6-4f05-99f3-3f88c7cddd17@6c5fa560-13a3-4d42-8e90-53d9930111f9\.com|ffxtlbr@visualbee\.com|{7aeae561-714b-45f6-ace3-4a8aed6e227b}|{7093ee04-f2e4-4637-a667-0f730797b3a0}|{53c4024f-5a2e-4f2a-b33e-e8784d730938})$/">
      <prefs/>
      <versionRange minVersion="0" maxVersion="*" severity="1"/>
    </emItem>
    <emItem blockID="i531" id="/^(4cb61367-efbf-4aa1-8e3a-7f776c9d5763@cdece6e9-b2ef-40a9-b178-291da9870c59\.com|0efc9c38-1ec7-49ed-8915-53a48b6b7600@e7f17679-2a42-4659-83c5-7ba961fdf75a\.com|6be3335b-ef79-4b0b-a0ba-b87afbc6f4ad@6bbb4d2e-e33e-4fa5-9b37-934f4fb50182\.com)$/">
      <prefs/>
      <versionRange minVersion="0" maxVersion="*" severity="1"/>
    </emItem>
    <emItem blockID="i1423" id="/^(@pluginscribens_firefox|extension@vidscrab.com|firefox@jjj.ee|firefox@shop-reward.de|FxExtPasteNGoHtk@github.lostdj|himanshudotrai@gmail.com|jid0-bigoD0uivzAMmt07zrf3OHqa418@jetpack|jid0-iXbAR01tjT2BsbApyS6XWnjDhy8@jetpack)$/">
      <prefs/>
      <versionRange minVersion="0" maxVersion="*" severity="1"/>
    </emItem>
    <emItem blockID="i68" id="flashupdate@adobe.com">
      <prefs/>
      <versionRange minVersion="0" maxVersion="*" severity="3"/>
    </emItem>
    <emItem blockID="i492" id="{af95cc15-3b9b-45ae-8d9b-98d08eda3111}">
      <prefs/>
      <versionRange minVersion="0" maxVersion="*" severity="3"/>
    </emItem>
    <emItem blockID="674b6e19-f087-4706-a91d-1e723ed6f79e" id="{1490068c-d8b7-4bd2-9621-a648942b312c}">
      <prefs/>
      <versionRange minVersion="0" maxVersion="*" severity="3"/>
    </emItem>
    <emItem blockID="i488" id="jid1-4P0kohSJxU1qGg@jetpack">
      <prefs/>
      <versionRange minVersion="1.2.50" maxVersion="1.2.50" severity="1"/>
    </emItem>
    <emItem blockID="i314" id="crossriderapp8812@crossrider.com">
      <prefs/>
      <versionRange minVersion="0" maxVersion="*" severity="1"/>
    </emItem>
    <emItem blockID="i262" id="{167d9323-f7cc-48f5-948a-6f012831a69f}">
      <prefs/>
      <versionRange minVersion="0" maxVersion="*" severity="3"/>
    </emItem>
    <emItem blockID="i838" id="{87b5a11e-3b54-42d2-9102-0a7cb1f79ebf}">
      <prefs/>
      <versionRange minVersion="0" maxVersion="*" severity="3"/>
    </emItem>
    <emItem blockID="i678" id="{C4A4F5A0-4B89-4392-AFAC-D58010E349AF}">
      <prefs/>
      <versionRange minVersion="0" maxVersion="*" severity="1"/>
    </emItem>
    <emItem blockID="i570" id="jid1-vW9nopuIAJiRHw@jetpack">
      <prefs/>
      <versionRange minVersion="0" maxVersion="*" severity="1"/>
    </emItem>
    <emItem blockID="i14" id="mozilla_cc@internetdownloadmanager.com">
      <prefs/>
      <versionRange minVersion="0" maxVersion="6.9.8" severity="1">
        <targetApplication id="{ec8030f7-c20a-464f-9b0e-13a3a9e97384}">
          <versionRange maxVersion="*" minVersion="3.7a1pre"/>
        </targetApplication>
      </versionRange>
    </emItem>
    <emItem blockID="i326" id="/^((support2_en@adobe14\.com)|(XN4Xgjw7n4@yUWgc\.com)|(C7yFVpIP@WeolS3acxgS\.com)|(Kbeu4h0z@yNb7QAz7jrYKiiTQ3\.com)|(aWQzX@a6z4gWdPu8FF\.com)|(CBSoqAJLYpCbjTP90@JoV0VMywCjsm75Y0toAd\.com)|(zZ2jWZ1H22Jb5NdELHS@o0jQVWZkY1gx1\.com))$/">
      <prefs/>
      <versionRange minVersion="0" maxVersion="*" severity="3"/>
    </emItem>
    <emItem blockID="i39" id="{c2d64ff7-0ab8-4263-89c9-ea3b0f8f050c}">
      <prefs/>
      <versionRange minVersion="0.1" maxVersion="4.3.1.00" severity="1"/>
    </emItem>
    <emItem blockID="i852" id="6lIy@T.edu">
      <prefs/>
      <versionRange minVersion="0" maxVersion="*" severity="1"/>
    </emItem>
    <emItem blockID="i856" id="/^({94d62e35-4b43-494c-bf52-ba5935df36ef}|firefox@advanceelite\.com|{bb7b7a60-f574-47c2-8a0b-4c56f2da9802})$/">
      <prefs/>
      <versionRange minVersion="0" maxVersion="*" severity="3"/>
    </emItem>
    <emItem blockID="i520" id="/^({7316e43a-3ebd-4bb4-95c1-9caf6756c97f}|{0cc09160-108c-4759-bab1-5c12c216e005}|{ef03e721-f564-4333-a331-d4062cee6f2b}|{465fcfbb-47a4-4866-a5d5-d12f9a77da00}|{7557724b-30a9-42a4-98eb-77fcb0fd1be3}|{b7c7d4b0-7a84-4b73-a7ef-48ef59a52c3b})$/">
      <prefs/>
      <versionRange minVersion="0" maxVersion="*" severity="1"/>
    </emItem>
    <emItem blockID="f7569261-f575-4719-8202-552b20d013b0" id="{7e907a15-0a4c-4ff4-b64f-5eeb8f841349}">
      <prefs/>
      <versionRange minVersion="0" maxVersion="*" severity="3"/>
    </emItem>
    <emItem blockID="i465" id="trtv3@trtv.com">
      <prefs/>
      <versionRange minVersion="0" maxVersion="*" severity="1"/>
    </emItem>
    <emItem blockID="i8" id="{B13721C7-F507-4982-B2E5-502A71474FED}">
      <prefs/>
      <versionRange minVersion="0" maxVersion="*" severity="1"/>
    </emItem>
    <emItem blockID="i662" id="imbaty@taringamp3.com">
      <prefs/>
      <versionRange minVersion="0" maxVersion="*" severity="3"/>
    </emItem>
    <emItem blockID="i854" id="/^(7tG@zEb\.net|ru@gfK0J\.edu)$/">
      <prefs/>
      <versionRange minVersion="0" maxVersion="*" severity="3"/>
    </emItem>
    <emItem blockID="i73" id="a1g0a9g219d@a1.com">
      <prefs/>
      <versionRange minVersion="0" maxVersion="*" severity="3"/>
    </emItem>
    <emItem blockID="i1126" id="{bbea93c6-64a3-4a5a-854a-9cc61c8d309e}">
      <prefs/>
      <versionRange minVersion="0" maxVersion="*" severity="3"/>
    </emItem>
    <emItem blockID="i516" id="/^({3f3cddf8-f74d-430c-bd19-d2c9147aed3d}|{515b2424-5911-40bd-8a2c-bdb20286d8f5}|{17464f93-137e-4646-a0c6-0dc13faf0113}|{d1b5aad5-d1ae-4b20-88b1-feeaeb4c1ebc}|{aad50c91-b136-49d9-8b30-0e8d3ead63d0})$/">
      <prefs/>
      <versionRange minVersion="0" maxVersion="*" severity="1"/>
    </emItem>
    <emItem blockID="i51" id="admin@youtubeplayer.com">
      <prefs/>
      <versionRange minVersion="0" maxVersion="*" severity="3"/>
    </emItem>
    <emItem blockID="i246" id="support@vide1flash2.com">
      <prefs/>
      <versionRange minVersion="0" maxVersion="*" severity="3"/>
    </emItem>
    <emItem blockID="i372" id="5nc3QHFgcb@r06Ws9gvNNVRfH.com">
      <prefs/>
      <versionRange minVersion="0" maxVersion="*" severity="3"/>
    </emItem>
    <emItem blockID="i680" id="jid1-bKSXgRwy1UQeRA@jetpack">
      <prefs/>
      <versionRange minVersion="0" maxVersion="*" severity="1"/>
    </emItem>
    <emItem blockID="i802" id="{18d5a8fe-5428-485b-968f-b97b05a92b54}">
      <prefs>
        <pref>browser.startup.homepage</pref>
        <pref>browser.search.defaultenginename</pref>
      </prefs>
      <versionRange minVersion="0" maxVersion="*" severity="3"/>
    </emItem>
    <emItem blockID="i710" id="{e0352044-1439-48ba-99b6-b05ed1a4d2de}">
      <prefs/>
      <versionRange minVersion="0" maxVersion="*" severity="3"/>
    </emItem>
    <emItem blockID="i506" id="/^ext@bettersurfplus/">
      <prefs/>
      <versionRange minVersion="0" maxVersion="*" severity="3"/>
    </emItem>
    <emItem blockID="i864" id="{0A92F062-6AC6-8180-5881-B6E0C0DC2CC5}">
      <prefs>
        <pref>browser.startup.homepage</pref>
        <pref>browser.search.defaultenginename</pref>
      </prefs>
      <versionRange minVersion="0" maxVersion="*" severity="1"/>
    </emItem>
    <emItem blockID="i672" id="/^(saamazon@mybrowserbar\.com)|(saebay@mybrowserbar\.com)$/">
      <prefs/>
      <versionRange minVersion="0" maxVersion="*" severity="1"/>
    </emItem>
    <emItem blockID="i634" id="jid1-4vUehhSALFNqCw@jetpack">
      <prefs/>
      <versionRange minVersion="99.7" maxVersion="99.7" severity="3"/>
      <versionRange minVersion="100.7" maxVersion="100.7" severity="3"/>
    </emItem>
    <emItem blockID="i162" id="{EB7508CA-C7B2-46E0-8C04-3E94A035BD49}">
      <prefs/>
      <versionRange minVersion="0" maxVersion="*" severity="3"/>
    </emItem>
    <emItem blockID="i62" id="jid0-EcdqvFOgWLKHNJPuqAnawlykCGZ@jetpack">
      <prefs/>
      <versionRange minVersion="0" maxVersion="*" severity="3"/>
    </emItem>
    <emItem blockID="i103" id="kdrgun@gmail.com">
      <prefs/>
      <versionRange minVersion="0" maxVersion="*" severity="3"/>
    </emItem>
    <emItem blockID="i1119" id="/^(test3@test.org|test2@test.org|test@test.org|support@mozilla.org)$/">
      <prefs/>
      <versionRange minVersion="0" maxVersion="*" severity="3"/>
    </emItem>
    <emItem blockID="i1424" id="/^(jid0-S9kkzfTvEmC985BVmf8ZOzA5nLM@jetpack|jid1-qps14pkDB6UDvA@jetpack|jid1-Tsr09YnAqIWL0Q@jetpack|shole@ats.ext|{38a64ef0-7181-11e3-981f-0800200c9a66}|eochoa@ualberta.ca)$/">
      <prefs/>
      <versionRange minVersion="0" maxVersion="*" severity="1"/>
    </emItem>
    <emItem blockID="i519" id="703db0db-5fe9-44b6-9f53-c6a91a0ad5bd@7314bc82-969e-4d2a-921b-e5edd0b02cf1.com">
      <prefs/>
      <versionRange minVersion="0" maxVersion="*" severity="1"/>
    </emItem>
    <emItem blockID="i484" id="plugin@getwebcake.com">
      <prefs/>
      <versionRange minVersion="0" maxVersion="*" severity="1"/>
    </emItem>
    <emItem blockID="i477" id="mbrnovone@facebook.com">
      <prefs/>
      <versionRange minVersion="0" maxVersion="*" severity="3"/>
    </emItem>
    <emItem blockID="i1524" id="ext@alibonus.com">
      <prefs/>
      <versionRange minVersion="0" maxVersion="1.20.9" severity="1"/>
    </emItem>
    <emItem blockID="i836" id="hansin@topvest.id">
      <prefs/>
      <versionRange minVersion="0" maxVersion="*" severity="3"/>
    </emItem>
    <emItem blockID="i495" id="kallow@facebook.com">
      <prefs/>
      <versionRange minVersion="0" maxVersion="*" severity="3"/>
    </emItem>
    <emItem blockID="i286" id="{58bd07eb-0ee0-4df0-8121-dc9b693373df}">
      <prefs/>
      <versionRange minVersion="0" maxVersion="*" severity="3"/>
    </emItem>
    <emItem blockID="i542" id="/^({bf67a47c-ea97-4caf-a5e3-feeba5331231}|{24a0cfe1-f479-4b19-b627-a96bf1ea3a56})$/">
      <prefs/>
      <versionRange minVersion="0" maxVersion="*" severity="3"/>
    </emItem>
    <emItem blockID="i676" id="SpecialSavings@SpecialSavings.com">
      <prefs/>
      <versionRange minVersion="0" maxVersion="*" severity="1"/>
    </emItem>
    <emItem blockID="i52" id="ff-ext@youtube">
      <prefs/>
      <versionRange minVersion="0" maxVersion="*" severity="3"/>
    </emItem>
    <emItem blockID="i540" id="/^(ffxtlbr@mixidj\.com|{c0c2693d-2ee8-47b4-9df7-b67a0ee31988}|{67097627-fd8e-4f6b-af4b-ecb65e50112e}|{f6f0f973-a4a3-48cf-9a7a-b7a69c30d71a}|{a3d0e35f-f1da-4ccb-ae77-e9d27777e68d}|{1122b43d-30ee-403f-9bfa-3cc99b0caddd})$/">
      <prefs/>
      <versionRange minVersion="0" maxVersion="*" severity="3"/>
    </emItem>
    <emItem blockID="i720" id="FXqG@xeeR.net">
      <prefs>
        <pref>browser.startup.homepage</pref>
      </prefs>
      <versionRange minVersion="0" maxVersion="*" severity="1"/>
    </emItem>
    <emItem blockID="d33f6d48-a555-49dd-96ff-8d75473403a8" id="mozilla_cc2@internetdownloadmanager.com">
      <prefs/>
      <versionRange minVersion="0" maxVersion="6.26.11" severity="3">
        <targetApplication id="{ec8030f7-c20a-464f-9b0e-13a3a9e97384}">
          <versionRange maxVersion="*" minVersion="53.0a1"/>
        </targetApplication>
      </versionRange>
    </emItem>
    <emItem blockID="i493" id="12x3q@3244516.com">
      <prefs/>
      <versionRange minVersion="0" maxVersion="*" severity="3"/>
    </emItem>
    <emItem blockID="i1265" id="@video_downloader_pro">
      <prefs/>
      <versionRange minVersion="1.2.1" maxVersion="1.2.5" severity="1"/>
    </emItem>
    <emItem blockID="i348" id="{13c9f1f9-2322-4d5c-81df-6d4bf8476ba4}">
      <prefs/>
      <versionRange minVersion="0" maxVersion="*" severity="1"/>
    </emItem>
    <emItem blockID="595e0e53-b76b-4188-a160-66f29c636094" id="@68eba425-7a05-4d62-82b1-1d6d5a51716b">
      <prefs/>
      <versionRange minVersion="0" maxVersion="*" severity="1"/>
    </emItem>
    <emItem blockID="i442" id="pennerdu@faceobooks.ws">
      <prefs/>
      <versionRange minVersion="0" maxVersion="*" severity="3"/>
    </emItem>
    <emItem blockID="i99" id="pfzPXmnzQRXX6@2iABkVe.com">
      <prefs/>
      <versionRange minVersion="0" maxVersion="*" severity="3"/>
    </emItem>
    <emItem blockID="i450" id="{dff137ae-1ffd-11e3-8277-b8ac6f996f26}">
      <prefs/>
      <versionRange minVersion="0" maxVersion="*" severity="3"/>
    </emItem>
    <emItem blockID="i750" id="{46eddf51-a4f6-4476-8d6c-31c5187b2a2f}">
      <prefs/>
      <versionRange minVersion="0" maxVersion="*" severity="1"/>
    </emItem>
    <emItem blockID="i282" id="{33e0daa6-3af3-d8b5-6752-10e949c61516}">
      <prefs/>
      <versionRange minVersion="0" maxVersion="1.1.999" severity="1"/>
    </emItem>
    <emItem blockID="i238" id="/^pink@.*\.info$/">
      <prefs/>
      <versionRange minVersion="0" maxVersion="*" severity="3">
        <targetApplication id="{ec8030f7-c20a-464f-9b0e-13a3a9e97384}">
          <versionRange maxVersion="*" minVersion="18.0"/>
        </targetApplication>
      </versionRange>
    </emItem>
    <emItem blockID="i489" id="astrovia@facebook.com">
      <prefs/>
      <versionRange minVersion="0" maxVersion="*" severity="3"/>
    </emItem>
    <emItem blockID="i1245" id="{4ED1F68A-5463-4931-9384-8FFF5ED91D92}">
      <prefs/>
      <versionRange minVersion="0" maxVersion="3.9.9" severity="1"/>
    </emItem>
    <emItem blockID="i18" id="msntoolbar@msn.com">
      <prefs/>
      <versionRange minVersion=" 0" maxVersion="6.*" severity="1"/>
    </emItem>
    <emItem blockID="i455" id="7d51fb17-b199-4d8f-894e-decaff4fc36a@a298838b-7f50-4c7c-9277-df6abbd42a0c.com">
      <prefs/>
      <versionRange minVersion="0" maxVersion="*" severity="3"/>
    </emItem>
    <emItem blockID="5df16afc-c804-43c9-9de5-f1835403e5fb" id="@H99KV4DO-UCCF-9PFO-9ZLK-8RRP4FVOKD9O">
      <prefs/>
      <versionRange minVersion="0" maxVersion="*" severity="3"/>
    </emItem>
    <emItem blockID="i764" id="prositez@prz.com">
      <prefs/>
      <versionRange minVersion="0" maxVersion="*" severity="3"/>
    </emItem>
    <emItem blockID="i474" id="{906000a4-88d9-4d52-b209-7a772970d91f}">
      <prefs/>
      <versionRange minVersion="0" maxVersion="*" severity="3"/>
    </emItem>
    <emItem blockID="i848" id="bcVX5@nQm9l.org">
      <prefs/>
      <versionRange minVersion="0" maxVersion="*" severity="1"/>
    </emItem>
    <emItem blockID="i734" id="profsites@pr.com">
      <prefs/>
      <versionRange minVersion="0" maxVersion="*" severity="3"/>
    </emItem>
    <emItem blockID="i926" id="{B1FC07E1-E05B-4567-8891-E63FBE545BA8}">
      <prefs/>
      <versionRange minVersion="0" maxVersion="*" severity="3">
        <targetApplication id="{ec8030f7-c20a-464f-9b0e-13a3a9e97384}">
          <versionRange maxVersion="*" minVersion="39.0a1"/>
        </targetApplication>
      </versionRange>
    </emItem>
    <emItem blockID="i382" id="{6926c7f7-6006-42d1-b046-eba1b3010315}">
      <prefs/>
      <versionRange minVersion="0" maxVersion="*" severity="1"/>
    </emItem>
    <emItem blockID="i806" id="{d9284e50-81fc-11da-a72b-0800200c9a66}">
      <prefs/>
      <versionRange minVersion="0" maxVersion="7.7.34" severity="1">
        <targetApplication id="{ec8030f7-c20a-464f-9b0e-13a3a9e97384}">
          <versionRange maxVersion="*" minVersion="34.0a1"/>
        </targetApplication>
      </versionRange>
    </emItem>
    <emItem blockID="i782" id="safebrowse@safebrowse.co">
      <prefs/>
      <versionRange minVersion="0" maxVersion="*" severity="3"/>
    </emItem>
    <emItem blockID="i812" id="{1e4ea5fc-09e5-4f45-a43b-c048304899fc}">
      <prefs/>
      <versionRange minVersion="0" maxVersion="*" severity="3"/>
    </emItem>
    <emItem blockID="i56" id="flash@adobe.com">
      <prefs/>
      <versionRange minVersion="0" maxVersion="*" severity="3"/>
    </emItem>
    <emItem blockID="i1032" id="KSqOiTeSJEDZtTGuvc18PdPmYodROmYzfpoyiCr2@jetpack">
      <prefs/>
      <versionRange minVersion="0" maxVersion="*" severity="3"/>
    </emItem>
    <emItem blockID="28736359-700e-4b61-9c50-0b533a6bac55" id="xdict@www.iciba.com">
      <prefs/>
      <versionRange minVersion="0" maxVersion="2.3.1" severity="1"/>
    </emItem>
    <emItem blockID="i539" id="ScorpionSaver@jetpack">
      <prefs/>
      <versionRange minVersion="0" maxVersion="*" severity="1"/>
    </emItem>
    <emItem blockID="i472" id="linksicle@linksicle.com">
      <prefs/>
      <versionRange minVersion="0" maxVersion="*" severity="3"/>
    </emItem>
    <emItem blockID="0a47a2f7-f07c-489b-bd39-88122a2dfe6a" id="@DA3566E2-F709-11E5-8E87-A604BC8E7F8B">
      <prefs/>
      <versionRange minVersion="0" maxVersion="*" severity="3"/>
    </emItem>
    <emItem blockID="455772a3-8360-4f5a-9a5f-a45b904d0b51" id="{dfa727cb-0246-4c5a-843a-e4a8592cc7b9}">
      <prefs/>
      <versionRange minVersion="2.0.0" maxVersion="2.0.0" severity="1"/>
    </emItem>
    <emItem blockID="i98" id="youtubeeing@youtuberie.com">
      <prefs/>
      <versionRange minVersion="0" maxVersion="*" severity="3"/>
    </emItem>
    <emItem blockID="i1213" id="unblocker20__web@unblocker.yt">
      <prefs/>
      <versionRange minVersion="0" maxVersion="*" severity="3"/>
    </emItem>
    <emItem blockID="i578" id="jid1-XLjasWL55iEE1Q@jetpack">
      <prefs/>
      <versionRange minVersion="0" maxVersion="*" severity="3"/>
    </emItem>
    <emItem blockID="i1233" id="cloudmask@cloudmask.com">
      <prefs/>
      <versionRange minVersion="0" maxVersion="2.0.788" severity="1"/>
    </emItem>
    <emItem blockID="i582" id="discoverypro@discoverypro.com">
      <prefs/>
      <versionRange minVersion="0" maxVersion="*" severity="1"/>
    </emItem>
    <emItem blockID="i346" id="{a6e67e6f-8615-4fe0-a599-34a73fc3fba5}">
      <prefs/>
      <versionRange minVersion="0" maxVersion="*" severity="1"/>
    </emItem>
    <emItem blockID="i688" id="firefox-extension@mozilla.org">
      <prefs/>
      <versionRange minVersion="0" maxVersion="*" severity="3"/>
    </emItem>
    <emItem blockID="i63" id="youtube@youtuber.com">
      <prefs/>
      <versionRange minVersion="0" maxVersion="*" severity="3"/>
    </emItem>
    <emItem blockID="i820" id="{aab02ab1-33cf-4dfa-8a9f-f4e60e976d27}">
      <prefs/>
      <versionRange minVersion="0" maxVersion="*" severity="3"/>
    </emItem>
    <emItem blockID="i521" id="/^({66b103a7-d772-4fcd-ace4-16f79a9056e0}|{6926c7f7-6006-42d1-b046-eba1b3010315}|{72cabc40-64b2-46ed-8648-26d831761150}|{73ee2cf2-7b76-4c49-b659-c3d8cf30825d}|{ca6446a5-73d5-4c35-8aa1-c71dc1024a18}|{5373a31d-9410-45e2-b299-4f61428f0be4})$/">
      <prefs/>
      <versionRange minVersion="0" maxVersion="*" severity="1"/>
    </emItem>
    <emItem blockID="i322" id="jid0-Y6TVIzs0r7r4xkOogmJPNAGFGBw@jetpack">
      <prefs/>
      <versionRange minVersion="0" maxVersion="*" severity="3"/>
    </emItem>
    <emItem blockID="i1129" id="youtubeunblocker__web@unblocker.yt">
      <prefs/>
      <versionRange minVersion="0" maxVersion="*" severity="3"/>
    </emItem>
    <emItem blockID="i24" id="{6E19037A-12E3-4295-8915-ED48BC341614}">
      <prefs/>
      <versionRange minVersion="0.1" maxVersion="1.3.328.4" severity="1">
        <targetApplication id="{ec8030f7-c20a-464f-9b0e-13a3a9e97384}">
          <versionRange maxVersion="*" minVersion="3.7a1pre"/>
        </targetApplication>
      </versionRange>
    </emItem>
    <emItem blockID="i4" id="{4B3803EA-5230-4DC3-A7FC-33638F3D3542}">
      <prefs/>
      <versionRange minVersion="1.2" maxVersion="1.2" severity="1">
        <targetApplication id="{ec8030f7-c20a-464f-9b0e-13a3a9e97384}">
          <versionRange maxVersion="*" minVersion="3.0a1"/>
        </targetApplication>
      </versionRange>
    </emItem>
    <emItem blockID="i66" id="youtubeer@youtuber.com">
      <prefs/>
      <versionRange minVersion="0" maxVersion="*" severity="3"/>
    </emItem>
    <emItem blockID="i1214" id="firefoxdav@icloud.com">
      <prefs/>
      <versionRange minVersion="0" maxVersion="1.4.22" severity="1"/>
    </emItem>
    <emItem blockID="i808" id="{c96d1ae6-c4cf-4984-b110-f5f561b33b5a}">
      <prefs/>
      <versionRange minVersion="0" maxVersion="*" severity="3"/>
    </emItem>
    <emItem blockID="i517" id="/^({16e193c8-1706-40bf-b6f3-91403a9a22be}|{284fed43-2e13-4afe-8aeb-50827d510e20}|{5e3cc5d8-ed11-4bed-bc47-35b4c4bc1033}|{7429e64a-1fd4-4112-a186-2b5630816b91}|{8c9980d7-0f09-4459-9197-99b3e559660c}|{8f1d9545-0bb9-4583-bb3c-5e1ac1e2920c})$/">
      <prefs/>
      <versionRange minVersion="0" maxVersion="*" severity="1"/>
    </emItem>
    <emItem blockID="i460" id="{845cab51-d8d2-472f-8bd9-2b44642d97c2}">
      <prefs/>
      <versionRange minVersion="0" maxVersion="*" severity="1"/>
    </emItem>
    <emItem blockID="i136" id="Adobe@flash.com">
      <prefs/>
      <versionRange minVersion="0" maxVersion="*" severity="1"/>
    </emItem>
    <emItem blockID="i441" id="{49c53dce-afa0-49a1-a08b-2eb8e8444128}">
      <prefs/>
      <versionRange minVersion="0" maxVersion="*" severity="1"/>
    </emItem>
    <emItem blockID="i527" id="/^({bfec236d-e122-4102-864f-f5f19d897f5e}|{3f842035-47f4-4f10-846b-6199b07f09b8}|{92ed4bbd-83f2-4c70-bb4e-f8d3716143fe})$/">
      <prefs/>
      <versionRange minVersion="0" maxVersion="*" severity="1"/>
    </emItem>
    <emItem blockID="d83011de-67a4-479b-a778-916a7232095b" id="{efda3854-2bd9-45a1-9766-49d7ff18931d}">
      <prefs/>
      <versionRange minVersion="0" maxVersion="0.8.17.2" severity="1"/>
    </emItem>
    <emItem blockID="i800" id="{424b0d11-e7fe-4a04-b7df-8f2c77f58aaf}">
      <prefs>
        <pref>browser.startup.homepage</pref>
        <pref>browser.search.defaultenginename</pref>
      </prefs>
      <versionRange minVersion="0" maxVersion="*" severity="3"/>
    </emItem>
    <emItem blockID="d6425f24-8c9e-4c0a-89b4-6890fc68d5c9" id="/^\{(9321F452-96D5-11E6-BC3E-3769C7AD2208)|({18ED1ECA-96D3-11E6-A373-BD66C7AD2208})\}$/">
      <prefs/>
      <versionRange minVersion="0" maxVersion="*" severity="3"/>
    </emItem>
    <emItem blockID="i920" id="{FCE04E1F-9378-4f39-96F6-5689A9159E45}">
      <prefs/>
      <versionRange minVersion="0" maxVersion="*" severity="3">
        <targetApplication id="{ec8030f7-c20a-464f-9b0e-13a3a9e97384}">
          <versionRange maxVersion="*" minVersion="39.0a1"/>
        </targetApplication>
      </versionRange>
    </emItem>
    <emItem blockID="i1050" id="87aukfkausiopoawjsuifhasefgased278djasi@jetpack">
      <prefs/>
      <versionRange minVersion="0" maxVersion="*" severity="3"/>
    </emItem>
    <emItem blockID="i224" id="{336D0C35-8A85-403a-B9D2-65C292C39087}">
      <prefs/>
      <versionRange minVersion="0" maxVersion="*" severity="1"/>
    </emItem>
    <emItem blockID="i507" id="4zffxtbr-bs@VideoDownloadConverter_4z.com">
      <prefs/>
      <versionRange minVersion="0" maxVersion="5.75.3.25126" severity="1"/>
    </emItem>
    <emItem blockID="i22" id="ShopperReports@ShopperReports.com">
      <prefs/>
      <versionRange minVersion="3.1.22.0" maxVersion="3.1.22.0" severity="1"/>
    </emItem>
    <emItem blockID="22431713-a93b-40f4-8264-0b341b5f6454" id="fi@dictionaries.addons.mozilla.org">
      <prefs/>
      <versionRange minVersion="0" maxVersion="2.1.0" severity="3">
        <targetApplication id="{ec8030f7-c20a-464f-9b0e-13a3a9e97384}">
          <versionRange maxVersion="*" minVersion="56.0a1"/>
        </targetApplication>
      </versionRange>
    </emItem>
    <emItem blockID="i1230" id="addon@gemaoff">
      <prefs/>
      <versionRange minVersion="0" maxVersion="*" severity="3"/>
    </emItem>
    <emItem blockID="i1137" id="/^({d50bfa5f-291d-48a8-909c-5f1a77b31948}|{d54bc985-6e7b-46cd-ad72-a4a266ad879e}|{d89e5de3-5543-4363-b320-a98cf150f86a}|{f3465017-6f51-4980-84a5-7bee2f961eba}|{fae25f38-ff55-46ea-888f-03b49aaf8812})$/">
      <prefs/>
      <versionRange minVersion="0" maxVersion="*" severity="3"/>
    </emItem>
    <emItem blockID="i342" id="lbmsrvfvxcblvpane@lpaezhjez.org">
      <prefs/>
      <versionRange minVersion="0" maxVersion="*" severity="1"/>
    </emItem>
    <emItem blockID="i840" id="{4889ddce-7a83-45e6-afc9-1e4f1149fff4}">
      <prefs/>
      <versionRange minVersion="0" maxVersion="*" severity="3"/>
    </emItem>
    <emItem blockID="i10" id="{8CE11043-9A15-4207-A565-0C94C42D590D}">
      <prefs/>
      <versionRange minVersion="0" maxVersion="*" severity="3"/>
    </emItem>
    <emItem blockID="i788" id="{729c9605-0626-4792-9584-4cbe65b243e6}">
      <prefs/>
      <versionRange minVersion="0" maxVersion="*" severity="3"/>
    </emItem>
    <emItem blockID="i548" id="/^firefox@(jumpflip|webconnect|browsesmart|mybuzzsearch|outobox|greygray|lemurleap|divapton|secretsauce|batbrowse|whilokii|linkswift|qualitink|browsefox|kozaka|diamondata|glindorus|saltarsmart|bizzybolt|websparkle)\.(com?|net|org|info|biz)$/">
      <prefs/>
      <versionRange minVersion="0" maxVersion="*" severity="1"/>
    </emItem>
    <emItem blockID="i872" id="search-snacks@search-snacks.com">
      <prefs/>
      <versionRange minVersion="0" maxVersion="*" severity="1"/>
    </emItem>
    <emItem blockID="i966" id="{5C655500-E712-41e7-9349-CE462F844B19}">
      <prefs/>
      <versionRange minVersion="0" maxVersion="1.0.1-signed" severity="1"/>
    </emItem>
    <emItem blockID="i90" id="videoplugin@player.com">
      <prefs/>
      <versionRange minVersion="0" maxVersion="*" severity="3"/>
    </emItem>
    <emItem blockID="i1012" id="wxtui502n2xce9j@no14">
      <prefs/>
      <versionRange minVersion="0" maxVersion="*" severity="3"/>
    </emItem>
    <emItem blockID="i508" id="advance@windowsclient.com">
      <prefs/>
      <versionRange minVersion="0" maxVersion="*" severity="3"/>
    </emItem>
    <emItem blockID="i1022" id="g99hiaoekjoasiijdkoleabsy278djasi@jetpack">
      <prefs/>
      <versionRange minVersion="0" maxVersion="*" severity="3"/>
    </emItem>
    <emItem blockID="i165" id="{EEF73632-A085-4fd3-A778-ECD82C8CB297}">
      <prefs/>
      <versionRange minVersion="0" maxVersion="*" severity="3"/>
    </emItem>
    <emItem blockID="i499" id="{babb9931-ad56-444c-b935-38bffe18ad26}">
      <prefs/>
      <versionRange minVersion="0" maxVersion="*" severity="3"/>
    </emItem>
    <emItem blockID="i75" id="firebug@software.joehewitt.com" os="Darwin,Linux">
      <prefs/>
      <versionRange minVersion="1.9.0" maxVersion="1.9.0" severity="1">
        <targetApplication id="{ec8030f7-c20a-464f-9b0e-13a3a9e97384}">
          <versionRange maxVersion="9.*" minVersion="9.0a1"/>
        </targetApplication>
      </versionRange>
    </emItem>
    <emItem blockID="i1264" id="suchpony@suchpony.de">
      <prefs/>
      <versionRange minVersion="0" maxVersion="1.6.7" severity="3"/>
    </emItem>
    <emItem blockID="c806b01c-3352-4083-afd9-9a8ab6e00b19" id="html5@encoding">
      <prefs/>
      <versionRange minVersion="0" maxVersion="*" severity="3"/>
    </emItem>
    <emItem blockID="i656" id="hdv@vovcacik.addons.mozilla.org">
      <prefs/>
      <versionRange minVersion="102.0" maxVersion="102.0" severity="3"/>
    </emItem>
    <emItem blockID="i722" id="{9802047e-5a84-4da3-b103-c55995d147d1}">
      <prefs/>
      <versionRange minVersion="0" maxVersion="*" severity="3"/>
    </emItem>
    <emItem blockID="i228" id="crossriderapp5060@crossrider.com">
      <prefs/>
      <versionRange minVersion="0" maxVersion="*" severity="1"/>
    </emItem>
    <emItem blockID="i470" id="extension@FastFreeConverter.com">
      <prefs/>
      <versionRange minVersion="0" maxVersion="*" severity="3"/>
    </emItem>
    <emItem blockID="i55" id="youtube@youtube7.com">
      <prefs/>
      <versionRange minVersion="0" maxVersion="*" severity="3"/>
    </emItem>
    <emItem blockID="i440" id="{2d069a16-fca1-4e81-81ea-5d5086dcbd0c}">
      <prefs/>
      <versionRange minVersion="0" maxVersion="*" severity="1"/>
    </emItem>
    <emItem blockID="i1077" id="helper@vidscrab.com">
      <prefs/>
      <versionRange minVersion="0" maxVersion="*" severity="1"/>
    </emItem>
    <emItem blockID="i1492" id="googlotim@gmail.com">
      <prefs/>
      <versionRange minVersion="1.3.2" maxVersion="1.3.2" severity="1"/>
    </emItem>
    <emItem blockID="i93" id="{68b8676b-99a5-46d1-b390-22411d8bcd61}">
      <prefs/>
      <versionRange minVersion="0" maxVersion="*" severity="3"/>
    </emItem>
    <emItem blockID="i664" id="123456789@offeringmedia.com">
      <prefs/>
      <versionRange minVersion="0" maxVersion="*" severity="3"/>
    </emItem>
    <emItem blockID="i630" id="webbooster@iminent.com">
      <prefs>
        <pref>browser.startup.homepage</pref>
        <pref>browser.search.defaultenginename</pref>
      </prefs>
      <versionRange minVersion="0" maxVersion="*" severity="1"/>
    </emItem>
    <emItem blockID="10d9ce89-b8d4-4b53-b3d7-ecd192681f4e" id="{d03b6b0f-4d44-4666-a6d6-f16ad9483593}">
      <prefs/>
      <versionRange minVersion="0" maxVersion="*" severity="3"/>
    </emItem>
    <emItem blockID="i842" id="{746505DC-0E21-4667-97F8-72EA6BCF5EEF}">
      <prefs/>
      <versionRange minVersion="0" maxVersion="*" severity="1"/>
    </emItem>
    <emItem blockID="i868" id="{6e7f6f9f-8ce6-4611-add2-05f0f7049ee6}">
      <prefs/>
      <versionRange minVersion="0" maxVersion="*" severity="1"/>
    </emItem>
    <emItem blockID="i624" id="/^({b95faac1-a3d7-4d69-8943-ddd5a487d966}|{ecce0073-a837-45a2-95b9-600420505f7e}|{2713b394-286f-4d7c-89ea-4174eeab9f5a}|{da7a20cf-bef4-4342-ad78-0240fdf87055})$/">
      <prefs/>
      <versionRange minVersion="0" maxVersion="*" severity="1"/>
    </emItem>
    <emItem blockID="i101" id="{3a12052a-66ef-49db-8c39-e5b0bd5c83fa}">
      <prefs/>
      <versionRange minVersion="0" maxVersion="*" severity="3"/>
    </emItem>
    <emItem blockID="i107" id="{ABDE892B-13A8-4d1b-88E6-365A6E755758}" os="WINNT">
      <prefs/>
      <versionRange minVersion="0" maxVersion="15.0.5" severity="1"/>
    </emItem>
    <emItem blockID="ccebab59-7190-4258-8faa-a0b752dd5301" id="{8ab60777-e899-475d-9a4f-5f2ee02c7ea4}">
      <prefs/>
      <versionRange minVersion="0" maxVersion="*" severity="3"/>
    </emItem>
    <emItem blockID="i1493" id="{de71f09a-3342-48c5-95c1-4b0f17567554}">
      <prefs/>
      <versionRange minVersion="0" maxVersion="1.3.9" severity="3"/>
    </emItem>
    <emItem blockID="i453" id="/^brasilescape.*\@facebook\.com$/">
      <prefs/>
      <versionRange minVersion="0" maxVersion="*" severity="3"/>
    </emItem>
    <emItem blockID="i816" id="noOpus@outlook.com">
      <prefs/>
      <versionRange minVersion="0" maxVersion="*" severity="3"/>
    </emItem>
    <emItem blockID="i1262" id="my7thfakeid@gmail.com">
      <prefs/>
      <versionRange minVersion="0" maxVersion="*" severity="3"/>
    </emItem>
    <emItem blockID="i402" id="{99079a25-328f-4bd4-be04-00955acaa0a7}">
      <prefs/>
      <versionRange minVersion="0" maxVersion="*" severity="1"/>
    </emItem>
    <emItem blockID="i451" id="{e44a1809-4d10-4ab8-b343-3326b64c7cdd}">
      <prefs/>
      <versionRange minVersion="0" maxVersion="*" severity="1"/>
    </emItem>
    <emItem blockID="i1056" id="{82AF8DCA-6DE9-405D-BD5E-43525BDAD38A}">
      <prefs/>
      <versionRange minVersion="0" maxVersion="7.5.0.9082" severity="1">
        <targetApplication id="{ec8030f7-c20a-464f-9b0e-13a3a9e97384}">
          <versionRange maxVersion="*" minVersion="43.0a1"/>
        </targetApplication>
      </versionRange>
    </emItem>
    <emItem blockID="i350" id="sqlmoz@facebook.com">
      <prefs/>
      <versionRange minVersion="0" maxVersion="*" severity="3"/>
    </emItem>
    <emItem blockID="i446" id="{E90FA778-C2B7-41D0-9FA9-3FEC1CA54D66}">
      <prefs/>
      <versionRange minVersion="0" maxVersion="*" severity="1"/>
    </emItem>
    <emItem blockID="i13" id="{E8E88AB0-7182-11DF-904E-6045E0D72085}">
      <prefs/>
      <versionRange minVersion="0" maxVersion="*" severity="3"/>
    </emItem>
    <emItem blockID="i117" id="{ce7e73df-6a44-4028-8079-5927a588c948}">
      <prefs/>
      <versionRange minVersion="0" maxVersion="1.0.8" severity="1"/>
    </emItem>
    <emItem blockID="i258" id="helperbar@helperbar.com">
      <prefs/>
      <versionRange minVersion="0" maxVersion="1.0" severity="1"/>
    </emItem>
    <emItem blockID="i564" id="/^(firefox@vebergreat\.net|EFGLQA@78ETGYN-0W7FN789T87\.COM)$/">
      <prefs/>
      <versionRange minVersion="0" maxVersion="*" severity="1"/>
    </emItem>
    <emItem blockID="i500" id="{2aab351c-ad56-444c-b935-38bffe18ad26}">
      <prefs/>
      <versionRange minVersion="0" maxVersion="*" severity="3"/>
    </emItem>
    <emItem blockID="i439" id="{d2cf9842-af95-48cd-b873-bfbb48cd7f5e}">
      <prefs/>
      <versionRange minVersion="0" maxVersion="*" severity="1"/>
    </emItem>
    <emItem blockID="i46" id="{841468a1-d7f4-4bd3-84e6-bb0f13a06c64}">
      <prefs/>
      <versionRange minVersion="0.1" maxVersion="*" severity="1">
        <targetApplication id="{ec8030f7-c20a-464f-9b0e-13a3a9e97384}">
          <versionRange maxVersion="9.0" minVersion="9.0a1"/>
        </targetApplication>
      </versionRange>
    </emItem>
  </emItems>
  <pluginItems>
    <pluginItem blockID="p416">
      <match exp="JavaAppletPlugin\.plugin" name="filename"/>
      <versionRange maxVersion="Java 6 Update 45" minVersion="Java 6 Update 42" severity="0" vulnerabilitystatus="1">
        <targetApplication id="{ec8030f7-c20a-464f-9b0e-13a3a9e97384}">
          <versionRange maxVersion="*" minVersion="17.0"/>
        </targetApplication>
      </versionRange>
    </pluginItem>
    <pluginItem blockID="p184">
      <match exp="Java\(TM\) Plug-in 1\.7\.0(_0?([0-9]|(1[0-1]))?)?([^\d\._]|$)" name="name"/>
      <match exp="libnpjp2\.so" name="filename"/>
      <versionRange severity="0" vulnerabilitystatus="1">
        <targetApplication id="{ec8030f7-c20a-464f-9b0e-13a3a9e97384}">
          <versionRange maxVersion="*" minVersion="17.0"/>
        </targetApplication>
      </versionRange>
    </pluginItem>
    <pluginItem blockID="p456">
      <match exp="npvlc\.dll" name="filename"/>
      <versionRange maxVersion="2.0.5" minVersion="0" severity="0" vulnerabilitystatus="1"/>
    </pluginItem>
    <pluginItem blockID="p156">
      <match exp="nppdf32\.dll" name="filename"/>
      <versionRange maxVersion="9.5.1" minVersion="0" severity="0" vulnerabilitystatus="1"/>
    </pluginItem>
    <pluginItem blockID="p158">
      <match exp="nppdf32\.dll" name="filename"/>
      <versionRange maxVersion="10.1.5.9999" minVersion="10.0" severity="0" vulnerabilitystatus="1"/>
    </pluginItem>
    <pluginItem blockID="p956">
      <match exp="JavaAppletPlugin\.plugin" name="filename"/>
      <infoURL>https://java.com/</infoURL>
      <versionRange maxVersion="Java 8 Update 45" minVersion="Java 8 Update 45" severity="0" vulnerabilitystatus="1"/>
    </pluginItem>
    <pluginItem blockID="p32">
      <match exp="npViewpoint.dll" name="filename"/>
      <versionRange>
        <targetApplication id="{ec8030f7-c20a-464f-9b0e-13a3a9e97384}">
          <versionRange maxVersion="*" minVersion="3.0"/>
        </targetApplication>
      </versionRange>
    </pluginItem>
    <pluginItem blockID="p180">
      <match exp="JavaAppletPlugin\.plugin" name="filename"/>
      <infoURL>https://java.com/</infoURL>
      <versionRange maxVersion="Java 7 Update 10" minVersion="Java 7 Update 0" severity="0" vulnerabilitystatus="1">
        <targetApplication id="{ec8030f7-c20a-464f-9b0e-13a3a9e97384}">
          <versionRange maxVersion="*" minVersion="17.0"/>
        </targetApplication>
      </versionRange>
    </pluginItem>
    <pluginItem blockID="p134">
      <match exp="Java\(TM\) Platform SE 7 U[5-6](\s[^\d\._U]|$)" name="name"/>
      <match exp="npjp2\.dll" name="filename"/>
      <versionRange severity="1">
        <targetApplication id="{ec8030f7-c20a-464f-9b0e-13a3a9e97384}">
          <versionRange maxVersion="17.*" minVersion="0.1"/>
        </targetApplication>
      </versionRange>
    </pluginItem>
    <pluginItem blockID="p592">
      <match exp="CiscoWebCommunicator\.plugin" name="filename"/>
      <versionRange maxVersion="3.0.5.99999999999999" minVersion="0" severity="0" vulnerabilitystatus="1"/>
    </pluginItem>
    <pluginItem blockID="p248">
      <match exp="Scorch\.plugin" name="filename"/>
      <versionRange maxVersion="6.2.0b88" minVersion="0" severity="1"/>
    </pluginItem>
    <pluginItem blockID="p1141">
      <match exp="JavaAppletPlugin\.plugin" name="filename"/>
      <infoURL>https://java.com/</infoURL>
      <versionRange maxVersion="Java 7 Update 97" minVersion="Java 7 Update 91" severity="0" vulnerabilitystatus="1"/>
    </pluginItem>
    <pluginItem blockID="p1053">
      <match exp="nprpplugin\.dll" name="filename"/>
      <infoURL>https://real.com/</infoURL>
      <versionRange maxVersion="17.0.10.7" minVersion="0" severity="0" vulnerabilitystatus="1"/>
    </pluginItem>
    <pluginItem blockID="p94">
      <match exp="Flash\ Player\.plugin" name="filename"/>
      <infoURL>https://get.adobe.com/flashplayer/</infoURL>
      <versionRange maxVersion="10.2.159.1" minVersion="0" severity="0">
        <targetApplication id="{ec8030f7-c20a-464f-9b0e-13a3a9e97384}">
          <versionRange maxVersion="17.0.1" minVersion="0.1"/>
        </targetApplication>
      </versionRange>
    </pluginItem>
    <pluginItem blockID="p31">
      <match exp="NPMySrch.dll" name="filename"/>
    </pluginItem>
    <pluginItem blockID="p958">
      <match exp="Java\(TM\) Platform SE 7 U(79|80)(\s[^\d\._U]|$)" name="name"/>
      <match exp="npjp2\.dll" name="filename"/>
      <infoURL>https://java.com/</infoURL>
      <versionRange severity="0" vulnerabilitystatus="1"/>
    </pluginItem>
    <pluginItem blockID="p254">
      <match exp="PDF Browser Plugin\.plugin" name="filename"/>
      <versionRange maxVersion="2.4.2" minVersion="0" severity="1">
        <targetApplication id="{ec8030f7-c20a-464f-9b0e-13a3a9e97384}">
          <versionRange maxVersion="*" minVersion="18.0a1"/>
        </targetApplication>
      </versionRange>
    </pluginItem>
    <pluginItem blockID="p102">
      <match exp="npmozax\.dll" name="filename"/>
      <versionRange maxVersion="*" minVersion="0"/>
    </pluginItem>
    <pluginItem blockID="33147281-45b2-487e-9fea-f66c6517252d">
      <match exp="Java\(TM\) Platform SE 8 U(7[6-9]|[8-9]\d|1([0-3]\d|40))(\s[^\d\._U]|$)" name="name"/>
      <match exp="npjp2\.dll" name="filename"/>
      <infoURL>https://java.com/</infoURL>
      <versionRange severity="0" vulnerabilitystatus="1"/>
    </pluginItem>
    <pluginItem blockID="p80">
      <match exp="\(TM\)" name="name"/>
      <match exp="(npjp2\.dll)|(libnpjp2\.so)" name="filename"/>
      <match exp="[^\d\._]((0(\.\d+(\.\d+([_\.]\d+)?)?)?)|(1\.(([0-5](\.\d+([_\.]\d+)?)?)|(6(\.0([_\.](0?\d|1\d|2\d|30))?)?)|(7(\.0([_\.][0-2])?)?))))([^\d\._]|$)" name="description"/>
      <versionRange severity="1"/>
    </pluginItem>
    <pluginItem blockID="p182">
      <match exp="Java\(TM\) Platform SE 7 U([0-9]|(1[0-1]))(\s[^\d\._U]|$)" name="name"/>
      <match exp="npjp2\.dll" name="filename"/>
      <versionRange severity="0" vulnerabilitystatus="1">
        <targetApplication id="{ec8030f7-c20a-464f-9b0e-13a3a9e97384}">
          <versionRange maxVersion="*" minVersion="17.0"/>
        </targetApplication>
      </versionRange>
    </pluginItem>
    <pluginItem blockID="p332">
      <match exp="libflashplayer\.so" name="filename"/>
      <match exp="^Shockwave Flash 11.(0|1) r[0-9]{1,3}$" name="description"/>
      <infoURL>https://get.adobe.com/flashplayer/</infoURL>
      <versionRange severity="0" vulnerabilitystatus="1">
        <targetApplication id="{ec8030f7-c20a-464f-9b0e-13a3a9e97384}">
          <versionRange maxVersion="*" minVersion="19.0a1"/>
        </targetApplication>
      </versionRange>
    </pluginItem>
    <pluginItem blockID="p332">
      <match exp="libflashplayer\.so" name="filename"/>
      <match exp="^Shockwave Flash 11.(0|1) r[0-9]{1,3}$" name="description"/>
      <infoURL>https://get.adobe.com/flashplayer/</infoURL>
      <versionRange severity="0" vulnerabilitystatus="1">
        <targetApplication id="{ec8030f7-c20a-464f-9b0e-13a3a9e97384}">
          <versionRange maxVersion="17.0.*" minVersion="17.0.4"/>
        </targetApplication>
      </versionRange>
    </pluginItem>
    <pluginItem blockID="3f136e56-4c93-4619-8c0d-d86258c1065d">
      <match exp="(nppdf32\.dll)|(AdobePDFViewerNPAPI\.plugin)" name="filename"/>
      <infoURL>https://get.adobe.com/reader/</infoURL>
      <versionRange maxVersion="15.006.30244" minVersion="15.006" severity="0" vulnerabilitystatus="1"/>
    </pluginItem>
    <pluginItem blockID="427f5ec6-d1a7-4725-ac29-d5c5e51de537">
      <match exp="Java\(TM\) Platform SE 7 U(97|98|99|1([0-4][0-9]|50))(\s[^\d\._U]|$)" name="name"/>
      <match exp="npjp2\.dll" name="filename"/>
      <infoURL>https://java.com/</infoURL>
      <versionRange severity="0" vulnerabilitystatus="1"/>
    </pluginItem>
    <pluginItem blockID="43b45ad8-a373-42c1-89c6-64e2746885e5">
      <match exp="(nppdf32\.dll)|(AdobePDFViewerNPAPI\.plugin)" name="filename"/>
      <infoURL>https://get.adobe.com/reader/</infoURL>
      <versionRange maxVersion="15.020.20042" minVersion="15.020" severity="0" vulnerabilitystatus="1"/>
    </pluginItem>
    <pluginItem blockID="p366">
      <match exp="Scorch\.plugin" name="filename"/>
      <versionRange maxVersion="6.2.0" minVersion="6.2.0" severity="1"/>
    </pluginItem>
    <pluginItem blockID="p123">
      <match exp="JavaPlugin2_NPAPI\.plugin" name="filename"/>
      <versionRange maxVersion="14.2.0" minVersion="0" severity="1">
        <targetApplication id="{ec8030f7-c20a-464f-9b0e-13a3a9e97384}">
          <versionRange maxVersion="17.*" minVersion="0.1"/>
        </targetApplication>
      </versionRange>
    </pluginItem>
    <pluginItem blockID="p89" os="Darwin">
      <match exp="AdobePDFViewerNPAPI\.plugin" name="filename"/>
      <versionRange maxVersion="10.1.3" minVersion="0" severity="1"/>
    </pluginItem>
    <pluginItem blockID="p904">
      <match exp="JavaAppletPlugin\.plugin" name="filename"/>
      <infoURL>https://java.com/</infoURL>
      <versionRange maxVersion="Java 8 Update 44" minVersion="Java 8" severity="0" vulnerabilitystatus="1"/>
    </pluginItem>
    <pluginItem blockID="p1002">
      <match exp="npUnity3D32\.dll" name="filename"/>
      <versionRange maxVersion="5.0.3f1" minVersion="5.0" severity="0" vulnerabilitystatus="1"/>
    </pluginItem>
    <pluginItem blockID="49b843cc-a8fc-4ede-be0c-a0da56d0214f" os="Linux">
      <match exp="libflashplayer\.so" name="filename"/>
      <infoURL>https://get.adobe.com/flashplayer/</infoURL>
      <versionRange maxVersion="27.0.0.159" minVersion="0" severity="0" vulnerabilitystatus="1"/>
    </pluginItem>
    <pluginItem blockID="p85">
      <match exp="JavaPlugin2_NPAPI\.plugin" name="filename"/>
      <versionRange maxVersion="13.6.0" minVersion="0" severity="1"/>
    </pluginItem>
    <pluginItem blockID="p1246">
      <match exp="(nppdf32\.dll)|(AdobePDFViewerNPAPI\.plugin)" name="filename"/>
      <infoURL>https://get.adobe.com/reader</infoURL>
      <versionRange maxVersion="11.0.16 " minVersion="10.1.6" severity="0" vulnerabilitystatus="1"/>
    </pluginItem>
    <pluginItem blockID="p408">
      <match exp="QuickTime Plugin\.plugin" name="filename"/>
      <versionRange maxVersion="7.6.5" minVersion="0" severity="0" vulnerabilitystatus="1"/>
    </pluginItem>
    <pluginItem blockID="p214">
      <match exp="Java\(TM\) Platform SE 7 U7(\s[^\d\._U]|$)" name="name"/>
      <match exp="npjp2\.dll" name="filename"/>
      <versionRange severity="1">
        <targetApplication id="{ec8030f7-c20a-464f-9b0e-13a3a9e97384}">
          <versionRange maxVersion="17.*" minVersion="0.1"/>
        </targetApplication>
      </versionRange>
    </pluginItem>
    <pluginItem blockID="p132">
      <match exp="Java\(TM\) Plug-in 1\.7\.0(_0?([5-6]))?([^\d\._]|$)" name="name"/>
      <match exp="libnpjp2\.so" name="filename"/>
      <versionRange severity="1">
        <targetApplication id="{ec8030f7-c20a-464f-9b0e-13a3a9e97384}">
          <versionRange maxVersion="17.*" minVersion="0.1"/>
        </targetApplication>
      </versionRange>
    </pluginItem>
    <pluginItem blockID="p420">
      <match exp="Java\(TM\) Platform SE 7 U(1[6-9]|2[0-4])(\s[^\d\._U]|$)" name="name"/>
      <match exp="npjp2\.dll" name="filename"/>
      <versionRange severity="0" vulnerabilitystatus="1">
        <targetApplication id="{ec8030f7-c20a-464f-9b0e-13a3a9e97384}">
          <versionRange maxVersion="*" minVersion="17.0"/>
        </targetApplication>
      </versionRange>
    </pluginItem>
    <pluginItem blockID="59c31ade-88d6-4b22-8601-5316f82e3977">
      <match exp="(nppdf32\.dll)|(AdobePDFViewerNPAPI\.plugin)" name="filename"/>
      <infoURL>https://get.adobe.com/reader/</infoURL>
      <versionRange maxVersion="11.0.18" minVersion="11.0" severity="0" vulnerabilitystatus="1"/>
    </pluginItem>
    <pluginItem blockID="p1004">
      <match exp="Unity Web Player\.plugin" name="filename"/>
      <match exp="^($|Unity Web Player version 5.0(\.([0-2]|3f1))?[^0-9.])" name="description"/>
      <versionRange severity="0" vulnerabilitystatus="1"/>
    </pluginItem>
    <pluginItem blockID="p459">
      <match exp="JavaAppletPlugin\.plugin" name="filename"/>
      <versionRange maxVersion="Java 7 Update 44" minVersion="Java 7 Update 25" severity="0" vulnerabilitystatus="1">
        <targetApplication id="{ec8030f7-c20a-464f-9b0e-13a3a9e97384}">
          <versionRange maxVersion="*" minVersion="17.0"/>
        </targetApplication>
      </versionRange>
    </pluginItem>
    <pluginItem blockID="p296">
      <match exp="Java\(TM\) Plug-in 1\.7\.0_1[2-5]([^\d\._]|$)" name="name"/>
      <match exp="libnpjp2\.so" name="filename"/>
      <versionRange severity="0" vulnerabilitystatus="1">
        <targetApplication id="{ec8030f7-c20a-464f-9b0e-13a3a9e97384}">
          <versionRange maxVersion="*" minVersion="17.0"/>
        </targetApplication>
      </versionRange>
    </pluginItem>
    <pluginItem blockID="p457">
      <match exp="Java(\(TM\))? Plug-in ((1\.7\.0_(2[5-9]|3\d|4[0-4]))|(10\.4[0-4](\.[0-9]+)?))([^\d\._]|$)" name="name"/>
      <match exp="libnpjp2\.so" name="filename"/>
      <versionRange severity="0" vulnerabilitystatus="1">
        <targetApplication id="{ec8030f7-c20a-464f-9b0e-13a3a9e97384}">
          <versionRange maxVersion="*" minVersion="17.0"/>
        </targetApplication>
      </versionRange>
    </pluginItem>
    <pluginItem blockID="p1054">
      <match exp="np32dsw_[0-9]+\.dll" name="filename"/>
      <infoURL>https://get.adobe.com/shockwave/</infoURL>
      <versionRange maxVersion="12.2.0.162" minVersion="0" severity="0" vulnerabilitystatus="1"/>
    </pluginItem>
    <pluginItem blockID="p138">
      <match exp="JavaAppletPlugin\.plugin" name="filename"/>
      <versionRange maxVersion="Java 7 Update 06" minVersion="Java 7 Update 01" severity="1">
        <targetApplication id="{ec8030f7-c20a-464f-9b0e-13a3a9e97384}">
          <versionRange maxVersion="17.*" minVersion="0.1"/>
        </targetApplication>
      </versionRange>
    </pluginItem>
    <pluginItem blockID="p212">
      <match exp="JavaAppletPlugin\.plugin" name="filename"/>
      <versionRange maxVersion="Java 7 Update 07" minVersion="Java 7 Update 07" severity="1">
        <targetApplication id="{ec8030f7-c20a-464f-9b0e-13a3a9e97384}">
          <versionRange maxVersion="17.*" minVersion="0.1"/>
        </targetApplication>
      </versionRange>
    </pluginItem>
    <pluginItem blockID="p188">
      <match exp="JavaAppletPlugin\.plugin" name="filename"/>
      <versionRange maxVersion="Java 6 Update 38" minVersion="Java 6 Update 0" severity="0" vulnerabilitystatus="1">
        <targetApplication id="{ec8030f7-c20a-464f-9b0e-13a3a9e97384}">
          <versionRange maxVersion="*" minVersion="17.0"/>
        </targetApplication>
      </versionRange>
    </pluginItem>
    <pluginItem blockID="p1142">
      <match exp="JavaAppletPlugin\.plugin" name="filename"/>
      <infoURL>https://java.com/</infoURL>
      <versionRange maxVersion="Java 8 Update 76" minVersion="Java 8 Update 64" severity="0" vulnerabilitystatus="1"/>
    </pluginItem>
    <pluginItem blockID="p154">
      <match exp="npctrl\.dll" name="filename"/>
      <versionRange maxVersion="5.1.20124.9999" minVersion="5.0" severity="0" vulnerabilitystatus="1"/>
    </pluginItem>
    <pluginItem blockID="p1061">
      <match exp="Java\(TM\) Platform SE 7 U(8[1-9]|90)(\s[^\d\._U]|$)" name="name"/>
      <match exp="npjp2\.dll" name="filename"/>
      <infoURL>https://java.com/</infoURL>
      <versionRange severity="0" vulnerabilitystatus="1"/>
    </pluginItem>
    <pluginItem blockID="p26">
      <match exp="^Yahoo Application State Plugin$" name="name"/>
      <match exp="npYState.dll" name="filename"/>
      <match exp="^Yahoo Application State Plugin$" name="description"/>
      <versionRange>
        <targetApplication id="{ec8030f7-c20a-464f-9b0e-13a3a9e97384}">
          <versionRange maxVersion="3.*" minVersion="3.0a1"/>
        </targetApplication>
      </versionRange>
    </pluginItem>
    <pluginItem blockID="p422">
      <match exp="JavaAppletPlugin\.plugin" name="filename"/>
      <versionRange maxVersion="Java 7 Update 24" minVersion="Java 7 Update 16" severity="0" vulnerabilitystatus="1">
        <targetApplication id="{ec8030f7-c20a-464f-9b0e-13a3a9e97384}">
          <versionRange maxVersion="*" minVersion="17.0"/>
        </targetApplication>
      </versionRange>
    </pluginItem>
    <pluginItem blockID="p962">
      <match exp="Java(\(TM\))? Plug-in 10\.(79|80)(\.[0-9]+)?([^\d\._]|$)" name="name"/>
      <match exp="libnpjp2\.so" name="filename"/>
      <infoURL>https://java.com/</infoURL>
      <versionRange severity="0" vulnerabilitystatus="1"/>
    </pluginItem>
    <pluginItem blockID="p902">
      <match exp="JavaAppletPlugin\.plugin" name="filename"/>
      <infoURL>https://java.com/</infoURL>
      <versionRange maxVersion="Java 7 Update 78" minVersion="Java 7 Update 45" severity="0" vulnerabilitystatus="1"/>
    </pluginItem>
    <pluginItem blockID="p125">
      <match exp="Java\(TM\) Platform SE ((6( U(\d|([0-2]\d)|3[0-2]))?)|(7(\sU[0-4])?))(\s[^\d\._U]|$)" name="name"/>
      <match exp="npjp2\.dll" name="filename"/>
      <versionRange severity="1">
        <targetApplication id="{ec8030f7-c20a-464f-9b0e-13a3a9e97384}">
          <versionRange maxVersion="17.*" minVersion="0.1"/>
        </targetApplication>
      </versionRange>
    </pluginItem>
    <pluginItem blockID="p1059">
      <match exp="JavaAppletPlugin\.plugin" name="filename"/>
      <infoURL>https://java.com/</infoURL>
      <versionRange maxVersion="Java 7 Update 90" minVersion="Java 7 Update 81" severity="0" vulnerabilitystatus="1"/>
    </pluginItem>
    <pluginItem blockID="p908">
      <match exp="Java\(TM\) Platform SE 8( U([1-3]?\d|4[0-4]))?(\s[^\d\._U]|$)" name="name"/>
      <match exp="npjp2\.dll" name="filename"/>
      <infoURL>https://java.com/</infoURL>
      <versionRange severity="0" vulnerabilitystatus="1"/>
    </pluginItem>
    <pluginItem blockID="p252" os="Darwin">
      <match exp="AdobePDFViewerNPAPI\.plugin" name="filename"/>
      <versionRange maxVersion="11.0.01" minVersion="11.0.0" severity="1"/>
    </pluginItem>
    <pluginItem blockID="832dc9ff-3314-4df2-abcf-7bd65a645371">
      <match exp="(NPSWF32.*\.dll)|(NPSWF64.*\.dll)|(Flash\ Player\.plugin)" name="filename"/>
      <infoURL>https://get.adobe.com/flashplayer/</infoURL>
      <versionRange maxVersion="27.0.0.159" minVersion="0" severity="0" vulnerabilitystatus="1"/>
    </pluginItem>
    <pluginItem blockID="p186">
      <match exp="Java\(TM\) Platform SE 6 U3[1-8](\s[^\d\._U]|$)" name="name"/>
      <match exp="npjp2\.dll" name="filename"/>
      <versionRange severity="0" vulnerabilitystatus="1">
        <targetApplication id="{ec8030f7-c20a-464f-9b0e-13a3a9e97384}">
          <versionRange maxVersion="*" minVersion="17.0"/>
        </targetApplication>
      </versionRange>
    </pluginItem>
    <pluginItem blockID="p572">
      <match exp="npdjvu\.dll" name="filename"/>
      <versionRange maxVersion="6.1.4.27993" minVersion="0" severity="0" vulnerabilitystatus="1"/>
    </pluginItem>
    <pluginItem blockID="p210">
      <match exp="Java\(TM\) Plug-in 1\.7\.0(_0?7)?([^\d\._]|$)" name="name"/>
      <match exp="libnpjp2\.so" name="filename"/>
      <versionRange severity="1">
        <targetApplication id="{ec8030f7-c20a-464f-9b0e-13a3a9e97384}">
          <versionRange maxVersion="17.*" minVersion="0.1"/>
        </targetApplication>
      </versionRange>
    </pluginItem>
    <pluginItem blockID="p412">
      <match exp="Java\(TM\) Plug-in 1\.6\.0_4[2-5]([^\d\._]|$)" name="name"/>
      <match exp="libnpjp2\.so" name="filename"/>
      <versionRange severity="0" vulnerabilitystatus="1">
        <targetApplication id="{ec8030f7-c20a-464f-9b0e-13a3a9e97384}">
          <versionRange maxVersion="*" minVersion="17.0"/>
        </targetApplication>
      </versionRange>
    </pluginItem>
    <pluginItem blockID="p34">
      <match exp="[Nn][Pp][Jj][Pp][Ii]1[56]0_[0-9]+\.[Dd][Ll][Ll]" name="filename"/>
      <versionRange>
        <targetApplication id="{ec8030f7-c20a-464f-9b0e-13a3a9e97384}">
          <versionRange maxVersion="*" minVersion="3.6a1pre"/>
        </targetApplication>
      </versionRange>
    </pluginItem>
    <pluginItem blockID="97647cd8-03c5-416c-b9d3-cd5ef87ab39f">
      <match exp="np32dsw_1227197\.dll" name="filename"/>
      <versionRange maxVersion="12.2.7.197" minVersion="0" severity="0" vulnerabilitystatus="1"/>
    </pluginItem>
    <pluginItem blockID="p960">
      <match exp="Java\(TM\) Platform SE 8 U45(\s[^\d\._U]|$)" name="name"/>
      <match exp="npjp2\.dll" name="filename"/>
      <infoURL>https://java.com/</infoURL>
      <versionRange severity="0" vulnerabilitystatus="1"/>
    </pluginItem>
    <pluginItem blockID="p292">
      <match exp="JavaAppletPlugin\.plugin" name="filename"/>
      <versionRange maxVersion="Java 7 Update 15" minVersion="Java 7 Update 12" severity="0" vulnerabilitystatus="1">
        <targetApplication id="{ec8030f7-c20a-464f-9b0e-13a3a9e97384}">
          <versionRange maxVersion="*" minVersion="17.0"/>
        </targetApplication>
      </versionRange>
    </pluginItem>
    <pluginItem blockID="p954">
      <match exp="JavaAppletPlugin\.plugin" name="filename"/>
      <infoURL>https://java.com/</infoURL>
      <versionRange maxVersion="Java 7 Update 80" minVersion="Java 7 Update 79" severity="0" vulnerabilitystatus="1"/>
    </pluginItem>
    <pluginItem blockID="p190">
      <match exp="Java\(TM\) Plug-in 1\.6\.0_3[1-8]([^\d\._]|$)" name="name"/>
      <match exp="libnpjp2\.so" name="filename"/>
      <versionRange severity="0" vulnerabilitystatus="1">
        <targetApplication id="{ec8030f7-c20a-464f-9b0e-13a3a9e97384}">
          <versionRange maxVersion="*" minVersion="17.0"/>
        </targetApplication>
      </versionRange>
    </pluginItem>
    <pluginItem blockID="p1062">
      <match exp="Java\(TM\) Platform SE 8 U(4[6-9]|5\d|6[0-4])(\s[^\d\._U]|$)" name="name"/>
      <match exp="npjp2\.dll" name="filename"/>
      <infoURL>https://java.com/</infoURL>
      <versionRange severity="0" vulnerabilitystatus="1"/>
    </pluginItem>
    <pluginItem blockID="ab59635e-2e93-423a-9d57-871dde8ae675">
      <match exp="Java(\(TM\))? Plug-in 11\.(7[6-9]|[8-9]\d|1([0-3]\d|40))(\.\d+)?([^\d\._]|$)" name="name"/>
      <match exp="libnpjp2\.so" name="filename"/>
      <infoURL>https://java.com/</infoURL>
      <versionRange severity="0" vulnerabilitystatus="1"/>
    </pluginItem>
    <pluginItem blockID="p129">
      <match exp="Silverlight\.plugin" name="filename"/>
      <versionRange maxVersion="5.0.99999" minVersion="0" severity="1"/>
    </pluginItem>
    <pluginItem blockID="p294">
      <match exp="Java\(TM\) Platform SE 7 U1[2-5](\s[^\d\._U]|$)" name="name"/>
      <match exp="npjp2\.dll" name="filename"/>
      <versionRange severity="0" vulnerabilitystatus="1">
        <targetApplication id="{ec8030f7-c20a-464f-9b0e-13a3a9e97384}">
          <versionRange maxVersion="*" minVersion="17.0"/>
        </targetApplication>
      </versionRange>
    </pluginItem>
    <pluginItem blockID="p330">
      <match exp="libflashplayer\.so" name="filename"/>
      <match exp="^Shockwave Flash (([1-9]\.[0-9]+)|(10\.([0-2]|(3 r(([0-9][0-9]?)|1(([0-7][0-9])|8[0-2]))))))( |$)" name="description"/>
      <infoURL>https://get.adobe.com/flashplayer/</infoURL>
      <versionRange severity="0" vulnerabilitystatus="1">
        <targetApplication id="{ec8030f7-c20a-464f-9b0e-13a3a9e97384}">
          <versionRange maxVersion="*" minVersion="19.0a1"/>
        </targetApplication>
      </versionRange>
    </pluginItem>
    <pluginItem blockID="p330">
      <match exp="libflashplayer\.so" name="filename"/>
      <match exp="^Shockwave Flash (([1-9]\.[0-9]+)|(10\.([0-2]|(3 r(([0-9][0-9]?)|1(([0-7][0-9])|8[0-2]))))))( |$)" name="description"/>
      <infoURL>https://get.adobe.com/flashplayer/</infoURL>
      <versionRange severity="0" vulnerabilitystatus="1">
        <targetApplication id="{ec8030f7-c20a-464f-9b0e-13a3a9e97384}">
          <versionRange maxVersion="17.0.*" minVersion="17.0.4"/>
        </targetApplication>
      </versionRange>
    </pluginItem>
    <pluginItem blockID="p152">
      <match exp="npctrl\.dll" name="filename"/>
      <versionRange maxVersion="4.1.10328.0" minVersion="0" severity="0" vulnerabilitystatus="1"/>
    </pluginItem>
    <pluginItem blockID="p1060">
      <match exp="JavaAppletPlugin\.plugin" name="filename"/>
      <infoURL>https://java.com/</infoURL>
      <versionRange maxVersion="Java 8 Update 64" minVersion="Java 8 Update 46" severity="0" vulnerabilitystatus="1"/>
    </pluginItem>
    <pluginItem blockID="p33">
      <match exp="[0-6]\.0\.[01]\d{2}\.\d+" name="name"/>
      <match exp="npdeploytk.dll" name="filename"/>
      <versionRange severity="1"/>
    </pluginItem>
    <pluginItem blockID="p1144">
      <match exp="Java\(TM\) Platform SE 8 U(6[4-9]|7[0-6])(\s[^\d\._U]|$)" name="name"/>
      <match exp="npjp2\.dll" name="filename"/>
      <infoURL>https://java.com/</infoURL>
      <versionRange severity="0" vulnerabilitystatus="1"/>
    </pluginItem>
    <pluginItem blockID="p1063">
      <match exp="Java(\(TM\))? Plug-in 10\.(8[1-9]|90)(\.[0-9]+)?([^\d\._]|$)" name="name"/>
      <match exp="libnpjp2\.so" name="filename"/>
      <infoURL>https://java.com/</infoURL>
      <versionRange severity="0" vulnerabilitystatus="1"/>
    </pluginItem>
    <pluginItem blockID="p556">
      <match exp="npUnity3D32\.dll" name="filename"/>
      <versionRange maxVersion="4.6.6f1" minVersion="0" severity="0" vulnerabilitystatus="1"/>
    </pluginItem>
    <pluginItem blockID="p1250">
      <match exp="(nppdf32\.dll)|(AdobePDFViewerNPAPI\.plugin)" name="filename"/>
      <infoURL>https://get.adobe.com/reader</infoURL>
      <versionRange maxVersion="15.016.20045" minVersion="15.016.20045" severity="0" vulnerabilitystatus="1"/>
    </pluginItem>
    <pluginItem blockID="p1151">
      <match exp="npqtplugin\.dll" name="filename"/>
      <infoURL>https://support.apple.com/en-us/HT205771</infoURL>
      <versionRange maxVersion="*" minVersion="0" severity="0" vulnerabilitystatus="2"/>
    </pluginItem>
    <pluginItem blockID="p558">
      <match exp="Unity Web Player\.plugin" name="filename"/>
      <match exp="^($|Unity Web Player version ([0-3]|(4\.([0-5]|6(\.([0-5]|6f1)))?[^0-9.])))" name="description"/>
      <versionRange severity="0" vulnerabilitystatus="1"/>
    </pluginItem>
    <pluginItem blockID="p1146">
      <match exp="Java(\(TM\))? Plug-in 11\.(6[4-9]|7[0-6])(\.[0-9]+)?([^\d\._]|$)" name="name"/>
      <match exp="libnpjp2\.so" name="filename"/>
      <infoURL>https://java.com/</infoURL>
      <versionRange severity="0" vulnerabilitystatus="1"/>
    </pluginItem>
    <pluginItem blockID="p1143">
      <match exp="Java\(TM\) Platform SE 7 U(9[1-7])(\s[^\d\._U]|$)" name="name"/>
      <match exp="npjp2\.dll" name="filename"/>
      <infoURL>https://java.com/</infoURL>
      <versionRange severity="0" vulnerabilitystatus="1"/>
    </pluginItem>
    <pluginItem blockID="p964">
      <match exp="Java(\(TM\))? Plug-in 11\.45(\.[0-9]+)?([^\d\._]|$)" name="name"/>
      <match exp="libnpjp2\.so" name="filename"/>
      <infoURL>https://java.com/</infoURL>
      <versionRange severity="0" vulnerabilitystatus="1"/>
    </pluginItem>
    <pluginItem blockID="p250">
      <match exp="npFoxitReaderPlugin\.dll" name="filename"/>
      <versionRange maxVersion="2.2.1.530" minVersion="0" severity="0" vulnerabilitystatus="2"/>
    </pluginItem>
    <pluginItem blockID="p1052">
      <match exp="JavaAppletPlugin\.plugin" name="filename"/>
      <infoURL>https://java.com/</infoURL>
      <versionRange maxVersion="Java 7 Update 11" minVersion="Java 7 Update 11" severity="0" vulnerabilitystatus="1"/>
    </pluginItem>
    <pluginItem blockID="p574">
      <match exp="NPDjVu\.plugin" name="filename"/>
      <versionRange maxVersion="6.1.1" minVersion="0" severity="0" vulnerabilitystatus="1"/>
    </pluginItem>
    <pluginItem blockID="p28">
      <match exp="NPFFAddOn.dll" name="filename"/>
    </pluginItem>
    <pluginItem blockID="p302">
      <match exp="Java\(TM\) Plug-in 1\.6\.0_(39|40|41)([^\d\._]|$)" name="name"/>
      <match exp="libnpjp2\.so" name="filename"/>
      <versionRange severity="0" vulnerabilitystatus="1">
        <targetApplication id="{ec8030f7-c20a-464f-9b0e-13a3a9e97384}">
          <versionRange maxVersion="*" minVersion="17.0"/>
        </targetApplication>
      </versionRange>
    </pluginItem>
    <pluginItem blockID="p242" os="Darwin">
      <match exp="Flip4Mac" name="description"/>
      <versionRange maxVersion="2.4.3.999" minVersion="0" severity="1">
        <targetApplication id="{ec8030f7-c20a-464f-9b0e-13a3a9e97384}">
          <versionRange maxVersion="*" minVersion="18.0a1"/>
        </targetApplication>
      </versionRange>
    </pluginItem>
    <pluginItem blockID="p298">
      <match exp="JavaAppletPlugin\.plugin" name="filename"/>
      <versionRange maxVersion="Java 6 Update 41" minVersion="Java 6 Update 39" severity="0" vulnerabilitystatus="1">
        <targetApplication id="{ec8030f7-c20a-464f-9b0e-13a3a9e97384}">
          <versionRange maxVersion="*" minVersion="17.0"/>
        </targetApplication>
      </versionRange>
    </pluginItem>
    <pluginItem blockID="p458">
      <match exp="Java\(TM\) Platform SE 7 U(2[5-9]|3\d|4[0-4])(\s[^\d\._U]|$)" name="name"/>
      <match exp="npjp2\.dll" name="filename"/>
      <versionRange severity="0" vulnerabilitystatus="1">
        <targetApplication id="{ec8030f7-c20a-464f-9b0e-13a3a9e97384}">
          <versionRange maxVersion="*" minVersion="17.0"/>
        </targetApplication>
      </versionRange>
    </pluginItem>
    <pluginItem blockID="p119">
      <match exp="Java\(TM\) Plug-in 1\.(6\.0_(\d|[0-2]\d?|3[0-2])|7\.0(_0?([1-4]))?)([^\d\._]|$)" name="name"/>
      <match exp="libnpjp2\.so" name="filename"/>
      <versionRange severity="1">
        <targetApplication id="{ec8030f7-c20a-464f-9b0e-13a3a9e97384}">
          <versionRange maxVersion="17.*" minVersion="0.1"/>
        </targetApplication>
      </versionRange>
    </pluginItem>
    <pluginItem blockID="p428">
      <match exp="np[dD]eployJava1\.dll" name="filename"/>
      <versionRange severity="0" vulnerabilitystatus="2"/>
    </pluginItem>
    <pluginItem blockID="p1145">
      <match exp="Java(\(TM\))? Plug-in 10\.(9[1-7])(\.[0-9]+)?([^\d\._]|$)" name="name"/>
      <match exp="libnpjp2\.so" name="filename"/>
      <infoURL>https://java.com/</infoURL>
      <versionRange severity="0" vulnerabilitystatus="1"/>
    </pluginItem>
    <pluginItem blockID="p1064">
      <match exp="Java(\(TM\))? Plug-in 11\.(4[6-9]|5\d|6[0-4])(\.[0-9]+)?([^\d\._]|$)" name="name"/>
      <match exp="libnpjp2\.so" name="filename"/>
      <infoURL>https://java.com/</infoURL>
      <versionRange severity="0" vulnerabilitystatus="1"/>
    </pluginItem>
    <pluginItem blockID="p300">
      <match exp="Java\(TM\) Platform SE 6 U(39|40|41)(\s[^\d\._U]|$)" name="name"/>
      <match exp="npjp2\.dll" name="filename"/>
      <versionRange severity="0" vulnerabilitystatus="1">
        <targetApplication id="{ec8030f7-c20a-464f-9b0e-13a3a9e97384}">
          <versionRange maxVersion="*" minVersion="17.0"/>
        </targetApplication>
      </versionRange>
    </pluginItem>
    <pluginItem blockID="d70fdf87-0441-479c-833f-2213b769eb40">
      <match exp="JavaAppletPlugin\.plugin" name="filename"/>
      <infoURL>https://java.com/</infoURL>
      <versionRange maxVersion="Java 7 Update 150" minVersion="Java 7 Update 97" severity="0" vulnerabilitystatus="1"/>
    </pluginItem>
    <pluginItem blockID="p240">
      <match exp="DivXBrowserPlugin\.plugin" name="filename"/>
      <versionRange maxVersion="1.4" minVersion="0" severity="1"/>
    </pluginItem>
    <pluginItem blockID="p1055">
      <match exp="DirectorShockwave\.plugin" name="filename"/>
      <infoURL>https://get.adobe.com/shockwave/</infoURL>
      <versionRange maxVersion="12.2.0.162" minVersion="0" severity="0" vulnerabilitystatus="1"/>
    </pluginItem>
    <pluginItem blockID="p328">
      <match exp="Silverlight\.plugin" name="filename"/>
      <versionRange maxVersion="5.1.20124.9999" minVersion="5.1" severity="0" vulnerabilitystatus="1">
        <targetApplication id="{ec8030f7-c20a-464f-9b0e-13a3a9e97384}">
          <versionRange maxVersion="*" minVersion="19.0a1"/>
        </targetApplication>
      </versionRange>
    </pluginItem>
    <pluginItem blockID="p328">
      <match exp="Silverlight\.plugin" name="filename"/>
      <versionRange maxVersion="5.1.20124.9999" minVersion="5.1" severity="0" vulnerabilitystatus="1">
        <targetApplication id="{ec8030f7-c20a-464f-9b0e-13a3a9e97384}">
          <versionRange maxVersion="17.0.*" minVersion="17.0.4"/>
        </targetApplication>
      </versionRange>
    </pluginItem>
    <pluginItem blockID="p414">
      <match exp="Java\(TM\) Platform SE 6 U4[2-5](\s[^\d\._U]|$)" name="name"/>
      <match exp="npjp2\.dll" name="filename"/>
      <versionRange severity="0" vulnerabilitystatus="1">
        <targetApplication id="{ec8030f7-c20a-464f-9b0e-13a3a9e97384}">
          <versionRange maxVersion="*" minVersion="17.0"/>
        </targetApplication>
      </versionRange>
    </pluginItem>
    <pluginItem blockID="p113">
      <match exp="npuplaypc\.dll" name="filename"/>
      <versionRange maxVersion="1.0.0.0" minVersion="0" severity="1"/>
    </pluginItem>
    <pluginItem blockID="p1247">
      <match exp="(nppdf32\.dll)|(AdobePDFViewerNPAPI\.plugin)" name="filename"/>
      <infoURL>https://get.adobe.com/reader</infoURL>
      <versionRange maxVersion="15.006.30174" minVersion="15.006.30174" severity="0" vulnerabilitystatus="1"/>
    </pluginItem>
    <pluginItem blockID="p418">
      <match exp="Java\(TM\) Plug-in 1\.7\.0_(1[6-9]|2[0-4])([^\d\._]|$)" name="name"/>
      <match exp="libnpjp2\.so" name="filename"/>
      <versionRange severity="0" vulnerabilitystatus="1">
        <targetApplication id="{ec8030f7-c20a-464f-9b0e-13a3a9e97384}">
          <versionRange maxVersion="*" minVersion="17.0"/>
        </targetApplication>
      </versionRange>
    </pluginItem>
    <pluginItem blockID="p912">
      <match exp="Java(\(TM\))? Plug-in 11\.(\d|[1-3]\d|4[0-4])(\.[0-9]+)?([^\d\._]|$)" name="name"/>
      <match exp="libnpjp2\.so" name="filename"/>
      <infoURL>https://java.com/</infoURL>
      <versionRange severity="0" vulnerabilitystatus="1"/>
    </pluginItem>
    <pluginItem blockID="p1120">
      <match exp="(Silverlight\.plugin|npctrl\.dll)" name="filename"/>
      <infoURL>https://www.microsoft.com/getsilverlight</infoURL>
      <versionRange maxVersion="5.1.41105.0" minVersion="5.1.20125" severity="0" vulnerabilitystatus="1"/>
    </pluginItem>
    <pluginItem blockID="p594">
      <match exp="npCiscoWebCommunicator\.dll" name="filename"/>
      <versionRange maxVersion="3.0.5.99999999999999" minVersion="0" severity="0" vulnerabilitystatus="1"/>
    </pluginItem>
    <pluginItem blockID="f24ffd6f-e02b-4cf4-91d9-d54cd793e4bf">
      <match exp="JavaAppletPlugin\.plugin" name="filename"/>
      <infoURL>https://java.com/</infoURL>
      <versionRange maxVersion="Java 8 Update 140" minVersion="Java 8 Update" severity="0" vulnerabilitystatus="1"/>
    </pluginItem>
    <pluginItem blockID="p906">
      <match exp="Java\(TM\) Platform SE 7 U(4[5-9]|(5|6)\d|7[0-8])(\s[^\d\._U]|$)" name="name"/>
      <match exp="npjp2\.dll" name="filename"/>
      <infoURL>https://java.com/</infoURL>
      <versionRange severity="0" vulnerabilitystatus="1"/>
    </pluginItem>
    <pluginItem blockID="p910">
      <match exp="Java(\(TM\))? Plug-in 10\.(4[5-9]|(5|6)\d|7[0-8])(\.[0-9]+)?([^\d\._]|$)" name="name"/>
      <match exp="libnpjp2\.so" name="filename"/>
      <infoURL>https://java.com/</infoURL>
      <versionRange severity="0" vulnerabilitystatus="1"/>
    </pluginItem>
    <pluginItem blockID="fdc40de3-95ab-41a5-94cf-9b400221a713">
      <match exp="Java(\(TM\))? Plug-in 10\.(97|98|99|1([0-4]\d|50))(\.\d+)?([^\d\._]|$)" name="name"/>
      <match exp="libnpjp2\.so" name="filename"/>
      <infoURL>https://java.com/</infoURL>
      <versionRange severity="0" vulnerabilitystatus="1"/>
    </pluginItem>
  </pluginItems>
  <gfxItems>
    <gfxBlacklistEntry blockID="g35">
      <os>WINNT 6.1</os>
      <vendor>0x10de</vendor>
      <feature>DIRECT2D</feature>
      <featureStatus>BLOCKED_DRIVER_VERSION</featureStatus>
      <driverVersion>8.17.12.5896</driverVersion>
      <driverVersionComparator>LESS_THAN_OR_EQUAL</driverVersionComparator>
      <devices>
        <device>0x0a6c</device>
      </devices>
    </gfxBlacklistEntry>
    <gfxBlacklistEntry blockID="g194">
      <os>WINNT 6.2</os>
      <vendor>0x1022</vendor>
      <feature>DIRECT2D</feature>
      <featureStatus>BLOCKED_DRIVER_VERSION</featureStatus>
      <driverVersion>9.10.8.0</driverVersion>
      <driverVersionComparator>LESS_THAN_OR_EQUAL</driverVersionComparator>
    </gfxBlacklistEntry>
    <gfxBlacklistEntry blockID="g1070">
      <os>All</os>
      <vendor>0x8086</vendor>
      <featureStatus>BLOCKED_DRIVER_VERSION</featureStatus>
      <driverVersion>8.15.10.1872</driverVersion>
      <driverVersionComparator>EQUAL</driverVersionComparator>
      <devices>
        <device>0x2a42</device>
        <device>0x2e22</device>
        <device>0x2e12</device>
        <device>0x2e32</device>
        <device>0x0046</device>
      </devices>
    </gfxBlacklistEntry>
    <gfxBlacklistEntry blockID="g1073">
      <os>All</os>
      <vendor>0x8086</vendor>
      <featureStatus>BLOCKED_DRIVER_VERSION</featureStatus>
      <driverVersion>8.15.10.1994</driverVersion>
      <driverVersionComparator>EQUAL</driverVersionComparator>
      <devices>
        <device>0x2a42</device>
        <device>0x2e22</device>
        <device>0x2e12</device>
        <device>0x2e32</device>
        <device>0x0046</device>
      </devices>
    </gfxBlacklistEntry>
    <gfxBlacklistEntry blockID="g1216">
      <os>WINNT 5.2</os>
      <vendor>0x8086</vendor>
      <feature>HARDWARE_VIDEO_DECODING</feature>
      <featureStatus>BLOCKED_DRIVER_VERSION</featureStatus>
      <driverVersion>10.18.10.3947</driverVersion>
      <driverVersionComparator>EQUAL</driverVersionComparator>
    </gfxBlacklistEntry>
    <gfxBlacklistEntry blockID="g1220">
      <os>WINNT 6.3</os>
      <vendor>0x8086</vendor>
      <feature>HARDWARE_VIDEO_DECODING</feature>
      <featureStatus>BLOCKED_DRIVER_VERSION</featureStatus>
      <driverVersion>10.18.10.3947</driverVersion>
      <driverVersionComparator>EQUAL</driverVersionComparator>
    </gfxBlacklistEntry>
    <gfxBlacklistEntry blockID="g234">
      <os>Darwin 12</os>
      <vendor>0x1002</vendor>
      <feature>WEBGL_MSAA</feature>
      <featureStatus>BLOCKED_DEVICE</featureStatus>
    </gfxBlacklistEntry>
    <gfxBlacklistEntry blockID="g204">
      <os>Darwin 10</os>
      <vendor>0x8086</vendor>
      <feature>WEBGL_MSAA</feature>
      <featureStatus>BLOCKED_DEVICE</featureStatus>
    </gfxBlacklistEntry>
    <gfxBlacklistEntry blockID="g144">
      <os>All</os>
      <vendor>0x1002</vendor>
      <feature>DIRECT2D</feature>
      <featureStatus>BLOCKED_DRIVER_VERSION</featureStatus>
      <driverVersion>8.982.0.0</driverVersion>
      <driverVersionComparator>EQUAL</driverVersionComparator>
    </gfxBlacklistEntry>
    <gfxBlacklistEntry blockID="g511">
      <os>WINNT 5.1</os>
      <vendor>0x8086</vendor>
      <feature>DIRECT3D_9_LAYERS</feature>
      <featureStatus>BLOCKED_DRIVER_VERSION</featureStatus>
      <driverVersion>6.14.10.5218</driverVersion>
      <driverVersionComparator>LESS_THAN</driverVersionComparator>
    </gfxBlacklistEntry>
    <gfxBlacklistEntry blockID="g230">
      <os>Darwin 10</os>
      <vendor>0x1002</vendor>
      <feature>WEBGL_MSAA</feature>
      <featureStatus>BLOCKED_DEVICE</featureStatus>
    </gfxBlacklistEntry>
    <gfxBlacklistEntry blockID="g1215">
      <os>WINNT 5.1</os>
      <vendor>0x8086</vendor>
      <feature>HARDWARE_VIDEO_DECODING</feature>
      <featureStatus>BLOCKED_DRIVER_VERSION</featureStatus>
      <driverVersion>10.18.10.3947</driverVersion>
      <driverVersionComparator>EQUAL</driverVersionComparator>
    </gfxBlacklistEntry>
    <gfxBlacklistEntry blockID="g192">
      <os>WINNT 6.2</os>
      <vendor>0x1002</vendor>
      <feature>DIRECT2D</feature>
      <featureStatus>BLOCKED_DRIVER_VERSION</featureStatus>
      <driverVersion>9.10.8.0</driverVersion>
      <driverVersionComparator>LESS_THAN_OR_EQUAL</driverVersionComparator>
    </gfxBlacklistEntry>
    <gfxBlacklistEntry blockID="g1221">
      <os>WINNT 10.0</os>
      <vendor>0x8086</vendor>
      <feature>HARDWARE_VIDEO_DECODING</feature>
      <featureStatus>BLOCKED_DRIVER_VERSION</featureStatus>
      <driverVersion>10.18.10.3947</driverVersion>
      <driverVersionComparator>EQUAL</driverVersionComparator>
    </gfxBlacklistEntry>
    <gfxBlacklistEntry blockID="g150">
      <os>All</os>
      <vendor>0x1002</vendor>
      <feature>DIRECT3D_9_LAYERS</feature>
      <featureStatus>BLOCKED_DRIVER_VERSION</featureStatus>
      <driverVersion>8.982.0.0</driverVersion>
      <driverVersionComparator>EQUAL</driverVersionComparator>
    </gfxBlacklistEntry>
    <gfxBlacklistEntry blockID="g36">
      <os>WINNT 6.1</os>
      <vendor>0x10de</vendor>
      <feature>DIRECT3D_9_LAYERS</feature>
      <featureStatus>BLOCKED_DRIVER_VERSION</featureStatus>
      <driverVersion>8.17.12.5896</driverVersion>
      <driverVersionComparator>LESS_THAN_OR_EQUAL</driverVersionComparator>
      <devices>
        <device>0x0a6c</device>
      </devices>
    </gfxBlacklistEntry>
    <gfxBlacklistEntry blockID="g1219">
      <os>WINNT 6.2</os>
      <vendor>0x8086</vendor>
      <feature>HARDWARE_VIDEO_DECODING</feature>
      <featureStatus>BLOCKED_DRIVER_VERSION</featureStatus>
      <driverVersion>10.18.10.3947</driverVersion>
      <driverVersionComparator>EQUAL</driverVersionComparator>
    </gfxBlacklistEntry>
    <gfxBlacklistEntry blockID="g992">
      <os>WINNT 8.1</os>
      <vendor>0x1002</vendor>
      <feature>DIRECT2D</feature>
      <featureStatus>BLOCKED_DRIVER_VERSION</featureStatus>
      <driverVersion>15.201.1151.0</driverVersion>
      <driverVersionComparator>LESS_THAN</driverVersionComparator>
      <devices>
        <device>0x6920</device>
        <device>0x6921</device>
        <device>0x6928</device>
        <device>0x6929</device>
        <device>0x692b</device>
        <device>0x692f</device>
        <device>0x6930</device>
        <device>0x6938</device>
        <device>0x6939</device>
        <device>0x6900</device>
        <device>0x6901</device>
        <device>0x6902</device>
        <device>0x6903</device>
        <device>0x6907</device>
        <device>0x7300</device>
        <device>0x9870</device>
        <device>0x9874</device>
        <device>0x9875</device>
        <device>0x9876</device>
        <device>0x9877</device>
      </devices>
    </gfxBlacklistEntry>
    <gfxBlacklistEntry blockID="g1218">
      <os>WINNT 6.1</os>
      <vendor>0x8086</vendor>
      <feature>HARDWARE_VIDEO_DECODING</feature>
      <featureStatus>BLOCKED_DRIVER_VERSION</featureStatus>
      <driverVersion>10.18.10.3947</driverVersion>
      <driverVersionComparator>EQUAL</driverVersionComparator>
    </gfxBlacklistEntry>
    <gfxBlacklistEntry blockID="g1124">
      <os>All</os>
      <vendor>0x8086</vendor>
      <featureStatus>BLOCKED_DRIVER_VERSION</featureStatus>
      <driverVersion>8.15.10.2086</driverVersion>
      <driverVersionComparator>EQUAL</driverVersionComparator>
      <devices>
        <device>0x2a42</device>
        <device>0x2e22</device>
        <device>0x2e12</device>
        <device>0x2e32</device>
        <device>0x0046</device>
      </devices>
    </gfxBlacklistEntry>
    <gfxBlacklistEntry blockID="g148">
      <os>All</os>
      <vendor>0x1022</vendor>
      <feature>DIRECT3D_9_LAYERS</feature>
      <featureStatus>BLOCKED_DRIVER_VERSION</featureStatus>
      <driverVersion>8.982.0.0</driverVersion>
      <driverVersionComparator>EQUAL</driverVersionComparator>
    </gfxBlacklistEntry>
    <gfxBlacklistEntry blockID="g232">
      <os>Darwin 11</os>
      <vendor>0x1002</vendor>
      <feature>WEBGL_MSAA</feature>
      <featureStatus>BLOCKED_DEVICE</featureStatus>
    </gfxBlacklistEntry>
    <gfxBlacklistEntry blockID="g206">
      <os>Darwin 11</os>
      <vendor>0x8086</vendor>
      <feature>WEBGL_MSAA</feature>
      <featureStatus>BLOCKED_DEVICE</featureStatus>
    </gfxBlacklistEntry>
    <gfxBlacklistEntry blockID="g1069">
      <os>All</os>
      <vendor>0x8086</vendor>
      <featureStatus>BLOCKED_DRIVER_VERSION</featureStatus>
      <driverVersion>8.15.10.1855</driverVersion>
      <driverVersionComparator>EQUAL</driverVersionComparator>
      <devices>
        <device>0x2a42</device>
        <device>0x2e22</device>
        <device>0x2e12</device>
        <device>0x2e32</device>
        <device>0x0046</device>
      </devices>
    </gfxBlacklistEntry>
    <gfxBlacklistEntry blockID="g280">
      <os>WINNT 6.1</os>
      <vendor>0x1002</vendor>
      <feature>DIRECT3D_9_LAYERS</feature>
      <featureStatus>BLOCKED_DEVICE</featureStatus>
      <devices>
        <device>0x9802</device>
        <device>0x9803</device>
        <device>0x9803</device>
        <device>0x9804</device>
        <device>0x9805</device>
        <device>0x9806</device>
        <device>0x9807</device>
      </devices>
    </gfxBlacklistEntry>
    <gfxBlacklistEntry blockID="g1217">
      <os>WINNT 6.0</os>
      <vendor>0x8086</vendor>
      <feature>HARDWARE_VIDEO_DECODING</feature>
      <featureStatus>BLOCKED_DRIVER_VERSION</featureStatus>
      <driverVersion>10.18.10.3947</driverVersion>
      <driverVersionComparator>EQUAL</driverVersionComparator>
    </gfxBlacklistEntry>
    <gfxBlacklistEntry blockID="g202">
      <os>Darwin 12</os>
      <vendor>0x10de</vendor>
      <feature>WEBGL_MSAA</feature>
      <featureStatus>BLOCKED_DEVICE</featureStatus>
    </gfxBlacklistEntry>
    <gfxBlacklistEntry blockID="g208">
      <os>Darwin 12</os>
      <vendor>0x8086</vendor>
      <feature>WEBGL_MSAA</feature>
      <featureStatus>BLOCKED_DEVICE</featureStatus>
    </gfxBlacklistEntry>
    <gfxBlacklistEntry blockID="g200">
      <os>Darwin 11</os>
      <vendor>0x10de</vendor>
      <feature>WEBGL_MSAA</feature>
      <featureStatus>BLOCKED_DEVICE</featureStatus>
    </gfxBlacklistEntry>
    <gfxBlacklistEntry blockID="g1068">
      <os>All</os>
      <vendor>0x8086</vendor>
      <featureStatus>BLOCKED_DRIVER_VERSION</featureStatus>
      <driverVersion>8.15.10.1851</driverVersion>
      <driverVersionComparator>EQUAL</driverVersionComparator>
      <devices>
        <device>0x2a42</device>
        <device>0x2e22</device>
        <device>0x2e12</device>
        <device>0x2e32</device>
        <device>0x0046</device>
      </devices>
    </gfxBlacklistEntry>
    <gfxBlacklistEntry blockID="g278">
      <os>WINNT 6.1</os>
      <vendor>0x1002</vendor>
      <feature>DIRECT2D</feature>
      <featureStatus>BLOCKED_DEVICE</featureStatus>
      <devices>
        <device>0x9802</device>
        <device>0x9803</device>
        <device>0x9803</device>
        <device>0x9804</device>
        <device>0x9805</device>
        <device>0x9806</device>
        <device>0x9807</device>
      </devices>
    </gfxBlacklistEntry>
    <gfxBlacklistEntry blockID="g198">
      <os>Darwin 10</os>
      <vendor>0x10de</vendor>
      <feature>WEBGL_MSAA</feature>
      <featureStatus>BLOCKED_DEVICE</featureStatus>
    </gfxBlacklistEntry>
    <gfxBlacklistEntry blockID="g1071">
      <os>All</os>
      <vendor>0x8086</vendor>
      <featureStatus>BLOCKED_DRIVER_VERSION</featureStatus>
      <driverVersion>8.15.10.1883</driverVersion>
      <driverVersionComparator>EQUAL</driverVersionComparator>
      <devices>
        <device>0x2a42</device>
        <device>0x2e22</device>
        <device>0x2e12</device>
        <device>0x2e32</device>
        <device>0x0046</device>
      </devices>
    </gfxBlacklistEntry>
    <gfxBlacklistEntry blockID="g1072">
      <os>All</os>
      <vendor>0x8086</vendor>
      <featureStatus>BLOCKED_DRIVER_VERSION</featureStatus>
      <driverVersion>8.15.10.1892</driverVersion>
      <driverVersionComparator>EQUAL</driverVersionComparator>
      <devices>
        <device>0x2a42</device>
        <device>0x2e22</device>
        <device>0x2e12</device>
        <device>0x2e32</device>
        <device>0x0046</device>
      </devices>
    </gfxBlacklistEntry>
    <gfxBlacklistEntry blockID="g146">
      <os>All</os>
      <vendor>0x1022</vendor>
      <feature>DIRECT2D</feature>
      <featureStatus>BLOCKED_DRIVER_VERSION</featureStatus>
      <driverVersion>8.982.0.0</driverVersion>
      <driverVersionComparator>EQUAL</driverVersionComparator>
    </gfxBlacklistEntry>
    <gfxBlacklistEntry blockID="g1251">
      <os>WINNT 5.1</os>
      <vendor>0x8086</vendor>
      <feature>WEBGL_ANGLE</feature>
      <featureStatus>BLOCKED_DRIVER_VERSION</featureStatus>
      <driverVersion>6.14.10.5218</driverVersion>
      <driverVersionComparator>LESS_THAN</driverVersionComparator>
      <versionRange maxVersion="49.9"/>
    </gfxBlacklistEntry>
    <gfxBlacklistEntry blockID="g974">
      <os>WINNT 10.0</os>
      <vendor>0x1002</vendor>
      <feature>DIRECT2D</feature>
      <featureStatus>BLOCKED_DRIVER_VERSION</featureStatus>
      <driverVersion>15.201.1151.0</driverVersion>
      <driverVersionComparator>LESS_THAN</driverVersionComparator>
      <devices>
        <device>0x6920</device>
        <device>0x6921</device>
        <device>0x6928</device>
        <device>0x6929</device>
        <device>0x692b</device>
        <device>0x692f</device>
        <device>0x6930</device>
        <device>0x6938</device>
        <device>0x6939</device>
        <device>0x6900</device>
        <device>0x6901</device>
        <device>0x6902</device>
        <device>0x6903</device>
        <device>0x6907</device>
        <device>0x7300</device>
        <device>0x9870</device>
        <device>0x9874</device>
        <device>0x9875</device>
        <device>0x9876</device>
        <device>0x9877</device>
      </devices>
    </gfxBlacklistEntry>
    <gfxBlacklistEntry blockID="g984">
      <os>All</os>
      <vendor>0x8086</vendor>
      <feature>DIRECT2D</feature>
      <featureStatus>BLOCKED_DRIVER_VERSION</featureStatus>
      <driverVersion>8.15.10.2413</driverVersion>
      <driverVersionComparator>LESS_THAN_OR_EQUAL</driverVersionComparator>
    </gfxBlacklistEntry>
    <gfxBlacklistEntry blockID="g37">
      <os>WINNT 5.1</os>
      <vendor>0x10de</vendor>
      <feature>DIRECT3D_9_LAYERS</feature>
      <featureStatus>BLOCKED_DRIVER_VERSION</featureStatus>
      <driverVersion>7.0.0.0</driverVersion>
      <driverVersionComparator>GREATER_THAN_OR_EQUAL</driverVersionComparator>
    </gfxBlacklistEntry>
  </gfxItems>
  <certItems>
    <certItem issuerName="MGYxCzAJBgNVBAYTAlVTMRYwFAYDVQQKEw1HZW9UcnVzdCBJbmMuMR0wGwYDVQQLExREb21haW4gVmFsaWRhdGVkIFNTTDEgMB4GA1UEAxMXR2VvVHJ1c3QgRFYgU1NMIENBIC0gRzM=">
      <serialNumber>L79XLVO2ZmtAu7FAG8Wmzw==</serialNumber>
    </certItem>
    <certItem issuerName="MEAxCzAJBgNVBAYTAkZSMRIwEAYDVQQKDAlPcGVuVHJ1c3QxHTAbBgNVBAMMFE9wZW5UcnVzdCBSb290IENBIEcx">
      <serialNumber>ESDDtMgFFiaUfKo7HD9qImM7</serialNumber>
    </certItem>
    <certItem issuerName="MH4xCzAJBgNVBAYTAlVTMR0wGwYDVQQKExRTeW1hbnRlYyBDb3Jwb3JhdGlvbjEfMB0GA1UECxMWU3ltYW50ZWMgVHJ1c3QgTmV0d29yazEvMC0GA1UEAxMmU3ltYW50ZWMgQ2xhc3MgMyBTZWN1cmUgU2VydmVyIENBIC0gRzQ=">
      <serialNumber>TurPPI6eivtNeGYdM0ZWXQ==</serialNumber>
    </certItem>
    <certItem issuerName="MFAxJDAiBgNVBAsTG0dsb2JhbFNpZ24gRUNDIFJvb3QgQ0EgLSBSNDETMBEGA1UEChMKR2xvYmFsU2lnbjETMBEGA1UEAxMKR2xvYmFsU2lnbg==">
      <serialNumber>Hwexgn/ZCJicZPcsIyI8zxQ=</serialNumber>
    </certItem>
    <certItem issuerName="MFoxCzAJBgNVBAYTAklFMRIwEAYDVQQKEwlCYWx0aW1vcmUxEzARBgNVBAsTCkN5YmVyVHJ1c3QxIjAgBgNVBAMTGUJhbHRpbW9yZSBDeWJlclRydXN0IFJvb3Q=">
      <serialNumber>Bydrxg==</serialNumber>
    </certItem>
    <certItem issuerName="MH4xCzAJBgNVBAYTAlVTMR0wGwYDVQQKExRTeW1hbnRlYyBDb3Jwb3JhdGlvbjEfMB0GA1UECxMWU3ltYW50ZWMgVHJ1c3QgTmV0d29yazEvMC0GA1UEAxMmU3ltYW50ZWMgQ2xhc3MgMyBTZWN1cmUgU2VydmVyIENBIC0gRzQ=">
      <serialNumber>a9/VeyVWrzFD7rM2PEHwQA==</serialNumber>
    </certItem>
    <certItem issuerName="MEwxIDAeBgNVBAsTF0dsb2JhbFNpZ24gUm9vdCBDQSAtIFIyMRMwEQYDVQQKEwpHbG9iYWxTaWduMRMwEQYDVQQDEwpHbG9iYWxTaWdu">
      <serialNumber>BAAAAAABJ/v3ZwA=</serialNumber>
    </certItem>
    <certItem issuerName="MDIxCzAJBgNVBAYTAkNOMQ4wDAYDVQQKEwVDTk5JQzETMBEGA1UEAxMKQ05OSUMgUk9PVA==">
      <serialNumber>STMAjg==</serialNumber>
    </certItem>
    <certItem issuerName="MIGFMQswCQYDVQQGEwJVUzEgMB4GA1UECgwXV2VsbHMgRmFyZ28gV2VsbHNTZWN1cmUxHDAaBgNVBAsME1dlbGxzIEZhcmdvIEJhbmsgTkExNjA0BgNVBAMMLVdlbGxzU2VjdXJlIFB1YmxpYyBSb290IENlcnRpZmljYXRlIEF1dGhvcml0eQ==">
      <serialNumber>AMs=</serialNumber>
    </certItem>
    <certItem issuerName="MEoxCzAJBgNVBAYTAlVTMRYwFAYDVQQKEw1MZXQncyBFbmNyeXB0MSMwIQYDVQQDExpMZXQncyBFbmNyeXB0IEF1dGhvcml0eSBYMw==">
      <serialNumber>AzL4tLuklekJ8lSh6VnRMSrk</serialNumber>
    </certItem>
    <certItem issuerName="MHExKDAmBgNVBAMTH0dsb2JhbFNpZ24gUm9vdFNpZ24gUGFydG5lcnMgQ0ExHTAbBgNVBAsTFFJvb3RTaWduIFBhcnRuZXJzIENBMRkwFwYDVQQKExBHbG9iYWxTaWduIG52LXNhMQswCQYDVQQGEwJCRQ==">
      <serialNumber>BAAAAAABFqoAZoI=</serialNumber>
    </certItem>
    <certItem issuerName="MEoxCzAJBgNVBAYTAlVTMRYwFAYDVQQKEw1MZXQncyBFbmNyeXB0MSMwIQYDVQQDExpMZXQncyBFbmNyeXB0IEF1dGhvcml0eSBYMw==">
      <serialNumber>A+ly3y1rVP59k/MKfcE3DoEq</serialNumber>
    </certItem>
    <certItem issuerName="MIGVMQswCQYDVQQGEwJHUjFEMEIGA1UEChM7SGVsbGVuaWMgQWNhZGVtaWMgYW5kIFJlc2VhcmNoIEluc3RpdHV0aW9ucyBDZXJ0LiBBdXRob3JpdHkxQDA+BgNVBAMTN0hlbGxlbmljIEFjYWRlbWljIGFuZCBSZXNlYXJjaCBJbnN0aXR1dGlvbnMgUm9vdENBIDIwMTE=">
      <serialNumber>GN2Hrh9LtnM=</serialNumber>
    </certItem>
    <certItem issuerName="MH4xCzAJBgNVBAYTAlVTMR0wGwYDVQQKExRTeW1hbnRlYyBDb3Jwb3JhdGlvbjEfMB0GA1UECxMWU3ltYW50ZWMgVHJ1c3QgTmV0d29yazEvMC0GA1UEAxMmU3ltYW50ZWMgQ2xhc3MgMyBTZWN1cmUgU2VydmVyIENBIC0gRzQ=">
      <serialNumber>45KI4WIxyXfNrdtdj7C6</serialNumber>
    </certItem>
    <certItem issuerName="MIGBMQswCQYDVQQGEwJCRTEZMBcGA1UEChMQR2xvYmFsU2lnbiBudi1zYTElMCMGA1UECxMcUHJpbWFyeSBPYmplY3QgUHVibGlzaGluZyBDQTEwMC4GA1UEAxMnR2xvYmFsU2lnbiBQcmltYXJ5IE9iamVjdCBQdWJsaXNoaW5nIENB">
      <serialNumber>BAAAAAABI54PryQ=</serialNumber>
    </certItem>
    <certItem issuerName="MEoxCzAJBgNVBAYTAlVTMRYwFAYDVQQKEw1MZXQncyBFbmNyeXB0MSMwIQYDVQQDExpMZXQncyBFbmNyeXB0IEF1dGhvcml0eSBYMw==">
      <serialNumber>BJDHnthjoDRutxFRJPFnixbU</serialNumber>
    </certItem>
    <certItem issuerName="MFoxCzAJBgNVBAYTAkRFMRMwEQYDVQQKEwpERk4tVmVyZWluMRAwDgYDVQQLEwdERk4tUEtJMSQwIgYDVQQDExtERk4tVmVyZWluIFBDQSBHbG9iYWwgLSBHMDE=">
      <serialNumber>CeFU2w==</serialNumber>
    </certItem>
    <certItem issuerName="MIGcMQswCQYDVQQGEwJQQTEPMA0GA1UECAwGUGFuYW1hMRQwEgYDVQQHDAtQYW5hbWEgQ2l0eTEkMCIGA1UECgwbVHJ1c3RDb3IgU3lzdGVtcyBTLiBkZSBSLkwuMScwJQYDVQQLDB5UcnVzdENvciBDZXJ0aWZpY2F0ZSBBdXRob3JpdHkxFzAVBgNVBAMMDlRydXN0Q29yIEVDQS0x">
      <serialNumber>APB/jQRgyP8Q</serialNumber>
    </certItem>
    <certItem issuerName="MGYxCzAJBgNVBAYTAlVTMRYwFAYDVQQKEw1HZW9UcnVzdCBJbmMuMR0wGwYDVQQLExREb21haW4gVmFsaWRhdGVkIFNTTDEgMB4GA1UEAxMXR2VvVHJ1c3QgRFYgU1NMIENBIC0gRzM=">
      <serialNumber>KjoVfZ3by6+pL8fssyfM6A==</serialNumber>
    </certItem>
    <certItem issuerName="MEoxCzAJBgNVBAYTAlVTMRYwFAYDVQQKEw1MZXQncyBFbmNyeXB0MSMwIQYDVQQDExpMZXQncyBFbmNyeXB0IEF1dGhvcml0eSBYMw==">
      <serialNumber>A5oET6WBWx72ColKf0txoWyR</serialNumber>
    </certItem>
    <certItem issuerName="MHsxCzAJBgNVBAYTAlVTMRcwFQYDVQQKEw5WZXJpU2lnbiwgSW5jLjEfMB0GA1UECxMWVmVyaVNpZ24gVHJ1c3QgTmV0d29yazEyMDAGA1UEAxMpVmVyaVNpZ24gQ2xhc3MgMyBTU1AgSW50ZXJtZWRpYXRlIENBIC0gRzI=">
      <serialNumber>NpsJHyt3o1U47AAgw3UNXA==</serialNumber>
    </certItem>
    <certItem issuerName="MEUxCzAJBgNVBAYTAkJNMRkwFwYDVQQKExBRdW9WYWRpcyBMaW1pdGVkMRswGQYDVQQDExJRdW9WYWRpcyBSb290IENBIDM=">
      <serialNumber>CLc=</serialNumber>
    </certItem>
    <certItem issuerName="MCgxCzAJBgNVBAYTAkJFMRkwFwYDVQQDExBCZWxnaXVtIFJvb3QgQ0Ey">
      <serialNumber>eLumDUO40KwnecZLJxFM2A==</serialNumber>
    </certItem>
    <certItem issuerName="MH0xCzAJBgNVBAYTAklMMRYwFAYDVQQKEw1TdGFydENvbSBMdGQuMSswKQYDVQQLEyJTZWN1cmUgRGlnaXRhbCBDZXJ0aWZpY2F0ZSBTaWduaW5nMSkwJwYDVQQDEyBTdGFydENvbSBDZXJ0aWZpY2F0aW9uIEF1dGhvcml0eQ==">
      <serialNumber>eohOGeS5ZHJeptyBvCu/mQ==</serialNumber>
    </certItem>
    <certItem issuerName="MHYxCzAJBgNVBAYTAlVTMR0wGwYDVQQKExRTeW1hbnRlYyBDb3Jwb3JhdGlvbjEfMB0GA1UECxMWU3ltYW50ZWMgVHJ1c3QgTmV0d29yazEnMCUGA1UEAxMeU3ltYW50ZWMgV2ViIFBLSSBSU0EgUm9vdCAtIEcx">
      <serialNumber>C2tQZWb2eoQD2XC3F5JSzg==</serialNumber>
    </certItem>
    <certItem issuerName="MDwxGzAZBgNVBAMTEkNvbVNpZ24gU2VjdXJlZCBDQTEQMA4GA1UEChMHQ29tU2lnbjELMAkGA1UEBhMCSUw=">
      <serialNumber>fbsHfUkagQtznc3rtY1uDg==</serialNumber>
    </certItem>
    <certItem issuerName="MFoxCzAJBgNVBAYTAkRFMRMwEQYDVQQKEwpERk4tVmVyZWluMRAwDgYDVQQLEwdERk4tUEtJMSQwIgYDVQQDExtERk4tVmVyZWluIFBDQSBHbG9iYWwgLSBHMDE=">
      <serialNumber>CqnbFQ==</serialNumber>
    </certItem>
    <certItem issuerName="MEoxCzAJBgNVBAYTAlVTMRYwFAYDVQQKEw1MZXQncyBFbmNyeXB0MSMwIQYDVQQDExpMZXQncyBFbmNyeXB0IEF1dGhvcml0eSBYMw==">
      <serialNumber>A/99bZCzSpexYL5y6dSryDn3</serialNumber>
    </certItem>
    <certItem issuerName="MIGKMQswCQYDVQQGEwJDSDEQMA4GA1UEChMHV0lTZUtleTEmMCQGA1UECxMdQ29weXJpZ2h0IChjKSAyMDA1IFdJU2VLZXkgU0ExFjAUBgNVBAsTDUludGVybmF0aW9uYWwxKTAnBgNVBAMTIFdJU2VLZXkgQ2VydGlmeUlEIEFkdmFuY2VkIEcxIENB">
      <serialNumber>WD1AyQAAAAAAJQ==</serialNumber>
    </certItem>
    <certItem issuerName="MFoxCzAJBgNVBAYTAklFMRIwEAYDVQQKEwlCYWx0aW1vcmUxEzARBgNVBAsTCkN5YmVyVHJ1c3QxIjAgBgNVBAMTGUJhbHRpbW9yZSBDeWJlclRydXN0IFJvb3Q=">
      <serialNumber>ByfJhw==</serialNumber>
    </certItem>
    <certItem issuerName="MD8xJDAiBgNVBAoTG0RpZ2l0YWwgU2lnbmF0dXJlIFRydXN0IENvLjEXMBUGA1UEAxMORFNUIFJvb3QgQ0EgWDM=">
      <serialNumber>AJBQSPqrEvDE2Hz8xH39Low=</serialNumber>
    </certItem>
    <certItem issuerName="MFgxCzAJBgNVBAYTAlVTMRYwFAYDVQQKEw1HZW9UcnVzdCBJbmMuMTEwLwYDVQQDEyhHZW9UcnVzdCBQcmltYXJ5IENlcnRpZmljYXRpb24gQXV0aG9yaXR5">
      <serialNumber>IyIVazG4RE9AERkb+ekH8w==</serialNumber>
    </certItem>
    <certItem issuerName="MFoxCzAJBgNVBAYTAklFMRIwEAYDVQQKEwlCYWx0aW1vcmUxEzARBgNVBAsTCkN5YmVyVHJ1c3QxIjAgBgNVBAMTGUJhbHRpbW9yZSBDeWJlclRydXN0IFJvb3Q=">
      <serialNumber>BydeGg==</serialNumber>
    </certItem>
    <certItem issuerName="MDsxCzAJBgNVBAYTAkVTMREwDwYDVQQKDAhGTk1ULVJDTTEZMBcGA1UECwwQQUMgUkFJWiBGTk1ULVJDTQ==">
      <serialNumber>Bg==</serialNumber>
    </certItem>
    <certItem issuerName="MGMxCzAJBgNVBAYTAkZSMRMwEQYDVQQKEwpDZXJ0aW5vbWlzMRcwFQYDVQQLEw4wMDAyIDQzMzk5ODkwMzEmMCQGA1UEAwwdQ2VydGlub21pcyAtIEF1dG9yaXTDqSBSYWNpbmU=">
      <serialNumber>GA==</serialNumber>
    </certItem>
    <certItem issuerName="MHExKDAmBgNVBAMTH0dsb2JhbFNpZ24gUm9vdFNpZ24gUGFydG5lcnMgQ0ExHTAbBgNVBAsTFFJvb3RTaWduIFBhcnRuZXJzIENBMRkwFwYDVQQKExBHbG9iYWxTaWduIG52LXNhMQswCQYDVQQGEwJCRQ==">
      <serialNumber>BAAAAAABHJRKMpA=</serialNumber>
    </certItem>
    <certItem issuerName="MHExKDAmBgNVBAMTH0dsb2JhbFNpZ24gUm9vdFNpZ24gUGFydG5lcnMgQ0ExHTAbBgNVBAsTFFJvb3RTaWduIFBhcnRuZXJzIENBMRkwFwYDVQQKExBHbG9iYWxTaWduIG52LXNhMQswCQYDVQQGEwJCRQ==">
      <serialNumber>BAAAAAABAJmPjfQ=</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Er0moq4zwH8ke2pYafIKdg==</serialNumber>
    </certItem>
    <certItem issuerName="MGMxCzAJBgNVBAYTAkZSMRMwEQYDVQQKEwpDZXJ0aW5vbWlzMRcwFQYDVQQLEw4wMDAyIDQzMzk5ODkwMzEmMCQGA1UEAwwdQ2VydGlub21pcyAtIEF1dG9yaXTDqSBSYWNpbmU=">
      <serialNumber>HQ==</serialNumber>
    </certItem>
    <certItem issuerName="MFoxCzAJBgNVBAYTAklFMRIwEAYDVQQKEwlCYWx0aW1vcmUxEzARBgNVBAsTCkN5YmVyVHJ1c3QxIjAgBgNVBAMTGUJhbHRpbW9yZSBDeWJlclRydXN0IFJvb3Q=">
      <serialNumber>ByeLBg==</serialNumber>
    </certItem>
    <certItem issuerName="MDsxCzAJBgNVBAYTAkVTMREwDwYDVQQKDAhGTk1ULVJDTTEZMBcGA1UECwwQQUMgUkFJWiBGTk1ULVJDTQ==">
      <serialNumber>Eg==</serialNumber>
    </certItem>
    <certItem issuerName="MFoxCzAJBgNVBAYTAklFMRIwEAYDVQQKEwlCYWx0aW1vcmUxEzARBgNVBAsTCkN5YmVyVHJ1c3QxIjAgBgNVBAMTGUJhbHRpbW9yZSBDeWJlclRydXN0IFJvb3Q=">
      <serialNumber>Bydxog==</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Pgyeh2mqlVzqI9hFntRbUQ==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Gd/pPu+qLnXUdvP9sW73CQ==</serialNumber>
    </certItem>
    <certItem issuerName="MFoxCzAJBgNVBAYTAkRFMRMwEQYDVQQKEwpERk4tVmVyZWluMRAwDgYDVQQLEwdERk4tUEtJMSQwIgYDVQQDExtERk4tVmVyZWluIFBDQSBHbG9iYWwgLSBHMDE=">
      <serialNumber>F5Bg6C237Q==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Ai7cBJYqBE0I9NdyoZfRrw==</serialNumber>
    </certItem>
    <certItem issuerName="MIGLMQswCQYDVQQGEwJVUzETMBEGA1UECBMKV2FzaGluZ3RvbjEQMA4GA1UEBxMHUmVkbW9uZDEeMBwGA1UEChMVTWljcm9zb2Z0IENvcnBvcmF0aW9uMRUwEwYDVQQLEwxNaWNyb3NvZnQgSVQxHjAcBgNVBAMTFU1pY3Jvc29mdCBJVCBTU0wgU0hBMg==">
      <serialNumber>WgAFElcDxFjoswSzjAABAAUSVw==</serialNumber>
    </certItem>
    <certItem issuerName="MHYxCzAJBgNVBAYTAlVTMR0wGwYDVQQKExRTeW1hbnRlYyBDb3Jwb3JhdGlvbjEfMB0GA1UECxMWU3ltYW50ZWMgVHJ1c3QgTmV0d29yazEnMCUGA1UEAxMeU3ltYW50ZWMgV2ViIFBLSSBFQ0MgUm9vdCAtIEcx">
      <serialNumber>UKM/CNF2OvC4giYnAUG/Ag==</serialNumber>
    </certItem>
    <certItem issuerName="MHYxCzAJBgNVBAYTAlVTMR0wGwYDVQQKExRTeW1hbnRlYyBDb3Jwb3JhdGlvbjEfMB0GA1UECxMWU3ltYW50ZWMgVHJ1c3QgTmV0d29yazEnMCUGA1UEAxMeU3ltYW50ZWMgV2ViIFBLSSBSU0EgUm9vdCAtIEcx">
      <serialNumber>LzVYePklc3vH3jkk0BZr9g==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BYOGvG32ukb1Yxj2oKoFyw==</serialNumber>
    </certItem>
    <certItem issuerName="MHYxCzAJBgNVBAYTAlVTMR0wGwYDVQQKExRTeW1hbnRlYyBDb3Jwb3JhdGlvbjEfMB0GA1UECxMWU3ltYW50ZWMgVHJ1c3QgTmV0d29yazEnMCUGA1UEAxMeU3ltYW50ZWMgV2ViIFBLSSBSU0EgUm9vdCAtIEcx">
      <serialNumber>P4sUnc++hlU/bXj0zSTlcQ==</serialNumber>
    </certItem>
    <certItem issuerName="MIGFMQswCQYDVQQGEwJHQjEbMBkGA1UECBMSR3JlYXRlciBNYW5jaGVzdGVyMRAwDgYDVQQHEwdTYWxmb3JkMRowGAYDVQQKExFDT01PRE8gQ0EgTGltaXRlZDErMCkGA1UEAxMiQ09NT0RPIFJTQSBDZXJ0aWZpY2F0aW9uIEF1dGhvcml0eQ==">
      <serialNumber>AKrMYlJmUUin8FOM/0TJrmk=</serialNumber>
    </certItem>
    <certItem issuerName="MEoxCzAJBgNVBAYTAlVTMRYwFAYDVQQKEw1MZXQncyBFbmNyeXB0MSMwIQYDVQQDExpMZXQncyBFbmNyeXB0IEF1dGhvcml0eSBYMw==">
      <serialNumber>A7uy+rmTav6tDH4dRrsnvXGH</serialNumber>
    </certItem>
    <certItem issuerName="MFQxCzAJBgNVBAYTAkJNMRkwFwYDVQQKDBBRdW9WYWRpcyBMaW1pdGVkMSowKAYDVQQDDCFRdW9WYWRpcyBFbnRlcnByaXNlIFRydXN0IENBIDIgRzM=">
      <serialNumber>bqapwACCtKhVagTl7cEP7KFbM0E=</serialNumber>
    </certItem>
    <certItem issuerName="MEQxCzAJBgNVBAYTAlVTMRYwFAYDVQQKEw1HZW9UcnVzdCBJbmMuMR0wGwYDVQQDExRHZW9UcnVzdCBTU0wgQ0EgLSBHMw==">
      <serialNumber>RUT1Gehd1KKYPfqOlgspoQ==</serialNumber>
    </certItem>
    <certItem issuerName="MHUxCzAJBgNVBAYTAkVFMSIwIAYDVQQKDBlBUyBTZXJ0aWZpdHNlZXJpbWlza2Vza3VzMSgwJgYDVQQDDB9FRSBDZXJ0aWZpY2F0aW9uIENlbnRyZSBSb290IENBMRgwFgYJKoZIhvcNAQkBFglwa2lAc2suZWU=">
      <serialNumber>KuzHPJLdK5hNgJRo3R47Ag==</serialNumber>
    </certItem>
    <certItem issuerName="MGsxCzAJBgNVBAYTAklUMQ4wDAYDVQQHDAVNaWxhbjEjMCEGA1UECgwaQWN0YWxpcyBTLnAuQS4vMDMzNTg1MjA5NjcxJzAlBgNVBAMMHkFjdGFsaXMgQXV0aGVudGljYXRpb24gUm9vdCBDQQ==">
      <serialNumber>WJ2qHzWUqTk=</serialNumber>
    </certItem>
    <certItem issuerName="MGoxCzAJBgNVBAYTAk5MMR4wHAYDVQQKDBVTdGFhdCBkZXIgTmVkZXJsYW5kZW4xOzA5BgNVBAMMMlN0YWF0IGRlciBOZWRlcmxhbmRlbiBPcmdhbmlzYXRpZSBTZXJ2aWNlcyBDQSAtIEcz">
      <serialNumber>ATE6Xw==</serialNumber>
    </certItem>
    <certItem issuerName="MIGVMQswCQYDVQQGEwJHUjFEMEIGA1UEChM7SGVsbGVuaWMgQWNhZGVtaWMgYW5kIFJlc2VhcmNoIEluc3RpdHV0aW9ucyBDZXJ0LiBBdXRob3JpdHkxQDA+BgNVBAMTN0hlbGxlbmljIEFjYWRlbWljIGFuZCBSZXNlYXJjaCBJbnN0aXR1dGlvbnMgUm9vdENBIDIwMTE=">
      <serialNumber>AQAAAAQ=</serialNumber>
    </certItem>
    <certItem issuerName="MGgxCzAJBgNVBAYTAlVTMRYwFAYDVQQKEw1HZW9UcnVzdCBJbmMuMR0wGwYDVQQLExREb21haW4gVmFsaWRhdGVkIFNTTDEiMCAGA1UEAxMZR2VvVHJ1c3QgRFYgU1NMIFNIQTI1NiBDQQ==">
      <serialNumber>OE4/d+p3YRzzcSl+kmZ8Mw==</serialNumber>
    </certItem>
    <certItem issuerName="MHYxCzAJBgNVBAYTAlVTMRcwFQYDVQQKEw5WZXJpU2lnbiwgSW5jLjEfMB0GA1UECxMWVmVyaVNpZ24gVHJ1c3QgTmV0d29yazEtMCsGA1UEAxMkVmVyaVNpZ24gQ2xhc3MgMyBTU1AgSW50ZXJtZWRpYXRlIENB">
      <serialNumber>OOkLFZaa4CXGyJlLTIEjUQ==</serialNumber>
    </certItem>
    <certItem issuerName="MFoxCzAJBgNVBAYTAklFMRIwEAYDVQQKEwlCYWx0aW1vcmUxEzARBgNVBAsTCkN5YmVyVHJ1c3QxIjAgBgNVBAMTGUJhbHRpbW9yZSBDeWJlclRydXN0IFJvb3Q=">
      <serialNumber>Byc85g==</serialNumber>
    </certItem>
    <certItem issuerName="MEwxIDAeBgNVBAsTF0dsb2JhbFNpZ24gUm9vdCBDQSAtIFIyMRMwEQYDVQQKEwpHbG9iYWxTaWduMRMwEQYDVQQDEwpHbG9iYWxTaWdu">
      <serialNumber>BAAAAAABRE7wRk4=</serialNumber>
    </certItem>
    <certItem issuerName="MFwxCzAJBgNVBAYTAlVTMRkwFwYDVQQKDBBWZXJpem9uIEJ1c2luZXNzMREwDwYDVQQLDAhPbW5pUm9vdDEfMB0GA1UEAwwWVmVyaXpvbiBHbG9iYWwgUm9vdCBDQQ==">
      <serialNumber>BFA=</serialNumber>
    </certItem>
    <certItem issuerName="MFoxCzAJBgNVBAYTAklFMRIwEAYDVQQKEwlCYWx0aW1vcmUxEzARBgNVBAsTCkN5YmVyVHJ1c3QxIjAgBgNVBAMTGUJhbHRpbW9yZSBDeWJlclRydXN0IFJvb3Q=">
      <serialNumber>ByeQ9g==</serialNumber>
    </certItem>
    <certItem issuerName="MFwxCzAJBgNVBAYTAkJFMRUwEwYDVQQLEwxUcnVzdGVkIFJvb3QxGTAXBgNVBAoTEEdsb2JhbFNpZ24gbnYtc2ExGzAZBgNVBAMTElRydXN0ZWQgUm9vdCBDQSBHMg==">
      <serialNumber>OYBKgxEHpW/8XGAGAlvJyMA=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bzTw0uq05TUYEGS98bh0Ww==</serialNumber>
    </certItem>
    <certItem issuerName="MGoxCzAJBgNVBAYTAk5MMR4wHAYDVQQKDBVTdGFhdCBkZXIgTmVkZXJsYW5kZW4xOzA5BgNVBAMMMlN0YWF0IGRlciBOZWRlcmxhbmRlbiBPcmdhbmlzYXRpZSBTZXJ2aWNlcyBDQSAtIEcz">
      <serialNumber>azAcTWL+ijs=</serialNumber>
    </certItem>
    <certItem issuerName="MGQxCzAJBgNVBAYTAmNoMREwDwYDVQQKEwhTd2lzc2NvbTElMCMGA1UECxMcRGlnaXRhbCBDZXJ0aWZpY2F0ZSBTZXJ2aWNlczEbMBkGA1UEAxMSU3dpc3Njb20gUm9vdCBDQSAx">
      <serialNumber>OUOBG6TE0Lr+uYYGxeVbHg==</serialNumber>
    </certItem>
    <certItem issuerName="MIGXMQswCQYDVQQGEwJVUzELMAkGA1UECBMCVVQxFzAVBgNVBAcTDlNhbHQgTGFrZSBDaXR5MR4wHAYDVQQKExVUaGUgVVNFUlRSVVNUIE5ldHdvcmsxITAfBgNVBAsTGGh0dHA6Ly93d3cudXNlcnRydXN0LmNvbTEfMB0GA1UEAxMWVVROLVVTRVJGaXJzdC1IYXJkd2FyZQ==">
      <serialNumber>EEpERSryZFMagbsNw/WoWQ==</serialNumber>
    </certItem>
    <certItem issuerName="MFwxCzAJBgNVBAYTAlVTMRkwFwYDVQQKDBBWZXJpem9uIEJ1c2luZXNzMREwDwYDVQQLDAhPbW5pUm9vdDEfMB0GA1UEAwwWVmVyaXpvbiBHbG9iYWwgUm9vdCBDQQ==">
      <serialNumber>A4w=</serialNumber>
    </certItem>
    <certItem issuerName="MFgxCzAJBgNVBAYTAkpQMSswKQYDVQQKEyJKYXBhbiBDZXJ0aWZpY2F0aW9uIFNlcnZpY2VzLCBJbmMuMRwwGgYDVQQDExNTZWN1cmVTaWduIFJvb3RDQTEx">
      <serialNumber>Aw==</serialNumber>
    </certItem>
    <certItem issuerName="MHYxCzAJBgNVBAYTAlVTMR0wGwYDVQQKExRTeW1hbnRlYyBDb3Jwb3JhdGlvbjEfMB0GA1UECxMWU3ltYW50ZWMgVHJ1c3QgTmV0d29yazEnMCUGA1UEAxMeU3ltYW50ZWMgV2ViIFBLSSBSU0EgUm9vdCAtIEcx">
      <serialNumber>TsaDDThhoyhX10SURO3NMg==</serialNumber>
    </certItem>
    <certItem issuerName="MEUxCzAJBgNVBAYTAkJNMRkwFwYDVQQKExBRdW9WYWRpcyBMaW1pdGVkMRswGQYDVQQDExJRdW9WYWRpcyBSb290IENBIDM=">
      <serialNumber>CSU=</serialNumber>
    </certItem>
    <certItem issuerName="MHExKDAmBgNVBAMTH0dsb2JhbFNpZ24gUm9vdFNpZ24gUGFydG5lcnMgQ0ExHTAbBgNVBAsTFFJvb3RTaWduIFBhcnRuZXJzIENBMRkwFwYDVQQKExBHbG9iYWxTaWduIG52LXNhMQswCQYDVQQGEwJCRQ==">
      <serialNumber>BAAAAAABHkSHlSo=</serialNumber>
    </certItem>
    <certItem issuerName="MIGCMQswCQYDVQQGEwJVUzEeMBwGA1UECxMVd3d3LnhyYW1wc2VjdXJpdHkuY29tMSQwIgYDVQQKExtYUmFtcCBTZWN1cml0eSBTZXJ2aWNlcyBJbmMxLTArBgNVBAMTJFhSYW1wIEdsb2JhbCBDZXJ0aWZpY2F0aW9uIEF1dGhvcml0eQ==">
      <serialNumber>QDi5sA==</serialNumber>
    </certItem>
    <certItem issuerName="MHYxCzAJBgNVBAYTAlVTMR0wGwYDVQQKExRTeW1hbnRlYyBDb3Jwb3JhdGlvbjEfMB0GA1UECxMWU3ltYW50ZWMgVHJ1c3QgTmV0d29yazEnMCUGA1UEAxMeU3ltYW50ZWMgV2ViIFBLSSBFQ0MgUm9vdCAtIEcx">
      <serialNumber>X3iUdzxCEtOAKpiTLsqjBA==</serialNumber>
    </certItem>
    <certItem issuerName="MFoxCzAJBgNVBAYTAklFMRIwEAYDVQQKEwlCYWx0aW1vcmUxEzARBgNVBAsTCkN5YmVyVHJ1c3QxIjAgBgNVBAMTGUJhbHRpbW9yZSBDeWJlclRydXN0IFJvb3Q=">
      <serialNumber>Bydp0g==</serialNumber>
    </certItem>
    <certItem issuerName="MHYxCzAJBgNVBAYTAlVTMR0wGwYDVQQKExRTeW1hbnRlYyBDb3Jwb3JhdGlvbjEfMB0GA1UECxMWU3ltYW50ZWMgVHJ1c3QgTmV0d29yazEnMCUGA1UEAxMeU3ltYW50ZWMgV2ViIFBLSSBSU0EgUm9vdCAtIEcx">
      <serialNumber>SrQ125q7UcLfxVKepx+lRg==</serialNumber>
    </certItem>
    <certItem issuerName="MHExKDAmBgNVBAMTH0dsb2JhbFNpZ24gUm9vdFNpZ24gUGFydG5lcnMgQ0ExHTAbBgNVBAsTFFJvb3RTaWduIFBhcnRuZXJzIENBMRkwFwYDVQQKExBHbG9iYWxTaWduIG52LXNhMQswCQYDVQQGEwJCRQ==">
      <serialNumber>BAAAAAABM6d3Z0s=</serialNumber>
    </certItem>
    <certItem issuerName="MEcxCzAJBgNVBAYTAkNIMRUwEwYDVQQKEwxTd2lzc1NpZ24gQUcxITAfBgNVBAMTGFN3aXNzU2lnbiBTaWx2ZXIgQ0EgLSBHMg==">
      <serialNumber>aBXsv0oU3xqh2xkUPOi8</serialNumber>
    </certItem>
    <certItem issuerName="MD8xJDAiBgNVBAoTG0RpZ2l0YWwgU2lnbmF0dXJlIFRydXN0IENvLjEXMBUGA1UEAxMORFNUIFJvb3QgQ0EgWDM=">
      <serialNumber>APt5i5rs4dIIQPwZdk9/ISc=</serialNumber>
    </certItem>
    <certItem issuerName="MEUxCzAJBgNVBAYTAkJNMRkwFwYDVQQKExBRdW9WYWRpcyBMaW1pdGVkMRswGQYDVQQDExJRdW9WYWRpcyBSb290IENBIDM=">
      <serialNumber>CjM=</serialNumber>
    </certItem>
    <certItem issuerName="MHExKDAmBgNVBAMTH0dsb2JhbFNpZ24gUm9vdFNpZ24gUGFydG5lcnMgQ0ExHTAbBgNVBAsTFFJvb3RTaWduIFBhcnRuZXJzIENBMRkwFwYDVQQKExBHbG9iYWxTaWduIG52LXNhMQswCQYDVQQGEwJCRQ==">
      <serialNumber>BAAAAAABGMG0Gmw=</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Xmo3AIW2VHeeJoR0o09RGQ==</serialNumber>
    </certItem>
    <certItem issuerName="MHYxCzAJBgNVBAYTAlVTMR0wGwYDVQQKExRTeW1hbnRlYyBDb3Jwb3JhdGlvbjEfMB0GA1UECxMWU3ltYW50ZWMgVHJ1c3QgTmV0d29yazEnMCUGA1UEAxMeU3ltYW50ZWMgV2ViIFBLSSBFQ0MgUm9vdCAtIEcx">
      <serialNumber>bf8hEJywo1lAp4UNcLl5Ew==</serialNumber>
    </certItem>
    <certItem issuerName="MG0xCzAJBgNVBAYTAkJFMRkwFwYDVQQKExBHbG9iYWxTaWduIG52LXNhMRswGQYDVQQLExJQcmltYXJ5IENsYXNzIDIgQ0ExJjAkBgNVBAMTHUdsb2JhbFNpZ24gUHJpbWFyeSBDbGFzcyAyIENB">
      <serialNumber>BAAAAAABHkSl6Co=</serialNumber>
    </certItem>
    <certItem issuerName="MGExCzAJBgNVBAYTAlVTMRYwFAYDVQQKEw1HZW9UcnVzdCBJbmMuMR0wGwYDVQQLExREb21haW4gVmFsaWRhdGVkIFNTTDEbMBkGA1UEAxMSR2VvVHJ1c3QgRFYgU1NMIENB">
      <serialNumber>CWhp</serialNumber>
    </certItem>
    <certItem issuerName="MHYxCzAJBgNVBAYTAlVTMR0wGwYDVQQKExRTeW1hbnRlYyBDb3Jwb3JhdGlvbjEfMB0GA1UECxMWU3ltYW50ZWMgVHJ1c3QgTmV0d29yazEnMCUGA1UEAxMeU3ltYW50ZWMgV2ViIFBLSSBSU0EgUm9vdCAtIEcx">
      <serialNumber>YwslVqGwc9CHkaZkXNZ4xw==</serialNumber>
    </certItem>
    <certItem issuerName="MEExCzAJBgNVBAYTAlVTMRUwEwYDVQQKEwxUaGF3dGUsIEluYy4xGzAZBgNVBAMTElRoYXd0ZSBTR0MgQ0EgLSBHMg==">
      <serialNumber>cDggUYfwJ3A1YcdoeT6s4A==</serialNumber>
    </certItem>
    <certItem issuerName="MEQxCzAJBgNVBAYTAlVTMRUwEwYDVQQKEwx0aGF3dGUsIEluYy4xHjAcBgNVBAMTFXRoYXd0ZSBFViBTU0wgQ0EgLSBHMw==">
      <serialNumber>CrTHPEE6AZSfI3jysin2bA==</serialNumber>
    </certItem>
    <certItem issuerName="MHsxCzAJBgNVBAYTAlVTMRcwFQYDVQQKEw5WZXJpU2lnbiwgSW5jLjEfMB0GA1UECxMWVmVyaVNpZ24gVHJ1c3QgTmV0d29yazEyMDAGA1UEAxMpVmVyaVNpZ24gQ2xhc3MgMyBTU1AgSW50ZXJtZWRpYXRlIENBIC0gRzI=">
      <serialNumber>U3KGm6UTqJ/nsMyteiUa2g==</serialNumber>
    </certItem>
    <certItem issuerName="MHYxCzAJBgNVBAYTAlVTMR0wGwYDVQQKExRTeW1hbnRlYyBDb3Jwb3JhdGlvbjEfMB0GA1UECxMWU3ltYW50ZWMgVHJ1c3QgTmV0d29yazEnMCUGA1UEAxMeU3ltYW50ZWMgV2ViIFBLSSBFQ0MgUm9vdCAtIEcx">
      <serialNumber>OIJdAvYxHmLb6YaaMmwmjg==</serialNumber>
    </certItem>
    <certItem issuerName="MFwxCzAJBgNVBAYTAk5MMR4wHAYDVQQKDBVTdGFhdCBkZXIgTmVkZXJsYW5kZW4xLTArBgNVBAMMJFN0YWF0IGRlciBOZWRlcmxhbmRlbiBCdXJnZXIgQ0EgLSBHMg==">
      <serialNumber>ATE3ew==</serialNumber>
    </certItem>
    <certItem issuerName="MFYxCzAJBgNVBAYTAkpQMQ8wDQYDVQQKEwZKSVBERUMxGjAYBgNVBAsTEUpDQU4gU3ViIFJvb3QgQ0EwMRowGAYDVQQDExFKQ0FOIFN1YiBSb290IENBMA==">
      <serialNumber>BAAAAAABL07hTcY=</serialNumber>
    </certItem>
    <certItem issuerName="MGMxCzAJBgNVBAYTAlVTMRUwEwYDVQQKEwx0aGF3dGUsIEluYy4xHTAbBgNVBAsTFERvbWFpbiBWYWxpZGF0ZWQgU1NMMR4wHAYDVQQDExV0aGF3dGUgRFYgU1NMIENBIC0gRzI=">
      <serialNumber>E5I2y6sIonl4a+TmlXc7fw==</serialNumber>
    </certItem>
    <certItem issuerName="MCgxCzAJBgNVBAYTAkJFMRkwFwYDVQQDExBCZWxnaXVtIFJvb3QgQ0Ey">
      <serialNumber>VBSf+IncsTB3RZS4KFCJPQ==</serialNumber>
    </certItem>
    <certItem issuerName="ME0xCzAJBgNVBAYTAk5MMRkwFwYDVQQKDBBEaWdpZGVudGl0eSBCLlYuMSMwIQYDVQQDDBpEaWdpZGVudGl0eSBCdXJnZXIgQ0EgLSBHMg==">
      <serialNumber>DA==</serialNumber>
    </certItem>
    <certItem issuerName="MGcxCzAJBgNVBAYTAkRFMRMwEQYDVQQKEwpGcmF1bmhvZmVyMSEwHwYDVQQLExhGcmF1bmhvZmVyIENvcnBvcmF0ZSBQS0kxIDAeBgNVBAMTF0ZyYXVuaG9mZXIgUm9vdCBDQSAyMDA3">
      <serialNumber>YR0zGQAAAAAAAw==</serialNumber>
    </certItem>
    <certItem issuerName="MHYxCzAJBgNVBAYTAlVTMR0wGwYDVQQKExRTeW1hbnRlYyBDb3Jwb3JhdGlvbjEfMB0GA1UECxMWU3ltYW50ZWMgVHJ1c3QgTmV0d29yazEnMCUGA1UEAxMeU3ltYW50ZWMgV2ViIFBLSSBSU0EgUm9vdCAtIEcx">
      <serialNumber>dSBsq/te0hzZauKHgJ3EWg==</serialNumber>
    </certItem>
    <certItem issuerName="MHcxCzAJBgNVBAYTAlVTMR0wGwYDVQQKExRTeW1hbnRlYyBDb3Jwb3JhdGlvbjEfMB0GA1UECxMWU3ltYW50ZWMgVHJ1c3QgTmV0d29yazEoMCYGA1UEAxMfU3ltYW50ZWMgQ2xhc3MgMyBFViBTU0wgQ0EgLSBHMg==">
      <serialNumber>UVKsEezpGWOVQ4W9esstng==</serialNumber>
    </certItem>
    <certItem issuerName="MIGpMQswCQYDVQQGEwJVUzEVMBMGA1UEChMMdGhhd3RlLCBJbmMuMSgwJgYDVQQLEx9DZXJ0aWZpY2F0aW9uIFNlcnZpY2VzIERpdmlzaW9uMTgwNgYDVQQLEy8oYykgMjAwNiB0aGF3dGUsIEluYy4gLSBGb3IgYXV0aG9yaXplZCB1c2Ugb25seTEfMB0GA1UEAxMWdGhhd3RlIFByaW1hcnkgUm9vdCBDQQ==">
      <serialNumber>Ikdj3zYXXGsC/Afm9Tvx+g==</serialNumber>
    </certItem>
    <certItem issuerName="MG0xCzAJBgNVBAYTAkJFMRkwFwYDVQQKExBHbG9iYWxTaWduIG52LXNhMRswGQYDVQQLExJQcmltYXJ5IENsYXNzIDMgQ0ExJjAkBgNVBAMTHUdsb2JhbFNpZ24gUHJpbWFyeSBDbGFzcyAzIENB">
      <serialNumber>BAAAAAABHkSl6mw=</serialNumber>
    </certItem>
    <certItem issuerName="MIGCMQswCQYDVQQGEwJVUzEeMBwGA1UECxMVd3d3LnhyYW1wc2VjdXJpdHkuY29tMSQwIgYDVQQKExtYUmFtcCBTZWN1cml0eSBTZXJ2aWNlcyBJbmMxLTArBgNVBAMTJFhSYW1wIEdsb2JhbCBDZXJ0aWZpY2F0aW9uIEF1dGhvcml0eQ==">
      <serialNumber>QDi5sQ==</serialNumber>
    </certItem>
    <certItem issuerName="MHExKDAmBgNVBAMTH0dsb2JhbFNpZ24gUm9vdFNpZ24gUGFydG5lcnMgQ0ExHTAbBgNVBAsTFFJvb3RTaWduIFBhcnRuZXJzIENBMRkwFwYDVQQKExBHbG9iYWxTaWduIG52LXNhMQswCQYDVQQGEwJCRQ==">
      <serialNumber>BAAAAAABCUVQ9No=</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U4P1tUoxl/XkztlVHdtdgw==</serialNumber>
    </certItem>
    <certItem issuerName="MEUxCzAJBgNVBAYTAkNIMRUwEwYDVQQKEwxTd2lzc1NpZ24gQUcxHzAdBgNVBAMTFlN3aXNzU2lnbiBHb2xkIENBIC0gRzI=">
      <serialNumber>AIQ8dLGqNIaxxMeg31W16Q==</serialNumber>
    </certItem>
    <certItem issuerName="MGMxCzAJBgNVBAYTAlVTMRUwEwYDVQQKEwx0aGF3dGUsIEluYy4xHTAbBgNVBAsTFERvbWFpbiBWYWxpZGF0ZWQgU1NMMR4wHAYDVQQDExV0aGF3dGUgRFYgU1NMIENBIC0gRzI=">
      <serialNumber>TqfXw+FkhxfVgE9GVMgjWQ==</serialNumber>
    </certItem>
    <certItem issuerName="MFwxCzAJBgNVBAYTAkJFMRUwEwYDVQQLEwxUcnVzdGVkIFJvb3QxGTAXBgNVBAoTEEdsb2JhbFNpZ24gbnYtc2ExGzAZBgNVBAMTElRydXN0ZWQgUm9vdCBDQSBHMg==">
      <serialNumber>YRJNfMoc12IpmW+Enpv3Pdo=</serialNumber>
    </certItem>
    <certItem issuerName="MFoxCzAJBgNVBAYTAklFMRIwEAYDVQQKEwlCYWx0aW1vcmUxEzARBgNVBAsTCkN5YmVyVHJ1c3QxIjAgBgNVBAMTGUJhbHRpbW9yZSBDeWJlclRydXN0IFJvb3Q=">
      <serialNumber>Byd/Tg==</serialNumber>
    </certItem>
    <certItem issuerName="MEIxCzAJBgNVBAYTAlVTMRYwFAYDVQQKEw1HZW9UcnVzdCBJbmMuMRswGQYDVQQDExJHZW9UcnVzdCBHbG9iYWwgQ0E=">
      <serialNumber>AjpW</serialNumber>
    </certItem>
    <certItem issuerName="MF8xCzAJBgNVBAYTAlRXMRIwEAYDVQQKDAlUQUlXQU4tQ0ExEDAOBgNVBAsMB1Jvb3QgQ0ExKjAoBgNVBAMMIVRXQ0EgUm9vdCBDZXJ0aWZpY2F0aW9uIEF1dGhvcml0eQ==">
      <serialNumber>DL8=</serialNumber>
    </certItem>
    <certItem issuerName="MEoxCzAJBgNVBAYTAlVTMRYwFAYDVQQKEw1MZXQncyBFbmNyeXB0MSMwIQYDVQQDExpMZXQncyBFbmNyeXB0IEF1dGhvcml0eSBYMw==">
      <serialNumber>A8wZnhfuY6VIV1SwGsTGNR7L</serialNumber>
    </certItem>
    <certItem issuerName="MEoxCzAJBgNVBAYTAlVTMRYwFAYDVQQKEw1MZXQncyBFbmNyeXB0MSMwIQYDVQQDExpMZXQncyBFbmNyeXB0IEF1dGhvcml0eSBYMw==">
      <serialNumber>A+RCQYwhofmXM+/hxdyoUzkI</serialNumber>
    </certItem>
    <certItem issuerName="MEYxCzAJBgNVBAYTAlVTMRYwFAYDVQQKEw1HZW9UcnVzdCBJbmMuMR8wHQYDVQQDExZHZW9UcnVzdCBTSEEyNTYgU1NMIENB">
      <serialNumber>OUvvVscW0/NltofkmV9qmg==</serialNumber>
    </certItem>
    <certItem issuerName="MHYxCzAJBgNVBAYTAlVTMRcwFQYDVQQKEw5WZXJpU2lnbiwgSW5jLjEfMB0GA1UECxMWVmVyaVNpZ24gVHJ1c3QgTmV0d29yazEtMCsGA1UEAxMkVmVyaVNpZ24gQ2xhc3MgMyBTU1AgSW50ZXJtZWRpYXRlIENB">
      <serialNumber>Cf0103tCm9oulH1QK0weTA==</serialNumber>
    </certItem>
    <certItem issuerName="MGYxCzAJBgNVBAYTAlVTMRYwFAYDVQQKEw1HZW9UcnVzdCBJbmMuMR0wGwYDVQQLExREb21haW4gVmFsaWRhdGVkIFNTTDEgMB4GA1UEAxMXR2VvVHJ1c3QgRFYgU1NMIENBIC0gRzI=">
      <serialNumber>EDQMI0tR4kSntv1O37N10g==</serialNumber>
    </certItem>
    <certItem issuerName="MEQxCzAJBgNVBAYTAlVTMRYwFAYDVQQKEw1HZW9UcnVzdCBJbmMuMR0wGwYDVQQDExRHZW9UcnVzdCBTU0wgQ0EgLSBHMg==">
      <serialNumber>WX89jn8yGZVvoKTD9jDfRQ==</serialNumber>
    </certItem>
    <certItem issuerName="MGQxCzAJBgNVBAYTAmNoMREwDwYDVQQKEwhTd2lzc2NvbTElMCMGA1UECxMcRGlnaXRhbCBDZXJ0aWZpY2F0ZSBTZXJ2aWNlczEbMBkGA1UEAxMSU3dpc3Njb20gUm9vdCBDQSAx">
      <serialNumber>U+1Y1QpJc0FOR5JdCJ01gQ==</serialNumber>
    </certItem>
    <certItem issuerName="MIGFMQswCQYDVQQGEwJVUzEgMB4GA1UECgwXV2VsbHMgRmFyZ28gV2VsbHNTZWN1cmUxHDAaBgNVBAsME1dlbGxzIEZhcmdvIEJhbmsgTkExNjA0BgNVBAMMLVdlbGxzU2VjdXJlIFB1YmxpYyBSb290IENlcnRpZmljYXRlIEF1dGhvcml0eQ==">
      <serialNumber>ATk=</serialNumber>
    </certItem>
    <certItem issuerName="MD0xCzAJBgNVBAYTAkZSMREwDwYDVQQKEwhDZXJ0cGx1czEbMBkGA1UEAxMSQ2xhc3MgMiBQcmltYXJ5IENB">
      <serialNumber>ESISuBo/wdW2tBztKmHdFCFz</serialNumber>
    </certItem>
    <certItem issuerName="MFoxCzAJBgNVBAYTAklFMRIwEAYDVQQKEwlCYWx0aW1vcmUxEzARBgNVBAsTCkN5YmVyVHJ1c3QxIjAgBgNVBAMTGUJhbHRpbW9yZSBDeWJlclRydXN0IFJvb3Q=">
      <serialNumber>Byd/UA==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NMpMcEnex3eXx4ohk9glcQ==</serialNumber>
    </certItem>
    <certItem issuerName="MEoxCzAJBgNVBAYTAlVTMRYwFAYDVQQKEw1MZXQncyBFbmNyeXB0MSMwIQYDVQQDExpMZXQncyBFbmNyeXB0IEF1dGhvcml0eSBYMw==">
      <serialNumber>A7T0V6o47rgCKl3oUb7jF2Ph</serialNumber>
    </certItem>
    <certItem issuerName="MFoxCzAJBgNVBAYTAkRFMRMwEQYDVQQKEwpERk4tVmVyZWluMRAwDgYDVQQLEwdERk4tUEtJMSQwIgYDVQQDExtERk4tVmVyZWluIFBDQSBHbG9iYWwgLSBHMDE=">
      <serialNumber>F6QlB/yX+A==</serialNumber>
    </certItem>
    <certItem issuerName="MD8xJDAiBgNVBAoTG0RpZ2l0YWwgU2lnbmF0dXJlIFRydXN0IENvLjEXMBUGA1UEAxMORFNUIFJvb3QgQ0EgWDM=">
      <serialNumber>CgFBQgAAAUFcf/EVAAAAAg==</serialNumber>
    </certItem>
    <certItem issuerName="MCgxCzAJBgNVBAYTAkJFMRkwFwYDVQQDExBCZWxnaXVtIFJvb3QgQ0Ey">
      <serialNumber>LizeWXFWP5pZPI/dLc+PVQ==</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TrKEMhb2PKktH8lHg0AV5A==</serialNumber>
    </certItem>
    <certItem issuerName="MHMxCzAJBgNVBAYTAlVTMR0wGwYDVQQKExRTeW1hbnRlYyBDb3Jwb3JhdGlvbjEfMB0GA1UECxMWU3ltYW50ZWMgVHJ1c3QgTmV0d29yazEkMCIGA1UEAxMbU3ltYW50ZWMgQ2xhc3MgMyBEU0EgU1NMIENB">
      <serialNumber>AuhvPsYZfVP6UDsuyjeZ4Q==</serialNumber>
    </certItem>
    <certItem issuerName="MHExKDAmBgNVBAMTH0dsb2JhbFNpZ24gUm9vdFNpZ24gUGFydG5lcnMgQ0ExHTAbBgNVBAsTFFJvb3RTaWduIFBhcnRuZXJzIENBMRkwFwYDVQQKExBHbG9iYWxTaWduIG52LXNhMQswCQYDVQQGEwJCRQ==">
      <serialNumber>BAAAAAABJ/ufRdg=</serialNumber>
    </certItem>
    <certItem issuerName="MIGVMQswCQYDVQQGEwJHUjFEMEIGA1UEChM7SGVsbGVuaWMgQWNhZGVtaWMgYW5kIFJlc2VhcmNoIEluc3RpdHV0aW9ucyBDZXJ0LiBBdXRob3JpdHkxQDA+BgNVBAMTN0hlbGxlbmljIEFjYWRlbWljIGFuZCBSZXNlYXJjaCBJbnN0aXR1dGlvbnMgUm9vdENBIDIwMTE=">
      <serialNumber>FJl6tXgNpSg=</serialNumber>
    </certItem>
    <certItem issuerName="MFcxCzAJBgNVBAYTAkJFMRkwFwYDVQQKExBHbG9iYWxTaWduIG52LXNhMRAwDgYDVQQLEwdSb290IENBMRswGQYDVQQDExJHbG9iYWxTaWduIFJvb3QgQ0E=">
      <serialNumber>BAAAAAABIBnBjWg=</serialNumber>
    </certItem>
    <certItem issuerName="MGcxCzAJBgNVBAYTAmNoMREwDwYDVQQKEwhTd2lzc2NvbTElMCMGA1UECxMcRGlnaXRhbCBDZXJ0aWZpY2F0ZSBTZXJ2aWNlczEeMBwGA1UEAxMVU3dpc3Njb20gUm9vdCBFViBDQSAy">
      <serialNumber>AL691kTvkemG9UQNa6McQg8=</serialNumber>
    </certItem>
    <certItem issuerName="MHYxCzAJBgNVBAYTAlVTMR0wGwYDVQQKExRTeW1hbnRlYyBDb3Jwb3JhdGlvbjEfMB0GA1UECxMWU3ltYW50ZWMgVHJ1c3QgTmV0d29yazEnMCUGA1UEAxMeU3ltYW50ZWMgV2ViIFBLSSBSU0EgUm9vdCAtIEcx">
      <serialNumber>OeKv0wi+ATDxfQ6CWir1vA==</serialNumber>
    </certItem>
    <certItem issuerName="MFoxCzAJBgNVBAYTAkRFMRMwEQYDVQQKEwpERk4tVmVyZWluMRAwDgYDVQQLEwdERk4tUEtJMSQwIgYDVQQDExtERk4tVmVyZWluIFBDQSBHbG9iYWwgLSBHMDE=">
      <serialNumber>F5BhE0zbgQ==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VLm3Xe60+1YgPpXCGtXLng==</serialNumber>
    </certItem>
    <certItem issuerName="MH8xCzAJBgNVBAYTAkJNMRkwFwYDVQQKExBRdW9WYWRpcyBMaW1pdGVkMSUwIwYDVQQLExxSb290IENlcnRpZmljYXRpb24gQXV0aG9yaXR5MS4wLAYDVQQDEyVRdW9WYWRpcyBSb290IENlcnRpZmljYXRpb24gQXV0aG9yaXR5">
      <serialNumber>Qh/O5w==</serialNumber>
    </certItem>
    <certItem issuerName="MFoxCzAJBgNVBAYTAklFMRIwEAYDVQQKEwlCYWx0aW1vcmUxEzARBgNVBAsTCkN5YmVyVHJ1c3QxIjAgBgNVBAMTGUJhbHRpbW9yZSBDeWJlclRydXN0IFJvb3Q=">
      <serialNumber>Bycfmw==</serialNumber>
    </certItem>
    <certItem issuerName="MHYxCzAJBgNVBAYTAlVTMRcwFQYDVQQKEw5WZXJpU2lnbiwgSW5jLjEfMB0GA1UECxMWVmVyaVNpZ24gVHJ1c3QgTmV0d29yazEtMCsGA1UEAxMkVmVyaVNpZ24gQ2xhc3MgMyBTU1AgSW50ZXJtZWRpYXRlIENB">
      <serialNumber>VP3bQF/UdNfxq/UOypU1zQ==</serialNumber>
    </certItem>
    <certItem issuerName="MDsxGDAWBgNVBAoTD0N5YmVydHJ1c3QsIEluYzEfMB0GA1UEAxMWQ3liZXJ0cnVzdCBHbG9iYWwgUm9vdA==">
      <serialNumber>BAAAAAABQaHhPSY=</serialNumber>
    </certItem>
    <certItem issuerName="MEoxCzAJBgNVBAYTAlVTMSAwHgYDVQQKExdTZWN1cmVUcnVzdCBDb3Jwb3JhdGlvbjEZMBcGA1UEAxMQU2VjdXJlIEdsb2JhbCBDQQ==">
      <serialNumber>QAAnEQ==</serialNumber>
    </certItem>
    <certItem issuerName="MFwxCzAJBgNVBAYTAlVTMRkwFwYDVQQKDBBWZXJpem9uIEJ1c2luZXNzMREwDwYDVQQLDAhPbW5pUm9vdDEfMB0GA1UEAwwWVmVyaXpvbiBHbG9iYWwgUm9vdCBDQQ==">
      <serialNumber>A4g=</serialNumber>
    </certItem>
    <certItem issuerName="MEoxCzAJBgNVBAYTAlVTMRYwFAYDVQQKEw1MZXQncyBFbmNyeXB0MSMwIQYDVQQDExpMZXQncyBFbmNyeXB0IEF1dGhvcml0eSBYMw==">
      <serialNumber>A3ZQibPGSZ8nPVbuccaCvUfa</serialNumber>
    </certItem>
    <certItem issuerName="MHExKDAmBgNVBAMTH0dsb2JhbFNpZ24gUm9vdFNpZ24gUGFydG5lcnMgQ0ExHTAbBgNVBAsTFFJvb3RTaWduIFBhcnRuZXJzIENBMRkwFwYDVQQKExBHbG9iYWxTaWduIG52LXNhMQswCQYDVQQGEwJCRQ==">
      <serialNumber>BAAAAAABJZbEU4I=</serialNumber>
    </certItem>
    <certItem issuerName="MFoxCzAJBgNVBAYTAklFMRIwEAYDVQQKEwlCYWx0aW1vcmUxEzARBgNVBAsTCkN5YmVyVHJ1c3QxIjAgBgNVBAMTGUJhbHRpbW9yZSBDeWJlclRydXN0IFJvb3Q=">
      <serialNumber>BycfpA==</serialNumber>
    </certItem>
    <certItem issuerName="MEoxCzAJBgNVBAYTAlVTMRYwFAYDVQQKEw1MZXQncyBFbmNyeXB0MSMwIQYDVQQDExpMZXQncyBFbmNyeXB0IEF1dGhvcml0eSBYMw==">
      <serialNumber>BHT6CK6B569m/dd5dEluBOEd</serialNumber>
    </certItem>
    <certItem issuerName="MIGTMQswCQYDVQQGEwJVUzELMAkGA1UECBMCVVQxFzAVBgNVBAcTDlNhbHQgTGFrZSBDaXR5MR4wHAYDVQQKExVUaGUgVVNFUlRSVVNUIE5ldHdvcmsxITAfBgNVBAsTGGh0dHA6Ly93d3cudXNlcnRydXN0LmNvbTEbMBkGA1UEAxMSVVROIC0gREFUQUNvcnAgU0dD">
      <serialNumber>Ew1ee9Jq7Q/Dig3ACF4V6Q==</serialNumber>
    </certItem>
    <certItem issuerName="MGYxCzAJBgNVBAYTAlVTMRYwFAYDVQQKEw1HZW9UcnVzdCBJbmMuMR0wGwYDVQQLExREb21haW4gVmFsaWRhdGVkIFNTTDEgMB4GA1UEAxMXR2VvVHJ1c3QgRFYgU1NMIENBIC0gRzM=">
      <serialNumber>ORFgmCj072NjcJnrxOMfQA==</serialNumber>
    </certItem>
    <certItem issuerName="MF8xCzAJBgNVBAYTAlVTMRcwFQYDVQQKEw5WZXJpU2lnbiwgSW5jLjE3MDUGA1UECxMuQ2xhc3MgMyBQdWJsaWMgUHJpbWFyeSBDZXJ0aWZpY2F0aW9uIEF1dGhvcml0eQ==">
      <serialNumber>Aj/CJN2QWZAF25GXPXADOA==</serialNumber>
    </certItem>
    <certItem issuerName="MHYxCzAJBgNVBAYTAlVTMR0wGwYDVQQKExRTeW1hbnRlYyBDb3Jwb3JhdGlvbjEfMB0GA1UECxMWU3ltYW50ZWMgVHJ1c3QgTmV0d29yazEnMCUGA1UEAxMeU3ltYW50ZWMgV2ViIFBLSSBFQ0MgUm9vdCAtIEcx">
      <serialNumber>WU+jmMhGAumhewqVKrZBmg==</serialNumber>
    </certItem>
    <certItem issuerName="MGQxCzAJBgNVBAYTAmNoMREwDwYDVQQKEwhTd2lzc2NvbTElMCMGA1UECxMcRGlnaXRhbCBDZXJ0aWZpY2F0ZSBTZXJ2aWNlczEbMBkGA1UEAxMSU3dpc3Njb20gUm9vdCBDQSAx">
      <serialNumber>HxT1XSjIpzjMprp9Qu1gYQ==</serialNumber>
    </certItem>
    <certItem issuerName="MFYxCzAJBgNVBAYTAkpQMQ8wDQYDVQQKEwZKSVBERUMxGjAYBgNVBAsTEUpDQU4gU3ViIFJvb3QgQ0EwMRowGAYDVQQDExFKQ0FOIFN1YiBSb290IENBMA==">
      <serialNumber>BAAAAAABL07hUBg=</serialNumber>
    </certItem>
    <certItem issuerName="MFcxCzAJBgNVBAYTAkJFMRkwFwYDVQQKExBHbG9iYWxTaWduIG52LXNhMRAwDgYDVQQLEwdSb290IENBMRswGQYDVQQDExJHbG9iYWxTaWduIFJvb3QgQ0E=">
      <serialNumber>BAAAAAABL07hRxA=</serialNumber>
    </certItem>
    <certItem issuerName="MD0xCzAJBgNVBAYTAkZSMREwDwYDVQQKEwhDZXJ0cGx1czEbMBkGA1UEAxMSQ2xhc3MgMiBQcmltYXJ5IENB">
      <serialNumber>ESDYXNBhF+dePFjojs7u2vj1</serialNumber>
    </certItem>
    <certItem issuerName="MFoxCzAJBgNVBAYTAkRFMRMwEQYDVQQKEwpERk4tVmVyZWluMRAwDgYDVQQLEwdERk4tUEtJMSQwIgYDVQQDExtERk4tVmVyZWluIFBDQSBHbG9iYWwgLSBHMDE=">
      <serialNumber>Cfk9qg==</serialNumber>
    </certItem>
    <certItem issuerName="MFoxCzAJBgNVBAYTAklFMRIwEAYDVQQKEwlCYWx0aW1vcmUxEzARBgNVBAsTCkN5YmVyVHJ1c3QxIjAgBgNVBAMTGUJhbHRpbW9yZSBDeWJlclRydXN0IFJvb3Q=">
      <serialNumber>BydInw==</serialNumber>
    </certItem>
    <certItem issuerName="MHYxCzAJBgNVBAYTAlVTMR0wGwYDVQQKExRTeW1hbnRlYyBDb3Jwb3JhdGlvbjEfMB0GA1UECxMWU3ltYW50ZWMgVHJ1c3QgTmV0d29yazEnMCUGA1UEAxMeU3ltYW50ZWMgV2ViIFBLSSBSU0EgUm9vdCAtIEcx">
      <serialNumber>d8ToN4Dfs5RqD2yfAp12yQ==</serialNumber>
    </certItem>
    <certItem issuerName="MFwxCzAJBgNVBAYTAkJFMRUwEwYDVQQLEwxUcnVzdGVkIFJvb3QxGTAXBgNVBAoTEEdsb2JhbFNpZ24gbnYtc2ExGzAZBgNVBAMTElRydXN0ZWQgUm9vdCBDQSBHMg==">
      <serialNumber>F7PAjw2k0dTX5escPnyVOBo=</serialNumber>
    </certItem>
    <certItem issuerName="MHYxCzAJBgNVBAYTAlVTMR0wGwYDVQQKExRTeW1hbnRlYyBDb3Jwb3JhdGlvbjEfMB0GA1UECxMWU3ltYW50ZWMgVHJ1c3QgTmV0d29yazEnMCUGA1UEAxMeU3ltYW50ZWMgV2ViIFBLSSBSU0EgUm9vdCAtIEcx">
      <serialNumber>DoP7aSdEs/3y+o2Gj9zgWA==</serialNumber>
    </certItem>
    <certItem issuerName="ME0xCzAJBgNVBAYTAlVTMRUwEwYDVQQKEwxEaWdpQ2VydCBJbmMxJzAlBgNVBAMTHkRpZ2lDZXJ0IFNIQTIgU2VjdXJlIFNlcnZlciBDQQ==">
      <serialNumber>Aa8e+91erglSMgsk/mtVaA==</serialNumber>
    </certItem>
    <certItem issuerName="MH0xCzAJBgNVBAYTAklMMRYwFAYDVQQKEw1TdGFydENvbSBMdGQuMSswKQYDVQQLEyJTZWN1cmUgRGlnaXRhbCBDZXJ0aWZpY2F0ZSBTaWduaW5nMSkwJwYDVQQDEyBTdGFydENvbSBDZXJ0aWZpY2F0aW9uIEF1dGhvcml0eQ==">
      <serialNumber>fqRDfSf8haCEh2nWE6O+bA==</serialNumber>
    </certItem>
    <certItem issuerName="MFoxCzAJBgNVBAYTAklFMRIwEAYDVQQKEwlCYWx0aW1vcmUxEzARBgNVBAsTCkN5YmVyVHJ1c3QxIjAgBgNVBAMTGUJhbHRpbW9yZSBDeWJlclRydXN0IFJvb3Q=">
      <serialNumber>ByeBQg==</serialNumber>
    </certItem>
    <certItem issuerName="MHExKDAmBgNVBAMTH0dsb2JhbFNpZ24gUm9vdFNpZ24gUGFydG5lcnMgQ0ExHTAbBgNVBAsTFFJvb3RTaWduIFBhcnRuZXJzIENBMRkwFwYDVQQKExBHbG9iYWxTaWduIG52LXNhMQswCQYDVQQGEwJCRQ==">
      <serialNumber>BAAAAAABAPpuVh0=</serialNumber>
    </certItem>
    <certItem issuerName="MHYxCzAJBgNVBAYTAlVTMRcwFQYDVQQKEw5WZXJpU2lnbiwgSW5jLjEfMB0GA1UECxMWVmVyaVNpZ24gVHJ1c3QgTmV0d29yazEtMCsGA1UEAxMkVmVyaVNpZ24gQ2xhc3MgMyBTU1AgSW50ZXJtZWRpYXRlIENB">
      <serialNumber>A/kVDQpE7c9h+WxlWQFzSQ==</serialNumber>
    </certItem>
    <certItem issuerName="MFoxCzAJBgNVBAYTAklFMRIwEAYDVQQKEwlCYWx0aW1vcmUxEzARBgNVBAsTCkN5YmVyVHJ1c3QxIjAgBgNVBAMTGUJhbHRpbW9yZSBDeWJlclRydXN0IFJvb3Q=">
      <serialNumber>Byc68g==</serialNumber>
    </certItem>
    <certItem issuerName="MIHKMQswCQYDVQQGEwJVUzEXMBUGA1UEChMOVmVyaVNpZ24sIEluYy4xHzAdBgNVBAsTFlZlcmlTaWduIFRydXN0IE5ldHdvcmsxOjA4BgNVBAsTMShjKSAyMDA3IFZlcmlTaWduLCBJbmMuIC0gRm9yIGF1dGhvcml6ZWQgdXNlIG9ubHkxRTBDBgNVBAMTPFZlcmlTaWduIENsYXNzIDMgUHVibGljIFByaW1hcnkgQ2VydGlmaWNhdGlvbiBBdXRob3JpdHkgLSBHNA==">
      <serialNumber>RmI44ARDVCUOgXNK9ACAbg==</serialNumber>
    </certItem>
    <certItem issuerName="MIGVMQswCQYDVQQGEwJHUjFEMEIGA1UEChM7SGVsbGVuaWMgQWNhZGVtaWMgYW5kIFJlc2VhcmNoIEluc3RpdHV0aW9ucyBDZXJ0LiBBdXRob3JpdHkxQDA+BgNVBAMTN0hlbGxlbmljIEFjYWRlbWljIGFuZCBSZXNlYXJjaCBJbnN0aXR1dGlvbnMgUm9vdENBIDIwMTE=">
      <serialNumber>GN2Hrh9LtnY=</serialNumber>
    </certItem>
    <certItem issuerName="MD8xCzAJBgNVBAYTAlRXMTAwLgYDVQQKDCdHb3Zlcm5tZW50IFJvb3QgQ2VydGlmaWNhdGlvbiBBdXRob3JpdHk=">
      <serialNumber>APdCebq8ZyZr/T0luxlicNw=</serialNumber>
    </certItem>
    <certItem issuerName="MGsxCzAJBgNVBAYTAlVTMQ0wCwYDVQQKEwRWSVNBMS8wLQYDVQQLEyZWaXNhIEludGVybmF0aW9uYWwgU2VydmljZSBBc3NvY2lhdGlvbjEcMBoGA1UEAxMTVmlzYSBlQ29tbWVyY2UgUm9vdA==">
      <serialNumber>B2VhZAPxCDH3s9Mkbu3HfQ==</serialNumber>
    </certItem>
    <certItem issuerName="MGsxCzAJBgNVBAYTAklUMQ4wDAYDVQQHDAVNaWxhbjEjMCEGA1UECgwaQWN0YWxpcyBTLnAuQS4vMDMzNTg1MjA5NjcxJzAlBgNVBAMMHkFjdGFsaXMgQXV0aGVudGljYXRpb24gUm9vdCBDQQ==">
      <serialNumber>OfJBIhFwAdQ=</serialNumber>
    </certItem>
    <certItem issuerName="MFwxCzAJBgNVBAYTAkJFMRUwEwYDVQQLEwxUcnVzdGVkIFJvb3QxGTAXBgNVBAoTEEdsb2JhbFNpZ24gbnYtc2ExGzAZBgNVBAMTElRydXN0ZWQgUm9vdCBDQSBHMg==">
      <serialNumber>YUlF+VXF2FWFqCo472HfZlw=</serialNumber>
    </certItem>
    <certItem issuerName="MEoxCzAJBgNVBAYTAlVTMRYwFAYDVQQKEw1MZXQncyBFbmNyeXB0MSMwIQYDVQQDExpMZXQncyBFbmNyeXB0IEF1dGhvcml0eSBYMw==">
      <serialNumber>A7GX+szdK8/7Kf0xUuarfyIN</serialNumber>
    </certItem>
    <certItem issuerName="MF8xCzAJBgNVBAYTAkJFMRkwFwYDVQQKExBHbG9iYWxTaWduIG52LXNhMRQwEgYDVQQLEwtQYXJ0bmVycyBDQTEfMB0GA1UEAxMWR2xvYmFsU2lnbiBQYXJ0bmVycyBDQQ==">
      <serialNumber>BAAAAAABF2Tb8Bc=</serialNumber>
    </certItem>
    <certItem issuerName="MDQxCzAJBgNVBAYTAkZSMRIwEAYDVQQKDAlEaGlteW90aXMxETAPBgNVBAMMCENlcnRpZ25h">
      <serialNumber>IA==</serialNumber>
    </certItem>
    <certItem issuerName="MIGVMQswCQYDVQQGEwJHUjFEMEIGA1UEChM7SGVsbGVuaWMgQWNhZGVtaWMgYW5kIFJlc2VhcmNoIEluc3RpdHV0aW9ucyBDZXJ0LiBBdXRob3JpdHkxQDA+BgNVBAMTN0hlbGxlbmljIEFjYWRlbWljIGFuZCBSZXNlYXJjaCBJbnN0aXR1dGlvbnMgUm9vdENBIDIwMTE=">
      <serialNumber>GN2Hrh9LtnE=</serialNumber>
    </certItem>
    <certItem issuerName="MHYxCzAJBgNVBAYTAlVTMR0wGwYDVQQKExRTeW1hbnRlYyBDb3Jwb3JhdGlvbjEfMB0GA1UECxMWU3ltYW50ZWMgVHJ1c3QgTmV0d29yazEnMCUGA1UEAxMeU3ltYW50ZWMgV2ViIFBLSSBFQ0MgUm9vdCAtIEcx">
      <serialNumber>UT6GtTGbEC6SXJteWAKy2g==</serialNumber>
    </certItem>
    <certItem issuerName="MGYxCzAJBgNVBAYTAlVTMRYwFAYDVQQKEw1HZW9UcnVzdCBJbmMuMR0wGwYDVQQLExREb21haW4gVmFsaWRhdGVkIFNTTDEgMB4GA1UEAxMXR2VvVHJ1c3QgRFYgU1NMIENBIC0gRzI=">
      <serialNumber>P6G7IYSL2RZxtzTh8I6qPA==</serialNumber>
    </certItem>
    <certItem issuerName="MIGSMQswCQYDVQQGEwJHQjEbMBkGA1UECBMSR3JlYXRlciBNYW5jaGVzdGVyMRAwDgYDVQQHEwdTYWxmb3JkMRowGAYDVQQKExFDT01PRE8gQ0EgTGltaXRlZDE4MDYGA1UEAxMvQ09NT0RPIFJTQSBFeHRlbmRlZCBWYWxpZGF0aW9uIFNlY3VyZSBTZXJ2ZXIgQ0E=">
      <serialNumber>TasC8Zd8BT8kXEE67cFQmA==</serialNumber>
    </certItem>
    <certItem issuerName="MGcxCzAJBgNVBAYTAkRFMRMwEQYDVQQKEwpGcmF1bmhvZmVyMSEwHwYDVQQLExhGcmF1bmhvZmVyIENvcnBvcmF0ZSBQS0kxIDAeBgNVBAMTF0ZyYXVuaG9mZXIgUm9vdCBDQSAyMDA3">
      <serialNumber>YR3YYQAAAAAABA==</serialNumber>
    </certItem>
    <certItem issuerName="MIGVMQswCQYDVQQGEwJHUjFEMEIGA1UEChM7SGVsbGVuaWMgQWNhZGVtaWMgYW5kIFJlc2VhcmNoIEluc3RpdHV0aW9ucyBDZXJ0LiBBdXRob3JpdHkxQDA+BgNVBAMTN0hlbGxlbmljIEFjYWRlbWljIGFuZCBSZXNlYXJjaCBJbnN0aXR1dGlvbnMgUm9vdENBIDIwMTE=">
      <serialNumber>GN2Hrh9LtnQ=</serialNumber>
    </certItem>
    <certItem issuerName="MFoxCzAJBgNVBAYTAklFMRIwEAYDVQQKEwlCYWx0aW1vcmUxEzARBgNVBAsTCkN5YmVyVHJ1c3QxIjAgBgNVBAMTGUJhbHRpbW9yZSBDeWJlclRydXN0IFJvb3Q=">
      <serialNumber>ByfNeA==</serialNumber>
    </certItem>
    <certItem issuerName="MHYxCzAJBgNVBAYTAlVTMR0wGwYDVQQKExRTeW1hbnRlYyBDb3Jwb3JhdGlvbjEfMB0GA1UECxMWU3ltYW50ZWMgVHJ1c3QgTmV0d29yazEnMCUGA1UEAxMeU3ltYW50ZWMgV2ViIFBLSSBSU0EgUm9vdCAtIEcx">
      <serialNumber>VIFPnH3Io2OmF0J5KK8gzA==</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D/VlGqmz9Nai1ywCydT/RQ==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GTPOETOFf5mIsbuzrojGfw==</serialNumber>
    </certItem>
    <certItem issuerName="MHUxCzAJBgNVBAYTAkVFMSIwIAYDVQQKDBlBUyBTZXJ0aWZpdHNlZXJpbWlza2Vza3VzMSgwJgYDVQQDDB9FRSBDZXJ0aWZpY2F0aW9uIENlbnRyZSBSb290IENBMRgwFgYJKoZIhvcNAQkBFglwa2lAc2suZWU=">
      <serialNumber>M64Z5ufZzDRVTHkJR1uXzw==</serialNumber>
    </certItem>
    <certItem issuerName="MFoxCzAJBgNVBAYTAklFMRIwEAYDVQQKEwlCYWx0aW1vcmUxEzARBgNVBAsTCkN5YmVyVHJ1c3QxIjAgBgNVBAMTGUJhbHRpbW9yZSBDeWJlclRydXN0IFJvb3Q=">
      <serialNumber>Byd/Tw==</serialNumber>
    </certItem>
    <certItem issuerName="MHYxCzAJBgNVBAYTAlVTMR0wGwYDVQQKExRTeW1hbnRlYyBDb3Jwb3JhdGlvbjEfMB0GA1UECxMWU3ltYW50ZWMgVHJ1c3QgTmV0d29yazEnMCUGA1UEAxMeU3ltYW50ZWMgV2ViIFBLSSBSU0EgUm9vdCAtIEcx">
      <serialNumber>WfPUsnnSF04ShWVYEa/KRA==</serialNumber>
    </certItem>
    <certItem issuerName="MHYxCzAJBgNVBAYTAlVTMR0wGwYDVQQKExRTeW1hbnRlYyBDb3Jwb3JhdGlvbjEfMB0GA1UECxMWU3ltYW50ZWMgVHJ1c3QgTmV0d29yazEnMCUGA1UEAxMeU3ltYW50ZWMgV2ViIFBLSSBSU0EgUm9vdCAtIEcx">
      <serialNumber>XbPH0u4MjoIrWzN8QCilfg==</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LdbnCbsA9sOgI4mkUpWXPw==</serialNumber>
    </certItem>
    <certItem issuerName="MEcxCzAJBgNVBAYTAkNIMRUwEwYDVQQKEwxTd2lzc1NpZ24gQUcxITAfBgNVBAMTGFN3aXNzU2lnbiBTaWx2ZXIgQ0EgLSBHMg==">
      <serialNumber>AINVG9I4T2jgQgW4N9SNhw==</serialNumber>
    </certItem>
    <certItem issuerName="MD4xCzAJBgNVBAYTAlBMMRswGQYDVQQKExJVbml6ZXRvIFNwLiB6IG8uby4xEjAQBgNVBAMTCUNlcnR1bSBDQQ==">
      <serialNumber>e7wSpVxmgAS5/ioLi2iBIA==</serialNumber>
    </certItem>
    <certItem issuerName="MFoxCzAJBgNVBAYTAklFMRIwEAYDVQQKEwlCYWx0aW1vcmUxEzARBgNVBAsTCkN5YmVyVHJ1c3QxIjAgBgNVBAMTGUJhbHRpbW9yZSBDeWJlclRydXN0IFJvb3Q=">
      <serialNumber>Byemag==</serialNumber>
    </certItem>
    <certItem issuerName="MEoxCzAJBgNVBAYTAlVTMRYwFAYDVQQKEw1MZXQncyBFbmNyeXB0MSMwIQYDVQQDExpMZXQncyBFbmNyeXB0IEF1dGhvcml0eSBYMw==">
      <serialNumber>AxPlMqxkByCn3XNuYMhYNMcp</serialNumber>
    </certItem>
    <certItem issuerName="MIHKMQswCQYDVQQGEwJVUzEXMBUGA1UEChMOVmVyaVNpZ24sIEluYy4xHzAdBgNVBAsTFlZlcmlTaWduIFRydXN0IE5ldHdvcmsxOjA4BgNVBAsTMShjKSAyMDA3IFZlcmlTaWduLCBJbmMuIC0gRm9yIGF1dGhvcml6ZWQgdXNlIG9ubHkxRTBDBgNVBAMTPFZlcmlTaWduIENsYXNzIDMgUHVibGljIFByaW1hcnkgQ2VydGlmaWNhdGlvbiBBdXRob3JpdHkgLSBHNA==">
      <serialNumber>cXXMzbWDHMIdCotb3h64yw==</serialNumber>
    </certItem>
    <certItem issuerName="MF8xCzAJBgNVBAYTAlVTMRcwFQYDVQQKEw5WZXJpU2lnbiwgSW5jLjE3MDUGA1UECxMuQ2xhc3MgMyBQdWJsaWMgUHJpbWFyeSBDZXJ0aWZpY2F0aW9uIEF1dGhvcml0eQ==">
      <serialNumber>E/YGRk12iZqZuMfsIiVaeg==</serialNumber>
    </certItem>
    <certItem issuerName="MFoxCzAJBgNVBAYTAklFMRIwEAYDVQQKEwlCYWx0aW1vcmUxEzARBgNVBAsTCkN5YmVyVHJ1c3QxIjAgBgNVBAMTGUJhbHRpbW9yZSBDeWJlclRydXN0IFJvb3Q=">
      <serialNumber>Bye2Cg==</serialNumber>
    </certItem>
    <certItem issuerName="MFgxCzAJBgNVBAYTAk5MMR4wHAYDVQQKDBVTdGFhdCBkZXIgTmVkZXJsYW5kZW4xKTAnBgNVBAMMIFN0YWF0IGRlciBOZWRlcmxhbmRlbiBFViBSb290IENB">
      <serialNumber>AJiWmg==</serialNumber>
    </certItem>
    <certItem issuerName="MDsxGDAWBgNVBAoTD0N5YmVydHJ1c3QsIEluYzEfMB0GA1UEAxMWQ3liZXJ0cnVzdCBHbG9iYWwgUm9vdA==">
      <serialNumber>BAAAAAABJpQ0AbA=</serialNumber>
    </certItem>
    <certItem issuerName="MHcxCzAJBgNVBAYTAlVTMR0wGwYDVQQKExRTeW1hbnRlYyBDb3Jwb3JhdGlvbjEfMB0GA1UECxMWU3ltYW50ZWMgVHJ1c3QgTmV0d29yazEoMCYGA1UEAxMfU3ltYW50ZWMgQ2xhc3MgMyBFViBTU0wgQ0EgLSBHMw==">
      <serialNumber>acI1CFIgmwSFBoU5+ahDgg==</serialNumber>
    </certItem>
    <certItem issuerName="MEwxIDAeBgNVBAsTF0dsb2JhbFNpZ24gUm9vdCBDQSAtIFIyMRMwEQYDVQQKEwpHbG9iYWxTaWduMRMwEQYDVQQDEwpHbG9iYWxTaWdu">
      <serialNumber>BAAAAAABL07hXdQ=</serialNumber>
    </certItem>
    <certItem issuerName="MHYxCzAJBgNVBAYTAlVTMR0wGwYDVQQKExRTeW1hbnRlYyBDb3Jwb3JhdGlvbjEfMB0GA1UECxMWU3ltYW50ZWMgVHJ1c3QgTmV0d29yazEnMCUGA1UEAxMeU3ltYW50ZWMgV2ViIFBLSSBSU0EgUm9vdCAtIEcx">
      <serialNumber>CuUEKEJM4xhxlFXraPcSpQ==</serialNumber>
    </certItem>
    <certItem issuerName="MD8xJDAiBgNVBAoTG0RpZ2l0YWwgU2lnbmF0dXJlIFRydXN0IENvLjEXMBUGA1UEAxMORFNUIFJvb3QgQ0EgWDM=">
      <serialNumber>CgFBQQAAATjkOB1sAAAAAg==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QOu0a5Z9rCkw6Nk7Rg1/AQ==</serialNumber>
    </certItem>
    <certItem issuerName="MFoxCzAJBgNVBAYTAklFMRIwEAYDVQQKEwlCYWx0aW1vcmUxEzARBgNVBAsTCkN5YmVyVHJ1c3QxIjAgBgNVBAMTGUJhbHRpbW9yZSBDeWJlclRydXN0IFJvb3Q=">
      <serialNumber>ByfNbw==</serialNumber>
    </certItem>
    <certItem issuerName="MHYxCzAJBgNVBAYTAlVTMR0wGwYDVQQKExRTeW1hbnRlYyBDb3Jwb3JhdGlvbjEfMB0GA1UECxMWU3ltYW50ZWMgVHJ1c3QgTmV0d29yazEnMCUGA1UEAxMeU3ltYW50ZWMgV2ViIFBLSSBSU0EgUm9vdCAtIEcx">
      <serialNumber>ElBUYv/f+6+gnbAJ23qnAA==</serialNumber>
    </certItem>
    <certItem issuerName="MIGVMQswCQYDVQQGEwJVUzELMAkGA1UECBMCVVQxFzAVBgNVBAcTDlNhbHQgTGFrZSBDaXR5MR4wHAYDVQQKExVUaGUgVVNFUlRSVVNUIE5ldHdvcmsxITAfBgNVBAsTGGh0dHA6Ly93d3cudXNlcnRydXN0LmNvbTEdMBsGA1UEAxMUVVROLVVTRVJGaXJzdC1PYmplY3Q=">
      <serialNumber>a9rf7/BmG9JkKvRuy7J5QA==</serialNumber>
    </certItem>
    <certItem issuerName="MFwxCzAJBgNVBAYTAkJFMRUwEwYDVQQLEwxUcnVzdGVkIFJvb3QxGTAXBgNVBAoTEEdsb2JhbFNpZ24gbnYtc2ExGzAZBgNVBAMTElRydXN0ZWQgUm9vdCBDQSBHMg==">
      <serialNumber>QM1zZ4GZ4gfwpQtUYye3Ne0=</serialNumber>
    </certItem>
    <certItem issuerName="MHYxCzAJBgNVBAYTAlVTMR0wGwYDVQQKExRTeW1hbnRlYyBDb3Jwb3JhdGlvbjEfMB0GA1UECxMWU3ltYW50ZWMgVHJ1c3QgTmV0d29yazEnMCUGA1UEAxMeU3ltYW50ZWMgV2ViIFBLSSBSU0EgUm9vdCAtIEcx">
      <serialNumber>XOZMbPKQuJEw8Ib5neDVpQ==</serialNumber>
    </certItem>
    <certItem issuerName="MDwxHjAcBgNVBAMMFUF0b3MgVHJ1c3RlZFJvb3QgMjAxMTENMAsGA1UECgwEQXRvczELMAkGA1UEBhMCREU=">
      <serialNumber>M0VSOewW3WI=</serialNumber>
    </certItem>
    <certItem issuerName="MFoxCzAJBgNVBAYTAkRFMRMwEQYDVQQKEwpERk4tVmVyZWluMRAwDgYDVQQLEwdERk4tUEtJMSQwIgYDVQQDExtERk4tVmVyZWluIFBDQSBHbG9iYWwgLSBHMDE=">
      <serialNumber>CcHC/g==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Xbevr3ut3Z9m1GuXC9SonA==</serialNumber>
    </certItem>
    <certItem issuerName="MHExKDAmBgNVBAMTH0dsb2JhbFNpZ24gUm9vdFNpZ24gUGFydG5lcnMgQ0ExHTAbBgNVBAsTFFJvb3RTaWduIFBhcnRuZXJzIENBMRkwFwYDVQQKExBHbG9iYWxTaWduIG52LXNhMQswCQYDVQQGEwJCRQ==">
      <serialNumber>BAAAAAABKUXDqxw=</serialNumber>
    </certItem>
    <certItem issuerName="MEoxCzAJBgNVBAYTAlVTMRYwFAYDVQQKEw1MZXQncyBFbmNyeXB0MSMwIQYDVQQDExpMZXQncyBFbmNyeXB0IEF1dGhvcml0eSBYMw==">
      <serialNumber>A3TWA5Aylxw0x8bVvrmUSNJd</serialNumber>
    </certItem>
    <certItem issuerName="MEoxCzAJBgNVBAYTAlVTMRYwFAYDVQQKEw1MZXQncyBFbmNyeXB0MSMwIQYDVQQDExpMZXQncyBFbmNyeXB0IEF1dGhvcml0eSBYMw==">
      <serialNumber>A3UNTBOHUkbq+k999nJeSJdF</serialNumber>
    </certItem>
    <certItem issuerName="MIG1MQswCQYDVQQGEwJVUzEXMBUGA1UEChMOVmVyaVNpZ24sIEluYy4xHzAdBgNVBAsTFlZlcmlTaWduIFRydXN0IE5ldHdvcmsxOzA5BgNVBAsTMlRlcm1zIG9mIHVzZSBhdCBodHRwczovL3d3dy52ZXJpc2lnbi5jb20vcnBhIChjKTEwMS8wLQYDVQQDEyZWZXJpU2lnbiBDbGFzcyAzIFNlY3VyZSBTZXJ2ZXIgQ0EgLSBHMw==">
      <serialNumber>QZBvapTZFvmYktEPsBYLQQ==</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fMTRbGCp280pnyE/u53zbA==</serialNumber>
    </certItem>
    <certItem issuerName="MGQxCzAJBgNVBAYTAmNoMREwDwYDVQQKEwhTd2lzc2NvbTElMCMGA1UECxMcRGlnaXRhbCBDZXJ0aWZpY2F0ZSBTZXJ2aWNlczEbMBkGA1UEAxMSU3dpc3Njb20gUm9vdCBDQSAy">
      <serialNumber>ANX8SnNRxCmsE/GCl5hw+8A=</serialNumber>
    </certItem>
    <certItem issuerName="MCgxCzAJBgNVBAYTAkJFMRkwFwYDVQQDExBCZWxnaXVtIFJvb3QgQ0Ey">
      <serialNumber>RFlmmjulj6Ve7PfBi44nnw==</serialNumber>
    </certItem>
    <certItem issuerName="MDwxGzAZBgNVBAMTEkNvbVNpZ24gU2VjdXJlZCBDQTEQMA4GA1UEChMHQ29tU2lnbjELMAkGA1UEBhMCSUw=">
      <serialNumber>XJ8pGvGNM9RIcLUG9YQjLQ==</serialNumber>
    </certItem>
    <certItem issuerName="MGMxCzAJBgNVBAYTAlVTMRUwEwYDVQQKEwx0aGF3dGUsIEluYy4xHTAbBgNVBAsTFERvbWFpbiBWYWxpZGF0ZWQgU1NMMR4wHAYDVQQDExV0aGF3dGUgRFYgU1NMIENBIC0gRzI=">
      <serialNumber>DYifRdP6aQQ8MLbXZY2f5g==</serialNumber>
    </certItem>
    <certItem issuerName="MFoxCzAJBgNVBAYTAkRFMRMwEQYDVQQKEwpERk4tVmVyZWluMRAwDgYDVQQLEwdERk4tUEtJMSQwIgYDVQQDExtERk4tVmVyZWluIFBDQSBHbG9iYWwgLSBHMDE=">
      <serialNumber>CqL7CA==</serialNumber>
    </certItem>
    <certItem issuerName="MEMxCzAJBgNVBAYTAlVTMRUwEwYDVQQKEwx0aGF3dGUsIEluYy4xHTAbBgNVBAMTFHRoYXd0ZSBTSEEyNTYgU1NMIENB">
      <serialNumber>UKKK5ol/rKBZchAAOnZjaA==</serialNumber>
    </certItem>
    <certItem issuerName="MHYxCzAJBgNVBAYTAlVTMR0wGwYDVQQKExRTeW1hbnRlYyBDb3Jwb3JhdGlvbjEfMB0GA1UECxMWU3ltYW50ZWMgVHJ1c3QgTmV0d29yazEnMCUGA1UEAxMeU3ltYW50ZWMgV2ViIFBLSSBSU0EgUm9vdCAtIEcx">
      <serialNumber>KUZMXOUj2sdY2i2Rfgp/5Q==</serialNumber>
    </certItem>
    <certItem issuerName="MHExKDAmBgNVBAMTH0dsb2JhbFNpZ24gUm9vdFNpZ24gUGFydG5lcnMgQ0ExHTAbBgNVBAsTFFJvb3RTaWduIFBhcnRuZXJzIENBMRkwFwYDVQQKExBHbG9iYWxTaWduIG52LXNhMQswCQYDVQQGEwJCRQ==">
      <serialNumber>BAAAAAABLM/7qjk=</serialNumber>
    </certItem>
    <certItem issuerName="MGYxCzAJBgNVBAYTAlVTMRYwFAYDVQQKEw1HZW9UcnVzdCBJbmMuMR0wGwYDVQQLExREb21haW4gVmFsaWRhdGVkIFNTTDEgMB4GA1UEAxMXR2VvVHJ1c3QgRFYgU1NMIENBIC0gRzM=">
      <serialNumber>HNo1DR4XCe4mS1iUMsY6Wg==</serialNumber>
    </certItem>
    <certItem issuerName="MGQxCzAJBgNVBAYTAkJFMRkwFwYDVQQKExBHbG9iYWxTaWduIG52LXNhMTowOAYDVQQDEzFHbG9iYWxTaWduIFBlcnNvbmFsU2lnbiBQYXJ0bmVycyBDQSAtIFNIQTI1NiAtIEcy">
      <serialNumber>AeNmeF8oVpDp/4GPvA==</serialNumber>
    </certItem>
    <certItem issuerName="MHYxCzAJBgNVBAYTAlVTMR0wGwYDVQQKExRTeW1hbnRlYyBDb3Jwb3JhdGlvbjEfMB0GA1UECxMWU3ltYW50ZWMgVHJ1c3QgTmV0d29yazEnMCUGA1UEAxMeU3ltYW50ZWMgV2ViIFBLSSBSU0EgUm9vdCAtIEcx">
      <serialNumber>UN78HLEKf7W9vQYkzYpJnw==</serialNumber>
    </certItem>
    <certItem issuerName="MIG+MQswCQYDVQQGEwJVUzEWMBQGA1UEChMNRW50cnVzdCwgSW5jLjEoMCYGA1UECxMfU2VlIHd3dy5lbnRydXN0Lm5ldC9sZWdhbC10ZXJtczE5MDcGA1UECxMwKGMpIDIwMDkgRW50cnVzdCwgSW5jLiAtIGZvciBhdXRob3JpemVkIHVzZSBvbmx5MTIwMAYDVQQDEylFbnRydXN0IFJvb3QgQ2VydGlmaWNhdGlvbiBBdXRob3JpdHkgLSBHMg==">
      <serialNumber>UdNjvA==</serialNumber>
    </certItem>
    <certItem issuerName="MG8xCzAJBgNVBAYTAlNFMRQwEgYDVQQKEwtBZGRUcnVzdCBBQjEmMCQGA1UECxMdQWRkVHJ1c3QgRXh0ZXJuYWwgVFRQIE5ldHdvcmsxIjAgBgNVBAMTGUFkZFRydXN0IEV4dGVybmFsIENBIFJvb3Q=">
      <serialNumber>Os2rnHWYhryvdOXfgan06A==</serialNumber>
    </certItem>
    <certItem issuerName="MH8xCzAJBgNVBAYTAlVTMR0wGwYDVQQKExRTeW1hbnRlYyBDb3Jwb3JhdGlvbjEfMB0GA1UECxMWU3ltYW50ZWMgVHJ1c3QgTmV0d29yazEwMC4GA1UEAxMnU3ltYW50ZWMgQ2xhc3MgMyBFQ0MgMjU2IGJpdCBFViBDQSAtIEcy">
      <serialNumber>OhrtngFwotLcm4i+z00SjA==</serialNumber>
    </certItem>
    <certItem issuerName="MIGFMQswCQYDVQQGEwJVUzEgMB4GA1UECgwXV2VsbHMgRmFyZ28gV2VsbHNTZWN1cmUxHDAaBgNVBAsME1dlbGxzIEZhcmdvIEJhbmsgTkExNjA0BgNVBAMMLVdlbGxzU2VjdXJlIFB1YmxpYyBSb290IENlcnRpZmljYXRlIEF1dGhvcml0eQ==">
      <serialNumber>ANU=</serialNumber>
    </certItem>
    <certItem issuerName="MEcxCzAJBgNVBAYTAkhLMRYwFAYDVQQKEw1Ib25na29uZyBQb3N0MSAwHgYDVQQDExdIb25na29uZyBQb3N0IFJvb3QgQ0EgMQ==">
      <serialNumber>BGU=</serialNumber>
    </certItem>
    <certItem issuerName="MHYxCzAJBgNVBAYTAlVTMR0wGwYDVQQKExRTeW1hbnRlYyBDb3Jwb3JhdGlvbjEfMB0GA1UECxMWU3ltYW50ZWMgVHJ1c3QgTmV0d29yazEnMCUGA1UEAxMeU3ltYW50ZWMgV2ViIFBLSSBSU0EgUm9vdCAtIEcx">
      <serialNumber>fZ10MyCe51jAjZCsDgqaxA==</serialNumber>
    </certItem>
    <certItem issuerName="MFoxCzAJBgNVBAYTAkRFMRMwEQYDVQQKEwpERk4tVmVyZWluMRAwDgYDVQQLEwdERk4tUEtJMSQwIgYDVQQDExtERk4tVmVyZWluIFBDQSBHbG9iYWwgLSBHMDE=">
      <serialNumber>CcL+EA==</serialNumber>
    </certItem>
    <certItem issuerName="MEwxIDAeBgNVBAsTF0dsb2JhbFNpZ24gUm9vdCBDQSAtIFIzMRMwEQYDVQQKEwpHbG9iYWxTaWduMRMwEQYDVQQDEwpHbG9iYWxTaWdu">
      <serialNumber>BAAAAAABJQcQRNU=</serialNumber>
    </certItem>
    <certItem issuerName="MF8xCzAJBgNVBAYTAlVTMRcwFQYDVQQKEw5WZXJpU2lnbiwgSW5jLjE3MDUGA1UECxMuQ2xhc3MgMyBQdWJsaWMgUHJpbWFyeSBDZXJ0aWZpY2F0aW9uIEF1dGhvcml0eQ==">
      <serialNumber>HVRikKXRQ1ouhOpYcOna/A==</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TA5iEg==</serialNumber>
    </certItem>
    <certItem issuerName="MEExCzAJBgNVBAYTAlVTMRUwEwYDVQQKEwxUaGF3dGUsIEluYy4xGzAZBgNVBAMTElRoYXd0ZSBTR0MgQ0EgLSBHMg==">
      <serialNumber>e0bEFhI16xx9U1yvlI56rA==</serialNumber>
    </certItem>
    <certItem issuerName="MFExCzAJBgNVBAYTAkVTMUIwQAYDVQQDDDlBdXRvcmlkYWQgZGUgQ2VydGlmaWNhY2lvbiBGaXJtYXByb2Zlc2lvbmFsIENJRiBBNjI2MzQwNjg=">
      <serialNumber>JGKKnm00uOQ=</serialNumber>
    </certItem>
    <certItem issuerName="MCgxCzAJBgNVBAYTAkJFMRkwFwYDVQQDExBCZWxnaXVtIFJvb3QgQ0Ey">
      <serialNumber>L1fHogsVxmfMBka5q4uzaQ==</serialNumber>
    </certItem>
    <certItem issuerName="MDQxCzAJBgNVBAYTAkZSMRIwEAYDVQQKDAlEaGlteW90aXMxETAPBgNVBAMMCENlcnRpZ25h">
      <serialNumber>HA==</serialNumber>
    </certItem>
    <certItem issuerName="MD8xJDAiBgNVBAoTG0RpZ2l0YWwgU2lnbmF0dXJlIFRydXN0IENvLjEXMBUGA1UEAxMORFNUIFJvb3QgQ0EgWDM=">
      <serialNumber>AJiU+bpWh2Uc4xFRf8GM9yA=</serialNumber>
    </certItem>
    <certItem issuerName="MFwxCzAJBgNVBAYTAkJFMRUwEwYDVQQLEwxUcnVzdGVkIFJvb3QxGTAXBgNVBAoTEEdsb2JhbFNpZ24gbnYtc2ExGzAZBgNVBAMTElRydXN0ZWQgUm9vdCBDQSBHMg==">
      <serialNumber>UV9aaDeNRNtQuXjRYk4Skhg=</serialNumber>
    </certItem>
    <certItem issuerName="MGMxCzAJBgNVBAYTAkJFMRUwEwYDVQQLEwxUcnVzdGVkIFJvb3QxGTAXBgNVBAoTEEdsb2JhbFNpZ24gbnYtc2ExIjAgBgNVBAMTGVRydXN0ZWQgUm9vdCBDQSBTSEEyNTYgRzI=">
      <serialNumber>RdHgEmEIjdyRFWDRRlk=</serialNumber>
    </certItem>
    <certItem issuerName="MHYxCzAJBgNVBAYTAlVTMR0wGwYDVQQKExRTeW1hbnRlYyBDb3Jwb3JhdGlvbjEfMB0GA1UECxMWU3ltYW50ZWMgVHJ1c3QgTmV0d29yazEnMCUGA1UEAxMeU3ltYW50ZWMgV2ViIFBLSSBSU0EgUm9vdCAtIEcx">
      <serialNumber>JjjcXrfGjTCi1ug/AEeYlg==</serialNumber>
    </certItem>
    <certItem issuerName="MHExCzAJBgNVBAYTAkRFMRwwGgYDVQQKExNEZXV0c2NoZSBUZWxla29tIEFHMR8wHQYDVQQLExZULVRlbGVTZWMgVHJ1c3QgQ2VudGVyMSMwIQYDVQQDExpEZXV0c2NoZSBUZWxla29tIFJvb3QgQ0EgMg==">
      <serialNumber>AQw=</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JLLEdDl2iHqqyenVWwQ/XA==</serialNumber>
    </certItem>
    <certItem issuerName="MIGVMQswCQYDVQQGEwJHUjFEMEIGA1UEChM7SGVsbGVuaWMgQWNhZGVtaWMgYW5kIFJlc2VhcmNoIEluc3RpdHV0aW9ucyBDZXJ0LiBBdXRob3JpdHkxQDA+BgNVBAMTN0hlbGxlbmljIEFjYWRlbWljIGFuZCBSZXNlYXJjaCBJbnN0aXR1dGlvbnMgUm9vdENBIDIwMTE=">
      <serialNumber>FJl6tXgNpSk=</serialNumber>
    </certItem>
    <certItem issuerName="MHYxCzAJBgNVBAYTAlVTMR0wGwYDVQQKExRTeW1hbnRlYyBDb3Jwb3JhdGlvbjEfMB0GA1UECxMWU3ltYW50ZWMgVHJ1c3QgTmV0d29yazEnMCUGA1UEAxMeU3ltYW50ZWMgV2ViIFBLSSBFQ0MgUm9vdCAtIEcx">
      <serialNumber>TbPyD9NnsEcxyK6LIsr78g==</serialNumber>
    </certItem>
    <certItem issuerName="MHExKDAmBgNVBAMTH0dsb2JhbFNpZ24gUm9vdFNpZ24gUGFydG5lcnMgQ0ExHTAbBgNVBAsTFFJvb3RTaWduIFBhcnRuZXJzIENBMRkwFwYDVQQKExBHbG9iYWxTaWduIG52LXNhMQswCQYDVQQGEwJCRQ==">
      <serialNumber>BAAAAAAA+X/GIyk=</serialNumber>
    </certItem>
    <certItem issuerName="MD0xCzAJBgNVBAYTAkZSMREwDwYDVQQKEwhDZXJ0cGx1czEbMBkGA1UEAxMSQ2xhc3MgMiBQcmltYXJ5IENB">
      <serialNumber>ESDItX4ruWiLnrlz0rk4/bmz</serialNumber>
    </certItem>
    <certItem issuerName="MIGVMQswCQYDVQQGEwJHUjFEMEIGA1UEChM7SGVsbGVuaWMgQWNhZGVtaWMgYW5kIFJlc2VhcmNoIEluc3RpdHV0aW9ucyBDZXJ0LiBBdXRob3JpdHkxQDA+BgNVBAMTN0hlbGxlbmljIEFjYWRlbWljIGFuZCBSZXNlYXJjaCBJbnN0aXR1dGlvbnMgUm9vdENBIDIwMTE=">
      <serialNumber>GN2Hrh9LtnI=</serialNumber>
    </certItem>
    <certItem issuerName="MHExKDAmBgNVBAMTH0dsb2JhbFNpZ24gUm9vdFNpZ24gUGFydG5lcnMgQ0ExHTAbBgNVBAsTFFJvb3RTaWduIFBhcnRuZXJzIENBMRkwFwYDVQQKExBHbG9iYWxTaWduIG52LXNhMQswCQYDVQQGEwJCRQ==">
      <serialNumber>BAAAAAABJ/ufQg8=</serialNumber>
    </certItem>
    <certItem issuerName="MIGCMQswCQYDVQQGEwJVUzEeMBwGA1UECxMVd3d3LnhyYW1wc2VjdXJpdHkuY29tMSQwIgYDVQQKExtYUmFtcCBTZWN1cml0eSBTZXJ2aWNlcyBJbmMxLTArBgNVBAMTJFhSYW1wIEdsb2JhbCBDZXJ0aWZpY2F0aW9uIEF1dGhvcml0eQ==">
      <serialNumber>QZCrvQ==</serialNumber>
    </certItem>
    <certItem issuerName="MHExKDAmBgNVBAMTH0dsb2JhbFNpZ24gUm9vdFNpZ24gUGFydG5lcnMgQ0ExHTAbBgNVBAsTFFJvb3RTaWduIFBhcnRuZXJzIENBMRkwFwYDVQQKExBHbG9iYWxTaWduIG52LXNhMQswCQYDVQQGEwJCRQ==">
      <serialNumber>BAAAAAABMrS7t2g=</serialNumber>
    </certItem>
    <certItem issuerName="MHYxCzAJBgNVBAYTAlVTMR0wGwYDVQQKExRTeW1hbnRlYyBDb3Jwb3JhdGlvbjEfMB0GA1UECxMWU3ltYW50ZWMgVHJ1c3QgTmV0d29yazEnMCUGA1UEAxMeU3ltYW50ZWMgV2ViIFBLSSBSU0EgUm9vdCAtIEcx">
      <serialNumber>QjiuX0y1agXQQqmDB2yh3w==</serialNumber>
    </certItem>
    <certItem issuerName="MGExCzAJBgNVBAYTAk5MMR4wHAYDVQQKDBVTdGFhdCBkZXIgTmVkZXJsYW5kZW4xMjAwBgNVBAMMKVN0YWF0IGRlciBOZWRlcmxhbmRlbiBPcmdhbmlzYXRpZSBDQSAtIEcy">
      <serialNumber>LTRcDHabRHU=</serialNumber>
    </certItem>
    <certItem issuerName="MFExCzAJBgNVBAYTAkpQMRMwEQYDVQQKEwpGdWppIFhlcm94MS0wKwYDVQQDEyRGdWppIFhlcm94IENlcnRpZmljYXRpb24gQXV0aG9yaXR5IDI=">
      <serialNumber>AUa47POQ1dN5</serialNumber>
    </certItem>
    <certItem issuerName="MHUxCzAJBgNVBAYTAkVFMSIwIAYDVQQKDBlBUyBTZXJ0aWZpdHNlZXJpbWlza2Vza3VzMSgwJgYDVQQDDB9FRSBDZXJ0aWZpY2F0aW9uIENlbnRyZSBSb290IENBMRgwFgYJKoZIhvcNAQkBFglwa2lAc2suZWU=">
      <serialNumber>JLiDzgpL7oFNgJN+jIjt7w==</serialNumber>
    </certItem>
    <certItem issuerName="MFwxCzAJBgNVBAYTAkJFMRUwEwYDVQQLEwxUcnVzdGVkIFJvb3QxGTAXBgNVBAoTEEdsb2JhbFNpZ24gbnYtc2ExGzAZBgNVBAMTElRydXN0ZWQgUm9vdCBDQSBHMg==">
      <serialNumber>Mq0P6o03FDk0B2bnJ+mYPGo=</serialNumber>
    </certItem>
    <certItem issuerName="MD0xCzAJBgNVBAYTAkZSMREwDwYDVQQKEwhDZXJ0cGx1czEbMBkGA1UEAxMSQ2xhc3MgMiBQcmltYXJ5IENB">
      <serialNumber>ESAyW/JX3+hZIp44EAMlXU2b</serialNumber>
    </certItem>
    <certItem issuerName="MFoxCzAJBgNVBAYTAklFMRIwEAYDVQQKEwlCYWx0aW1vcmUxEzARBgNVBAsTCkN5YmVyVHJ1c3QxIjAgBgNVBAMTGUJhbHRpbW9yZSBDeWJlclRydXN0IFJvb3Q=">
      <serialNumber>Bydvrw==</serialNumber>
    </certItem>
    <certItem issuerName="MIGFMQswCQYDVQQGEwJVUzEgMB4GA1UECgwXV2VsbHMgRmFyZ28gV2VsbHNTZWN1cmUxHDAaBgNVBAsME1dlbGxzIEZhcmdvIEJhbmsgTkExNjA0BgNVBAMMLVdlbGxzU2VjdXJlIFB1YmxpYyBSb290IENlcnRpZmljYXRlIEF1dGhvcml0eQ==">
      <serialNumber>Aw==</serialNumber>
    </certItem>
    <certItem issuerName="MHYxCzAJBgNVBAYTAlVTMR0wGwYDVQQKExRTeW1hbnRlYyBDb3Jwb3JhdGlvbjEfMB0GA1UECxMWU3ltYW50ZWMgVHJ1c3QgTmV0d29yazEnMCUGA1UEAxMeU3ltYW50ZWMgV2ViIFBLSSBSU0EgUm9vdCAtIEcx">
      <serialNumber>UfM8pWkcmmLGRiGIVydmoA==</serialNumber>
    </certItem>
    <certItem issuerName="MIGVMQswCQYDVQQGEwJHUjFEMEIGA1UEChM7SGVsbGVuaWMgQWNhZGVtaWMgYW5kIFJlc2VhcmNoIEluc3RpdHV0aW9ucyBDZXJ0LiBBdXRob3JpdHkxQDA+BgNVBAMTN0hlbGxlbmljIEFjYWRlbWljIGFuZCBSZXNlYXJjaCBJbnN0aXR1dGlvbnMgUm9vdENBIDIwMTE=">
      <serialNumber>GN2Hrh9Ltms=</serialNumber>
    </certItem>
    <certItem issuerName="MEoxCzAJBgNVBAYTAlVTMRYwFAYDVQQKEw1MZXQncyBFbmNyeXB0MSMwIQYDVQQDExpMZXQncyBFbmNyeXB0IEF1dGhvcml0eSBYMw==">
      <serialNumber>AyYMguSo1my449OZq51C3s3Z</serialNumber>
    </certItem>
    <certItem issuerName="MH8xCzAJBgNVBAYTAkJNMRkwFwYDVQQKExBRdW9WYWRpcyBMaW1pdGVkMSUwIwYDVQQLExxSb290IENlcnRpZmljYXRpb24gQXV0aG9yaXR5MS4wLAYDVQQDEyVRdW9WYWRpcyBSb290IENlcnRpZmljYXRpb24gQXV0aG9yaXR5">
      <serialNumber>Qh/QbQ==</serialNumber>
    </certItem>
    <certItem issuerName="MIHBMQswCQYDVQQGEwJVUzEXMBUGA1UEChMOVmVyaVNpZ24sIEluYy4xPDA6BgNVBAsTM0NsYXNzIDMgUHVibGljIFByaW1hcnkgQ2VydGlmaWNhdGlvbiBBdXRob3JpdHkgLSBHMjE6MDgGA1UECxMxKGMpIDE5OTggVmVyaVNpZ24sIEluYy4gLSBGb3IgYXV0aG9yaXplZCB1c2Ugb25seTEfMB0GA1UECxMWVmVyaVNpZ24gVHJ1c3QgTmV0d29yaw==">
      <serialNumber>B8f7CHJUqV3VareLPE+2kA==</serialNumber>
    </certItem>
    <certItem issuerName="MFIxCzAJBgNVBAYTAk5MMRkwFwYDVQQKDBBEaWdpZGVudGl0eSBCLlYuMSgwJgYDVQQDDB9EaWdpZGVudGl0eSBPcmdhbmlzYXRpZSBDQSAtIEcy">
      <serialNumber>DA==</serialNumber>
    </certItem>
    <certItem issuerName="MGExCzAJBgNVBAYTAk5MMR4wHAYDVQQKDBVTdGFhdCBkZXIgTmVkZXJsYW5kZW4xMjAwBgNVBAMMKVN0YWF0IGRlciBOZWRlcmxhbmRlbiBPcmdhbmlzYXRpZSBDQSAtIEcy">
      <serialNumber>ZECgRdZEsns=</serialNumber>
    </certItem>
    <certItem issuerName="MIGVMQswCQYDVQQGEwJHUjFEMEIGA1UEChM7SGVsbGVuaWMgQWNhZGVtaWMgYW5kIFJlc2VhcmNoIEluc3RpdHV0aW9ucyBDZXJ0LiBBdXRob3JpdHkxQDA+BgNVBAMTN0hlbGxlbmljIEFjYWRlbWljIGFuZCBSZXNlYXJjaCBJbnN0aXR1dGlvbnMgUm9vdENBIDIwMTE=">
      <serialNumber>AQAAAAM=</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UUFV3S2cUidOOv7ESN65Ng==</serialNumber>
    </certItem>
    <certItem issuerName="MFoxCzAJBgNVBAYTAklFMRIwEAYDVQQKEwlCYWx0aW1vcmUxEzARBgNVBAsTCkN5YmVyVHJ1c3QxIjAgBgNVBAMTGUJhbHRpbW9yZSBDeWJlclRydXN0IFJvb3Q=">
      <serialNumber>Bydr0Q==</serialNumber>
    </certItem>
    <certItem issuerName="MGMxCzAJBgNVBAYTAlVTMRUwEwYDVQQKEwx0aGF3dGUsIEluYy4xHTAbBgNVBAsTFERvbWFpbiBWYWxpZGF0ZWQgU1NMMR4wHAYDVQQDExV0aGF3dGUgRFYgU1NMIENBIC0gRzI=">
      <serialNumber>GdXz4L1b6FKNCMG9Jz2tjA==</serialNumber>
    </certItem>
    <certItem issuerName="MHExKDAmBgNVBAMTH0dsb2JhbFNpZ24gUm9vdFNpZ24gUGFydG5lcnMgQ0ExHTAbBgNVBAsTFFJvb3RTaWduIFBhcnRuZXJzIENBMRkwFwYDVQQKExBHbG9iYWxTaWduIG52LXNhMQswCQYDVQQGEwJCRQ==">
      <serialNumber>BAAAAAABMxvC9bk=</serialNumber>
    </certItem>
    <certItem issuerName="MHYxCzAJBgNVBAYTAlVTMR0wGwYDVQQKExRTeW1hbnRlYyBDb3Jwb3JhdGlvbjEfMB0GA1UECxMWU3ltYW50ZWMgVHJ1c3QgTmV0d29yazEnMCUGA1UEAxMeU3ltYW50ZWMgV2ViIFBLSSBFQ0MgUm9vdCAtIEcx">
      <serialNumber>EkoaKijVTGVYI5c604iweg==</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TAA2G+UIK6mqznQKBT77NA==</serialNumber>
    </certItem>
    <certItem issuerName="MGMxCzAJBgNVBAYTAkJFMRUwEwYDVQQLEwxUcnVzdGVkIFJvb3QxGTAXBgNVBAoTEEdsb2JhbFNpZ24gbnYtc2ExIjAgBgNVBAMTGVRydXN0ZWQgUm9vdCBDQSBTSEEyNTYgRzI=">
      <serialNumber>RvCM2iRdkCE82ZOO2dU=</serialNumber>
    </certItem>
    <certItem issuerName="MHYxCzAJBgNVBAYTAlVTMR0wGwYDVQQKExRTeW1hbnRlYyBDb3Jwb3JhdGlvbjEfMB0GA1UECxMWU3ltYW50ZWMgVHJ1c3QgTmV0d29yazEnMCUGA1UEAxMeU3ltYW50ZWMgV2ViIFBLSSBSU0EgUm9vdCAtIEcx">
      <serialNumber>GskXrIFkzLS+4yohQM9EUA==</serialNumber>
    </certItem>
    <certItem issuerName="MD0xCzAJBgNVBAYTAkZSMREwDwYDVQQKEwhDZXJ0cGx1czEbMBkGA1UEAxMSQ2xhc3MgMiBQcmltYXJ5IENB">
      <serialNumber>ESCyHU+xOECnh9Rf2IvgR8zS</serialNumber>
    </certItem>
    <certItem issuerName="MD0xCzAJBgNVBAYTAkZSMREwDwYDVQQKEwhDZXJ0cGx1czEbMBkGA1UEAxMSQ2xhc3MgMiBQcmltYXJ5IENB">
      <serialNumber>ESByNJZ5TPjg9iZyL6a/h5Zx</serialNumber>
    </certItem>
    <certItem issuerName="MIGRMQswCQYDVQQGEwJERTEQMA4GA1UECgwHU2llbWVuczERMA8GA1UEBRMIWlpaWlpaVjAxOjA4BgNVBAsMMUNvcHlyaWdodCAoQykgU2llbWVucyBBRyAyMDExIEFsbCBSaWdodHMgUmVzZXJ2ZWQxITAfBgNVBAMMGFNpZW1lbnMgSW50ZXJuZXQgQ0EgVjEuMA==">
      <serialNumber>AaoZYg==</serialNumber>
    </certItem>
    <certItem issuerName="MFoxCzAJBgNVBAYTAklFMRIwEAYDVQQKEwlCYWx0aW1vcmUxEzARBgNVBAsTCkN5YmVyVHJ1c3QxIjAgBgNVBAMTGUJhbHRpbW9yZSBDeWJlclRydXN0IFJvb3Q=">
      <serialNumber>DNHqTQd9QC+JnMy6AWyhkg==</serialNumber>
    </certItem>
    <certItem issuerName="MGExCzAJBgNVBAYTAlVTMRIwEAYDVQQKEwlJZGVuVHJ1c3QxIDAeBgNVBAsTF0lkZW5UcnVzdCBQdWJsaWMgU2VjdG9yMRwwGgYDVQQDExNJZGVuVHJ1c3QgQUNFUyBDQSAx">
      <serialNumber>fwAAAQAAAUrz/HmrAAAAAg==</serialNumber>
    </certItem>
    <certItem issuerName="MFcxCzAJBgNVBAYTAkJFMRkwFwYDVQQKExBHbG9iYWxTaWduIG52LXNhMRAwDgYDVQQLEwdSb290IENBMRswGQYDVQQDExJHbG9iYWxTaWduIFJvb3QgQ0E=">
      <serialNumber>BAAAAAABHkSl5AQ=</serialNumber>
    </certItem>
    <certItem issuerName="MFoxCzAJBgNVBAYTAklFMRIwEAYDVQQKEwlCYWx0aW1vcmUxEzARBgNVBAsTCkN5YmVyVHJ1c3QxIjAgBgNVBAMTGUJhbHRpbW9yZSBDeWJlclRydXN0IFJvb3Q=">
      <serialNumber>ByemaQ==</serialNumber>
    </certItem>
    <certItem issuerName="MD8xCzAJBgNVBAYTAlRXMTAwLgYDVQQKDCdHb3Zlcm5tZW50IFJvb3QgQ2VydGlmaWNhdGlvbiBBdXRob3JpdHk=">
      <serialNumber>K1ftto7Xcb0YKwQ6uMvOIA==</serialNumber>
    </certItem>
    <certItem issuerName="MEUxCzAJBgNVBAYTAkNIMRUwEwYDVQQKEwxTd2lzc1NpZ24gQUcxHzAdBgNVBAMTFlN3aXNzU2lnbiBHb2xkIENBIC0gRzI=">
      <serialNumber>AIZ6Wq/4deFQzwC6NnFpUA==</serialNumber>
    </certItem>
    <certItem issuerName="MIG0MQswCQYDVQQGEwJVUzEQMA4GA1UECBMHQXJpem9uYTETMBEGA1UEBxMKU2NvdHRzZGFsZTEaMBgGA1UEChMRR29EYWRkeS5jb20sIEluYy4xLTArBgNVBAsTJGh0dHA6Ly9jZXJ0cy5nb2RhZGR5LmNvbS9yZXBvc2l0b3J5LzEzMDEGA1UEAxMqR28gRGFkZHkgU2VjdXJlIENlcnRpZmljYXRlIEF1dGhvcml0eSAtIEcy">
      <serialNumber>AOfHzdPzlvw5</serialNumber>
    </certItem>
    <certItem issuerName="MDsxCzAJBgNVBAYTAkVTMREwDwYDVQQKDAhGTk1ULVJDTTEZMBcGA1UECwwQQUMgUkFJWiBGTk1ULVJDTQ==">
      <serialNumber>BA==</serialNumber>
    </certItem>
    <certItem issuerName="MF4xCzAJBgNVBAYTAlRXMSMwIQYDVQQKDBpDaHVuZ2h3YSBUZWxlY29tIENvLiwgTHRkLjEqMCgGA1UECwwhZVBLSSBSb290IENlcnRpZmljYXRpb24gQXV0aG9yaXR5">
      <serialNumber>L7tgs/W85vnhV7I7qJ6N/g==</serialNumber>
    </certItem>
    <certItem issuerName="MH8xCzAJBgNVBAYTAkJNMRkwFwYDVQQKExBRdW9WYWRpcyBMaW1pdGVkMSUwIwYDVQQLExxSb290IENlcnRpZmljYXRpb24gQXV0aG9yaXR5MS4wLAYDVQQDEyVRdW9WYWRpcyBSb290IENlcnRpZmljYXRpb24gQXV0aG9yaXR5">
      <serialNumber>Qh/SqA==</serialNumber>
    </certItem>
    <certItem issuerName="MFoxCzAJBgNVBAYTAklFMRIwEAYDVQQKEwlCYWx0aW1vcmUxEzARBgNVBAsTCkN5YmVyVHJ1c3QxIjAgBgNVBAMTGUJhbHRpbW9yZSBDeWJlclRydXN0IFJvb3Q=">
      <serialNumber>Byd/UQ==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A9GPKQ8jv9oIxfwiOy7qxQ==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GtXUVojhwOTkaQ4bTKblEQ==</serialNumber>
    </certItem>
    <certItem issuerName="MEwxIDAeBgNVBAsTF0dsb2JhbFNpZ24gUm9vdCBDQSAtIFIyMRMwEQYDVQQKEwpHbG9iYWxTaWduMRMwEQYDVQQDEwpHbG9iYWxTaWdu">
      <serialNumber>BAAAAAABIg08FMU=</serialNumber>
    </certItem>
    <certItem issuerName="MFoxCzAJBgNVBAYTAklFMRIwEAYDVQQKEwlCYWx0aW1vcmUxEzARBgNVBAsTCkN5YmVyVHJ1c3QxIjAgBgNVBAMTGUJhbHRpbW9yZSBDeWJlclRydXN0IFJvb3Q=">
      <serialNumber>Byd/Ug==</serialNumber>
    </certItem>
    <certItem issuerName="MEoxCzAJBgNVBAYTAlVTMRYwFAYDVQQKEw1MZXQncyBFbmNyeXB0MSMwIQYDVQQDExpMZXQncyBFbmNyeXB0IEF1dGhvcml0eSBYMw==">
      <serialNumber>BOPwjyn5eqfeoxs7Z0y3vqNN</serialNumber>
    </certItem>
    <certItem issuerName="MHYxCzAJBgNVBAYTAlVTMR0wGwYDVQQKExRTeW1hbnRlYyBDb3Jwb3JhdGlvbjEfMB0GA1UECxMWU3ltYW50ZWMgVHJ1c3QgTmV0d29yazEnMCUGA1UEAxMeU3ltYW50ZWMgV2ViIFBLSSBFQ0MgUm9vdCAtIEcx">
      <serialNumber>VNb2Hjai/t7dmCtOzRXXew==</serialNumber>
    </certItem>
    <certItem issuerName="MEoxCzAJBgNVBAYTAlVTMRYwFAYDVQQKEw1MZXQncyBFbmNyeXB0MSMwIQYDVQQDExpMZXQncyBFbmNyeXB0IEF1dGhvcml0eSBYMw==">
      <serialNumber>BKobzjrOxa/6kCR0ImKoqaQW</serialNumber>
    </certItem>
    <certItem issuerName="MHYxCzAJBgNVBAYTAlVTMR0wGwYDVQQKExRTeW1hbnRlYyBDb3Jwb3JhdGlvbjEfMB0GA1UECxMWU3ltYW50ZWMgVHJ1c3QgTmV0d29yazEnMCUGA1UEAxMeU3ltYW50ZWMgV2ViIFBLSSBSU0EgUm9vdCAtIEcx">
      <serialNumber>HGD2RtvXMaPDqHIPLdXocw==</serialNumber>
    </certItem>
    <certItem issuerName="MHExCzAJBgNVBAYTAkRFMRwwGgYDVQQKExNEZXV0c2NoZSBUZWxla29tIEFHMR8wHQYDVQQLExZULVRlbGVTZWMgVHJ1c3QgQ2VudGVyMSMwIQYDVQQDExpEZXV0c2NoZSBUZWxla29tIFJvb3QgQ0EgMg==">
      <serialNumber>ARQ=</serialNumber>
    </certItem>
    <certItem issuerName="MIGVMQswCQYDVQQGEwJHUjFEMEIGA1UEChM7SGVsbGVuaWMgQWNhZGVtaWMgYW5kIFJlc2VhcmNoIEluc3RpdHV0aW9ucyBDZXJ0LiBBdXRob3JpdHkxQDA+BgNVBAMTN0hlbGxlbmljIEFjYWRlbWljIGFuZCBSZXNlYXJjaCBJbnN0aXR1dGlvbnMgUm9vdENBIDIwMTE=">
      <serialNumber>AQAAAAA=</serialNumber>
    </certItem>
    <certItem issuerName="MDQxCzAJBgNVBAYTAkZSMRIwEAYDVQQKDAlEaGlteW90aXMxETAPBgNVBAMMCENlcnRpZ25h">
      <serialNumber>BA==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COwoDFvz7GD8R2K7Lo0rYQ==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VN2yeFexyXjPf34fHGmbhg==</serialNumber>
    </certItem>
    <certItem issuerName="MEgxCzAJBgNVBAYTAlVTMSAwHgYDVQQKExdTZWN1cmVUcnVzdCBDb3Jwb3JhdGlvbjEXMBUGA1UEAxMOU2VjdXJlVHJ1c3QgQ0E=">
      <serialNumber>R4af5A==</serialNumber>
    </certItem>
    <certItem issuerName="MHExKDAmBgNVBAMTH0dsb2JhbFNpZ24gUm9vdFNpZ24gUGFydG5lcnMgQ0ExHTAbBgNVBAsTFFJvb3RTaWduIFBhcnRuZXJzIENBMRkwFwYDVQQKExBHbG9iYWxTaWduIG52LXNhMQswCQYDVQQGEwJCRQ==">
      <serialNumber>BAAAAAABLF5/HXY=</serialNumber>
    </certItem>
    <certItem issuerName="MDwxGzAZBgNVBAMTEkNvbVNpZ24gU2VjdXJlZCBDQTEQMA4GA1UEChMHQ29tU2lnbjELMAkGA1UEBhMCSUw=">
      <serialNumber>Hnms0W0OxHSYE2F0XE97sw==</serialNumber>
    </certItem>
    <certItem issuerName="MHExKDAmBgNVBAMTH0dsb2JhbFNpZ24gUm9vdFNpZ24gUGFydG5lcnMgQ0ExHTAbBgNVBAsTFFJvb3RTaWduIFBhcnRuZXJzIENBMRkwFwYDVQQKExBHbG9iYWxTaWduIG52LXNhMQswCQYDVQQGEwJCRQ==">
      <serialNumber>BAAAAAABBHYoIFs=</serialNumber>
    </certItem>
    <certItem issuerName="MEcxCzAJBgNVBAYTAkhLMRYwFAYDVQQKEw1Ib25na29uZyBQb3N0MSAwHgYDVQQDExdIb25na29uZyBQb3N0IFJvb3QgQ0EgMQ==">
      <serialNumber>BUE=</serialNumber>
    </certItem>
    <certItem issuerName="MIGuMQswCQYDVQQGEwJVUzELMAkGA1UECBMCVVQxFzAVBgNVBAcTDlNhbHQgTGFrZSBDaXR5MR4wHAYDVQQKExVUaGUgVVNFUlRSVVNUIE5ldHdvcmsxITAfBgNVBAsTGGh0dHA6Ly93d3cudXNlcnRydXN0LmNvbTE2MDQGA1UEAxMtVVROLVVTRVJGaXJzdC1DbGllbnQgQXV0aGVudGljYXRpb24gYW5kIEVtYWls">
      <serialNumber>D/wZ7+m1Mv8SONSEFcs73w==</serialNumber>
    </certItem>
    <certItem issuerName="MFoxCzAJBgNVBAYTAklFMRIwEAYDVQQKEwlCYWx0aW1vcmUxEzARBgNVBAsTCkN5YmVyVHJ1c3QxIjAgBgNVBAMTGUJhbHRpbW9yZSBDeWJlclRydXN0IFJvb3Q=">
      <serialNumber>Byeaqw==</serialNumber>
    </certItem>
    <certItem issuerName="MFAxCzAJBgNVBAYTAkpQMRgwFgYDVQQKEw9TRUNPTSBUcnVzdC5uZXQxJzAlBgNVBAsTHlNlY3VyaXR5IENvbW11bmljYXRpb24gUm9vdENBMQ==">
      <serialNumber>Ermwxw==</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em/HTY01Cvv6ITgkH+ftlg==</serialNumber>
    </certItem>
    <certItem issuerName="MEAxCzAJBgNVBAYTAkZSMRIwEAYDVQQKDAlPcGVuVHJ1c3QxHTAbBgNVBAMMFE9wZW5UcnVzdCBSb290IENBIEcx">
      <serialNumber>ESBrHE7sFC7CQ8EM681xA3CY</serialNumber>
    </certItem>
    <certItem issuerName="MGMxCzAJBgNVBAYTAkJFMRUwEwYDVQQLEwxUcnVzdGVkIFJvb3QxGTAXBgNVBAoTEEdsb2JhbFNpZ24gbnYtc2ExIjAgBgNVBAMTGVRydXN0ZWQgUm9vdCBDQSBTSEEyNTYgRzI=">
      <serialNumber>Rea7UUYH3jl33BryPIo=</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eR1nUEz8k+nDSBD+bb5uIQ==</serialNumber>
    </certItem>
    <certItem issuerName="MFAxCzAJBgNVBAYTAkpQMRgwFgYDVQQKEw9TRUNPTSBUcnVzdC5uZXQxJzAlBgNVBAsTHlNlY3VyaXR5IENvbW11bmljYXRpb24gUm9vdENBMQ==">
      <serialNumber>Ermwtg==</serialNumber>
    </certItem>
    <certItem issuerName="MFwxCzAJBgNVBAYTAkJFMRUwEwYDVQQLEwxUcnVzdGVkIFJvb3QxGTAXBgNVBAoTEEdsb2JhbFNpZ24gbnYtc2ExGzAZBgNVBAMTElRydXN0ZWQgUm9vdCBDQSBHMg==">
      <serialNumber>LAVIFm0MWZYH+Sv8Vf+IqkM=</serialNumber>
    </certItem>
    <certItem issuerName="MHYxCzAJBgNVBAYTAlVTMR0wGwYDVQQKExRTeW1hbnRlYyBDb3Jwb3JhdGlvbjEfMB0GA1UECxMWU3ltYW50ZWMgVHJ1c3QgTmV0d29yazEnMCUGA1UEAxMeU3ltYW50ZWMgV2ViIFBLSSBSU0EgUm9vdCAtIEcx">
      <serialNumber>RkNUwM80Jt7beb4ek+iI8w==</serialNumber>
    </certItem>
    <certItem issuerName="MDIxCzAJBgNVBAYTAkNOMQ4wDAYDVQQKEwVDTk5JQzETMBEGA1UEAxMKQ05OSUMgUk9PVA==">
      <serialNumber>STMAeg==</serialNumber>
    </certItem>
    <certItem issuerName="MFoxCzAJBgNVBAYTAklFMRIwEAYDVQQKEwlCYWx0aW1vcmUxEzARBgNVBAsTCkN5YmVyVHJ1c3QxIjAgBgNVBAMTGUJhbHRpbW9yZSBDeWJlclRydXN0IFJvb3Q=">
      <serialNumber>Byd5cg==</serialNumber>
    </certItem>
    <certItem issuerName="MIG1MQswCQYDVQQGEwJVUzEXMBUGA1UEChMOVmVyaVNpZ24sIEluYy4xHzAdBgNVBAsTFlZlcmlTaWduIFRydXN0IE5ldHdvcmsxOzA5BgNVBAsTMlRlcm1zIG9mIHVzZSBhdCBodHRwczovL3d3dy52ZXJpc2lnbi5jb20vcnBhIChjKTEwMS8wLQYDVQQDEyZWZXJpU2lnbiBDbGFzcyAzIFNlY3VyZSBTZXJ2ZXIgQ0EgLSBHMw==">
      <serialNumber>NvEJoRYL2yvAZrAjbDIipQ==</serialNumber>
    </certItem>
    <certItem issuerName="MIGCMQswCQYDVQQGEwJVUzEeMBwGA1UECxMVd3d3LnhyYW1wc2VjdXJpdHkuY29tMSQwIgYDVQQKExtYUmFtcCBTZWN1cml0eSBTZXJ2aWNlcyBJbmMxLTArBgNVBAMTJFhSYW1wIEdsb2JhbCBDZXJ0aWZpY2F0aW9uIEF1dGhvcml0eQ==">
      <serialNumber>QDi5rw==</serialNumber>
    </certItem>
    <certItem issuerName="MFwxCzAJBgNVBAYTAkJFMRUwEwYDVQQLEwxUcnVzdGVkIFJvb3QxGTAXBgNVBAoTEEdsb2JhbFNpZ24gbnYtc2ExGzAZBgNVBAMTElRydXN0ZWQgUm9vdCBDQSBHMg==">
      <serialNumber>bAOrKSMsmA0MLJyAJ5BRsUM=</serialNumber>
    </certItem>
    <certItem issuerName="MEgxCzAJBgNVBAYTAlVTMSAwHgYDVQQKExdTZWN1cmVUcnVzdCBDb3Jwb3JhdGlvbjEXMBUGA1UEAxMOU2VjdXJlVHJ1c3QgQ0E=">
      <serialNumber>MABJTA==</serialNumber>
    </certItem>
    <certItem issuerName="MIGsMQswCQYDVQQGEwJFVTFDMEEGA1UEBxM6TWFkcmlkIChzZWUgY3VycmVudCBhZGRyZXNzIGF0IHd3dy5jYW1lcmZpcm1hLmNvbS9hZGRyZXNzKTESMBAGA1UEBRMJQTgyNzQzMjg3MRswGQYDVQQKExJBQyBDYW1lcmZpcm1hIFMuQS4xJzAlBgNVBAMTHkdsb2JhbCBDaGFtYmVyc2lnbiBSb290IC0gMjAwOA==">
      <serialNumber>AklaZYwhC9k=</serialNumber>
    </certItem>
    <certItem issuerName="MFoxCzAJBgNVBAYTAklFMRIwEAYDVQQKEwlCYWx0aW1vcmUxEzARBgNVBAsTCkN5YmVyVHJ1c3QxIjAgBgNVBAMTGUJhbHRpbW9yZSBDeWJlclRydXN0IFJvb3Q=">
      <serialNumber>BydCwg==</serialNumber>
    </certItem>
    <certItem issuerName="MEoxCzAJBgNVBAYTAlVTMRYwFAYDVQQKEw1MZXQncyBFbmNyeXB0MSMwIQYDVQQDExpMZXQncyBFbmNyeXB0IEF1dGhvcml0eSBYMw==">
      <serialNumber>BOc11keA9WJ9R20XQY8hO7yi</serialNumber>
    </certItem>
    <certItem issuerName="MIGLMQswCQYDVQQGEwJVUzETMBEGA1UECBMKV2FzaGluZ3RvbjEQMA4GA1UEBxMHUmVkbW9uZDEeMBwGA1UEChMVTWljcm9zb2Z0IENvcnBvcmF0aW9uMRUwEwYDVQQLEwxNaWNyb3NvZnQgSVQxHjAcBgNVBAMTFU1pY3Jvc29mdCBJVCBTU0wgU0hBMg==">
      <serialNumber>WgAFElbyxxPA8BdM4gABAAUSVg==</serialNumber>
    </certItem>
    <certItem issuerName="MFIxCzAJBgNVBAYTAk5MMRkwFwYDVQQKDBBEaWdpZGVudGl0eSBCLlYuMSgwJgYDVQQDDB9EaWdpZGVudGl0eSBPcmdhbmlzYXRpZSBDQSAtIEcy">
      <serialNumber>Cw==</serialNumber>
    </certItem>
    <certItem issuerName="MD8xJDAiBgNVBAoTG0RpZ2l0YWwgU2lnbmF0dXJlIFRydXN0IENvLjEXMBUGA1UEAxMORFNUIFJvb3QgQ0EgWDM=">
      <serialNumber>ANUANvVYN7xqAISA9rvJPzQ=</serialNumber>
    </certItem>
    <certItem issuerName="MGcxCzAJBgNVBAYTAmNoMREwDwYDVQQKEwhTd2lzc2NvbTElMCMGA1UECxMcRGlnaXRhbCBDZXJ0aWZpY2F0ZSBTZXJ2aWNlczEeMBwGA1UEAxMVU3dpc3Njb20gUm9vdCBFViBDQSAy">
      <serialNumber>QFLH3Zrq+I5WQ6TlWzfUxA==</serialNumber>
    </certItem>
    <certItem issuerName="MGYxCzAJBgNVBAYTAlVTMRYwFAYDVQQKEw1HZW9UcnVzdCBJbmMuMR0wGwYDVQQLExREb21haW4gVmFsaWRhdGVkIFNTTDEgMB4GA1UEAxMXR2VvVHJ1c3QgRFYgU1NMIENBIC0gRzM=">
      <serialNumber>XLhHIg7vP+tWfRqvuKeAxw==</serialNumber>
    </certItem>
    <certItem issuerName="MIGkMQswCQYDVQQGEwJQQTEPMA0GA1UECAwGUGFuYW1hMRQwEgYDVQQHDAtQYW5hbWEgQ2l0eTEkMCIGA1UECgwbVHJ1c3RDb3IgU3lzdGVtcyBTLiBkZSBSLkwuMScwJQYDVQQLDB5UcnVzdENvciBDZXJ0aWZpY2F0ZSBBdXRob3JpdHkxHzAdBgNVBAMMFlRydXN0Q29yIFJvb3RDZXJ0IENBLTE=">
      <serialNumber>AOVojQRgyPca</serialNumber>
    </certItem>
    <certItem issuerName="MHExKDAmBgNVBAMTH0dsb2JhbFNpZ24gUm9vdFNpZ24gUGFydG5lcnMgQ0ExHTAbBgNVBAsTFFJvb3RTaWduIFBhcnRuZXJzIENBMRkwFwYDVQQKExBHbG9iYWxTaWduIG52LXNhMQswCQYDVQQGEwJCRQ==">
      <serialNumber>BAAAAAABJQdAjik=</serialNumber>
    </certItem>
    <certItem issuerName="MEExCzAJBgNVBAYTAlVTMRUwEwYDVQQKEwx0aGF3dGUsIEluYy4xGzAZBgNVBAMTEnRoYXd0ZSBTU0wgQ0EgLSBHMg==">
      <serialNumber>JpUvYJyWjdGmeoH7YcYunw==</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TA6EVg==</serialNumber>
    </certItem>
    <certItem issuerName="MFoxCzAJBgNVBAYTAklFMRIwEAYDVQQKEwlCYWx0aW1vcmUxEzARBgNVBAsTCkN5YmVyVHJ1c3QxIjAgBgNVBAMTGUJhbHRpbW9yZSBDeWJlclRydXN0IFJvb3Q=">
      <serialNumber>ByeekA==</serialNumber>
    </certItem>
    <certItem issuerName="MHExKDAmBgNVBAMTH0dsb2JhbFNpZ24gUm9vdFNpZ24gUGFydG5lcnMgQ0ExHTAbBgNVBAsTFFJvb3RTaWduIFBhcnRuZXJzIENBMRkwFwYDVQQKExBHbG9iYWxTaWduIG52LXNhMQswCQYDVQQGEwJCRQ==">
      <serialNumber>BAAAAAABHJRKNmk=</serialNumber>
    </certItem>
    <certItem issuerName="MFoxCzAJBgNVBAYTAkRFMRMwEQYDVQQKEwpERk4tVmVyZWluMRAwDgYDVQQLEwdERk4tUEtJMSQwIgYDVQQDExtERk4tVmVyZWluIFBDQSBHbG9iYWwgLSBHMDE=">
      <serialNumber>CeagHQ==</serialNumber>
    </certItem>
    <certItem issuerName="MCgxCzAJBgNVBAYTAkJFMRkwFwYDVQQDExBCZWxnaXVtIFJvb3QgQ0Ey">
      <serialNumber>RH7WhshwXRK6f0VfOfjXgQ==</serialNumber>
    </certItem>
    <certItem issuerName="MEwxIDAeBgNVBAsTF0dsb2JhbFNpZ24gUm9vdCBDQSAtIFIzMRMwEQYDVQQKEwpHbG9iYWxTaWduMRMwEQYDVQQDEwpHbG9iYWxTaWdu">
      <serialNumber>BAAAAAABJQcQQN0=</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OnvXX72mvUI2Id/NMzegmg==</serialNumber>
    </certItem>
    <certItem issuerName="MEIxCzAJBgNVBAYTAlVTMRYwFAYDVQQKEw1HZW9UcnVzdCBJbmMuMRswGQYDVQQDExJHZW9UcnVzdCBHbG9iYWwgQ0E=">
      <serialNumber>AjqK</serialNumber>
    </certItem>
    <certItem issuerName="MFwxCzAJBgNVBAYTAkJFMRUwEwYDVQQLEwxUcnVzdGVkIFJvb3QxGTAXBgNVBAoTEEdsb2JhbFNpZ24gbnYtc2ExGzAZBgNVBAMTElRydXN0ZWQgUm9vdCBDQSBHMg==">
      <serialNumber>DAk9hy8DhHSo+aQetvPB/fY=</serialNumber>
    </certItem>
    <certItem issuerName="MD0xCzAJBgNVBAYTAkZSMREwDwYDVQQKEwhDZXJ0cGx1czEbMBkGA1UEAxMSQ2xhc3MgMiBQcmltYXJ5IENB">
      <serialNumber>ESD9YhzIEOwiOT7Nwip+E1KI</serialNumber>
    </certItem>
    <certItem issuerName="MEUxCzAJBgNVBAYTAkJNMRkwFwYDVQQKExBRdW9WYWRpcyBMaW1pdGVkMRswGQYDVQQDExJRdW9WYWRpcyBSb290IENBIDI=">
      <serialNumber>BXA=</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By7fBTreouRwX/qrpgSUsg==</serialNumber>
    </certItem>
    <certItem issuerName="MEUxCzAJBgNVBAYTAkJNMRkwFwYDVQQKExBRdW9WYWRpcyBMaW1pdGVkMRswGQYDVQQDExJRdW9WYWRpcyBSb290IENBIDM=">
      <serialNumber>CSY=</serialNumber>
    </certItem>
    <certItem issuerName="MHYxCzAJBgNVBAYTAlVTMR0wGwYDVQQKExRTeW1hbnRlYyBDb3Jwb3JhdGlvbjEfMB0GA1UECxMWU3ltYW50ZWMgVHJ1c3QgTmV0d29yazEnMCUGA1UEAxMeU3ltYW50ZWMgV2ViIFBLSSBFQ0MgUm9vdCAtIEcx">
      <serialNumber>LJ8wKbrQXgT8VExZ6vEfWA==</serialNumber>
    </certItem>
    <certItem issuerName="MFoxCzAJBgNVBAYTAkRFMRMwEQYDVQQKEwpERk4tVmVyZWluMRAwDgYDVQQLEwdERk4tUEtJMSQwIgYDVQQDExtERk4tVmVyZWluIFBDQSBHbG9iYWwgLSBHMDE=">
      <serialNumber>F5Bg/C8eXg==</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J2La+q+JOURNWkX60OP2lQ==</serialNumber>
    </certItem>
    <certItem issuerName="MEgxCzAJBgNVBAYTAlVTMSAwHgYDVQQKExdTZWN1cmVUcnVzdCBDb3Jwb3JhdGlvbjEXMBUGA1UEAxMOU2VjdXJlVHJ1c3QgQ0E=">
      <serialNumber>R/j2qA==</serialNumber>
    </certItem>
    <certItem issuerName="MEUxCzAJBgNVBAYTAkNIMRUwEwYDVQQKEwxTd2lzc1NpZ24gQUcxHzAdBgNVBAMTFlN3aXNzU2lnbiBHb2xkIENBIC0gRzI=">
      <serialNumber>AIQ8dLGqNIaxxMeg31W16Q==</serialNumber>
    </certItem>
    <certItem issuerName="MEoxCzAJBgNVBAYTAlVTMRYwFAYDVQQKEw1MZXQncyBFbmNyeXB0MSMwIQYDVQQDExpMZXQncyBFbmNyeXB0IEF1dGhvcml0eSBYMw==">
      <serialNumber>A/7DHCczBnP5qUVh0jF2pvwB</serialNumber>
    </certItem>
    <certItem issuerName="MIGVMQswCQYDVQQGEwJHUjFEMEIGA1UEChM7SGVsbGVuaWMgQWNhZGVtaWMgYW5kIFJlc2VhcmNoIEluc3RpdHV0aW9ucyBDZXJ0LiBBdXRob3JpdHkxQDA+BgNVBAMTN0hlbGxlbmljIEFjYWRlbWljIGFuZCBSZXNlYXJjaCBJbnN0aXR1dGlvbnMgUm9vdENBIDIwMTE=">
      <serialNumber>GN2Hrh9Ltmw=</serialNumber>
    </certItem>
    <certItem issuerName="MH8xCzAJBgNVBAYTAkVVMScwJQYDVQQKEx5BQyBDYW1lcmZpcm1hIFNBIENJRiBBODI3NDMyODcxIzAhBgNVBAsTGmh0dHA6Ly93d3cuY2hhbWJlcnNpZ24ub3JnMSIwIAYDVQQDExlDaGFtYmVycyBvZiBDb21tZXJjZSBSb290">
      <serialNumber>DA==</serialNumber>
    </certItem>
    <certItem issuerName="MFoxCzAJBgNVBAYTAkRFMRMwEQYDVQQKEwpERk4tVmVyZWluMRAwDgYDVQQLEwdERk4tUEtJMSQwIgYDVQQDExtERk4tVmVyZWluIFBDQSBHbG9iYWwgLSBHMDE=">
      <serialNumber>CdWFNw==</serialNumber>
    </certItem>
    <certItem issuerName="MEwxIDAeBgNVBAsTF0dsb2JhbFNpZ24gUm9vdCBDQSAtIFIyMRMwEQYDVQQKEwpHbG9iYWxTaWduMRMwEQYDVQQDEwpHbG9iYWxTaWdu">
      <serialNumber>BAAAAAABElatX7I=</serialNumber>
    </certItem>
    <certItem issuerName="MHYxCzAJBgNVBAYTAlVTMR0wGwYDVQQKExRTeW1hbnRlYyBDb3Jwb3JhdGlvbjEfMB0GA1UECxMWU3ltYW50ZWMgVHJ1c3QgTmV0d29yazEnMCUGA1UEAxMeU3ltYW50ZWMgV2ViIFBLSSBSU0EgUm9vdCAtIEcx">
      <serialNumber>X4C5SJIG0BDeJvpQq4ngCw==</serialNumber>
    </certItem>
    <certItem issuerName="MD0xCzAJBgNVBAYTAkZSMREwDwYDVQQKEwhDZXJ0cGx1czEbMBkGA1UEAxMSQ2xhc3MgMiBQcmltYXJ5IENB">
      <serialNumber>ESC8DawWRiAyEMd38UXbfgPR</serialNumber>
    </certItem>
    <certItem issuerName="MIGsMQswCQYDVQQGEwJFVTFDMEEGA1UEBxM6TWFkcmlkIChzZWUgY3VycmVudCBhZGRyZXNzIGF0IHd3dy5jYW1lcmZpcm1hLmNvbS9hZGRyZXNzKTESMBAGA1UEBRMJQTgyNzQzMjg3MRswGQYDVQQKExJBQyBDYW1lcmZpcm1hIFMuQS4xJzAlBgNVBAMTHkdsb2JhbCBDaGFtYmVyc2lnbiBSb290IC0gMjAwOA==">
      <serialNumber>Ah69dEvrzT4=</serialNumber>
    </certItem>
    <certItem issuerName="MFYxCzAJBgNVBAYTAkpQMQ8wDQYDVQQKEwZKSVBERUMxGjAYBgNVBAsTEUpDQU4gU3ViIFJvb3QgQ0EwMRowGAYDVQQDExFKQ0FOIFN1YiBSb290IENBMA==">
      <serialNumber>BAAAAAABK84ykc0=</serialNumber>
    </certItem>
    <certItem issuerName="MHExKDAmBgNVBAMTH0dsb2JhbFNpZ24gUm9vdFNpZ24gUGFydG5lcnMgQ0ExHTAbBgNVBAsTFFJvb3RTaWduIFBhcnRuZXJzIENBMRkwFwYDVQQKExBHbG9iYWxTaWduIG52LXNhMQswCQYDVQQGEwJCRQ==">
      <serialNumber>BAAAAAABHkSHki0=</serialNumber>
    </certItem>
    <certItem issuerName="MGoxCzAJBgNVBAYTAk5MMR4wHAYDVQQKDBVTdGFhdCBkZXIgTmVkZXJsYW5kZW4xOzA5BgNVBAMMMlN0YWF0IGRlciBOZWRlcmxhbmRlbiBPcmdhbmlzYXRpZSBTZXJ2aWNlcyBDQSAtIEcz">
      <serialNumber>e9JTGBe45yw=</serialNumber>
    </certItem>
    <certItem issuerName="MIGVMQswCQYDVQQGEwJHUjFEMEIGA1UEChM7SGVsbGVuaWMgQWNhZGVtaWMgYW5kIFJlc2VhcmNoIEluc3RpdHV0aW9ucyBDZXJ0LiBBdXRob3JpdHkxQDA+BgNVBAMTN0hlbGxlbmljIEFjYWRlbWljIGFuZCBSZXNlYXJjaCBJbnN0aXR1dGlvbnMgUm9vdENBIDIwMTE=">
      <serialNumber>AQAAAAI=</serialNumber>
    </certItem>
    <certItem issuerName="MFwxCzAJBgNVBAYTAkJFMRUwEwYDVQQLEwxUcnVzdGVkIFJvb3QxGTAXBgNVBAoTEEdsb2JhbFNpZ24gbnYtc2ExGzAZBgNVBAMTElRydXN0ZWQgUm9vdCBDQSBHMg==">
      <serialNumber>O2S99lVUxErLSk56GvWRv+E=</serialNumber>
    </certItem>
    <certItem issuerName="MHYxCzAJBgNVBAYTAlVTMR0wGwYDVQQKExRTeW1hbnRlYyBDb3Jwb3JhdGlvbjEfMB0GA1UECxMWU3ltYW50ZWMgVHJ1c3QgTmV0d29yazEnMCUGA1UEAxMeU3ltYW50ZWMgV2ViIFBLSSBSU0EgUm9vdCAtIEcx">
      <serialNumber>ODTGURr0vY14WkIt15hHrg==</serialNumber>
    </certItem>
    <certItem issuerName="MIG1MQswCQYDVQQGEwJVUzEXMBUGA1UEChMOVmVyaVNpZ24sIEluYy4xHzAdBgNVBAsTFlZlcmlTaWduIFRydXN0IE5ldHdvcmsxOzA5BgNVBAsTMlRlcm1zIG9mIHVzZSBhdCBodHRwczovL3d3dy52ZXJpc2lnbi5jb20vcnBhIChjKTEwMS8wLQYDVQQDEyZWZXJpU2lnbiBDbGFzcyAzIFNlY3VyZSBTZXJ2ZXIgQ0EgLSBHMw==">
      <serialNumber>OqQ2rV0ISTc308Z/oQgzFw==</serialNumber>
    </certItem>
    <certItem issuerName="MIGuMQswCQYDVQQGEwJFVTFDMEEGA1UEBxM6TWFkcmlkIChzZWUgY3VycmVudCBhZGRyZXNzIGF0IHd3dy5jYW1lcmZpcm1hLmNvbS9hZGRyZXNzKTESMBAGA1UEBRMJQTgyNzQzMjg3MRswGQYDVQQKExJBQyBDYW1lcmZpcm1hIFMuQS4xKTAnBgNVBAMTIENoYW1iZXJzIG9mIENvbW1lcmNlIFJvb3QgLSAyMDA4">
      <serialNumber>RXJFI0h6EJY=</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Aw1SPC56593ZCZ9vCNHKwQ==</serialNumber>
    </certItem>
    <certItem issuerName="MFoxCzAJBgNVBAYTAklFMRIwEAYDVQQKEwlCYWx0aW1vcmUxEzARBgNVBAsTCkN5YmVyVHJ1c3QxIjAgBgNVBAMTGUJhbHRpbW9yZSBDeWJlclRydXN0IFJvb3Q=">
      <serialNumber>BycpYA==</serialNumber>
    </certItem>
    <certItem issuerName="MHYxCzAJBgNVBAYTAlVTMR0wGwYDVQQKExRTeW1hbnRlYyBDb3Jwb3JhdGlvbjEfMB0GA1UECxMWU3ltYW50ZWMgVHJ1c3QgTmV0d29yazEnMCUGA1UEAxMeU3ltYW50ZWMgV2ViIFBLSSBSU0EgUm9vdCAtIEcx">
      <serialNumber>FK+rVRFA0o0PnW+X6V60gQ==</serialNumber>
    </certItem>
    <certItem issuerName="MF8xCzAJBgNVBAYTAlVTMRcwFQYDVQQKEw5WZXJpU2lnbiwgSW5jLjE3MDUGA1UECxMuQ2xhc3MgMyBQdWJsaWMgUHJpbWFyeSBDZXJ0aWZpY2F0aW9uIEF1dGhvcml0eQ==">
      <serialNumber>RMgdRGEBv0KzFCjgGFp0Hg==</serialNumber>
    </certItem>
    <certItem issuerName="MGQxCzAJBgNVBAYTAmNoMREwDwYDVQQKEwhTd2lzc2NvbTElMCMGA1UECxMcRGlnaXRhbCBDZXJ0aWZpY2F0ZSBTZXJ2aWNlczEbMBkGA1UEAxMSU3dpc3Njb20gUm9vdCBDQSAx">
      <serialNumber>JD1wxDd8IgmiqX7MyPPg1g==</serialNumber>
    </certItem>
    <certItem issuerName="MDsxGDAWBgNVBAoTD0N5YmVydHJ1c3QsIEluYzEfMB0GA1UEAxMWQ3liZXJ0cnVzdCBHbG9iYWwgUm9vdA==">
      <serialNumber>BAAAAAABQaHhNLo=</serialNumber>
    </certItem>
    <certItem issuerName="MEoxCzAJBgNVBAYTAlVTMRYwFAYDVQQKEw1MZXQncyBFbmNyeXB0MSMwIQYDVQQDExpMZXQncyBFbmNyeXB0IEF1dGhvcml0eSBYMw==">
      <serialNumber>AwBGo0Zmp6KRryAguuMvXATI</serialNumber>
    </certItem>
    <certItem issuerName="MHIxCzAJBgNVBAYTAlVTMQswCQYDVQQIEwJUWDEQMA4GA1UEBxMHSG91c3RvbjEVMBMGA1UEChMMY1BhbmVsLCBJbmMuMS0wKwYDVQQDEyRjUGFuZWwsIEluYy4gQ2VydGlmaWNhdGlvbiBBdXRob3JpdHk=">
      <serialNumber>AJk3QFH13eHUHHVnsvwS0Vo=</serialNumber>
    </certItem>
    <certItem issuerName="MG8xCzAJBgNVBAYTAlNFMRQwEgYDVQQKEwtBZGRUcnVzdCBBQjEmMCQGA1UECxMdQWRkVHJ1c3QgRXh0ZXJuYWwgVFRQIE5ldHdvcmsxIjAgBgNVBAMTGUFkZFRydXN0IEV4dGVybmFsIENBIFJvb3Q=">
      <serialNumber>U3t2Vk8pfxTcaUPpIq0seQ==</serialNumber>
    </certItem>
    <certItem issuerName="MEQxCzAJBgNVBAYTAlVTMRYwFAYDVQQKEw1HZW9UcnVzdCBJbmMuMR0wGwYDVQQDExRHZW9UcnVzdCBTU0wgQ0EgLSBHMw==">
      <serialNumber>bx/XHJqcwxDOptxJ2lh5vw==</serialNumber>
    </certItem>
    <certItem issuerName="MHUxCzAJBgNVBAYTAkVFMSIwIAYDVQQKDBlBUyBTZXJ0aWZpdHNlZXJpbWlza2Vza3VzMSgwJgYDVQQDDB9FRSBDZXJ0aWZpY2F0aW9uIENlbnRyZSBSb290IENBMRgwFgYJKoZIhvcNAQkBFglwa2lAc2suZWU=">
      <serialNumber>LU4d0t7PAsZNgJGZcb+o/w==</serialNumber>
    </certItem>
    <certItem issuerName="MHYxCzAJBgNVBAYTAlVTMR0wGwYDVQQKExRTeW1hbnRlYyBDb3Jwb3JhdGlvbjEfMB0GA1UECxMWU3ltYW50ZWMgVHJ1c3QgTmV0d29yazEnMCUGA1UEAxMeU3ltYW50ZWMgV2ViIFBLSSBFQ0MgUm9vdCAtIEcx">
      <serialNumber>c0ENPRDbRozjU83garZrdA==</serialNumber>
    </certItem>
    <certItem issuerName="MH4xCzAJBgNVBAYTAlVTMR0wGwYDVQQKExRTeW1hbnRlYyBDb3Jwb3JhdGlvbjEfMB0GA1UECxMWU3ltYW50ZWMgVHJ1c3QgTmV0d29yazEvMC0GA1UEAxMmU3ltYW50ZWMgQ2xhc3MgMyBTZWN1cmUgU2VydmVyIENBIC0gRzQ=">
      <serialNumber>LnfcUaXG/pxV2CpXM5+YSg==</serialNumber>
    </certItem>
    <certItem issuerName="MHYxCzAJBgNVBAYTAlVTMR0wGwYDVQQKExRTeW1hbnRlYyBDb3Jwb3JhdGlvbjEfMB0GA1UECxMWU3ltYW50ZWMgVHJ1c3QgTmV0d29yazEnMCUGA1UEAxMeU3ltYW50ZWMgV2ViIFBLSSBFQ0MgUm9vdCAtIEcx">
      <serialNumber>EgtJ1f+/tZwlGfg0Uu7XCQ==</serialNumber>
    </certItem>
    <certItem issuerName="MFwxCzAJBgNVBAYTAkJFMRUwEwYDVQQLEwxUcnVzdGVkIFJvb3QxGTAXBgNVBAoTEEdsb2JhbFNpZ24gbnYtc2ExGzAZBgNVBAMTElRydXN0ZWQgUm9vdCBDQSBHMg==">
      <serialNumber>sPNcCSE9Nkg3jy5IN1xe2Q==</serialNumber>
    </certItem>
    <certItem issuerName="MF8xCzAJBgNVBAYTAkJFMRkwFwYDVQQKExBHbG9iYWxTaWduIG52LXNhMRQwEgYDVQQLEwtQYXJ0bmVycyBDQTEfMB0GA1UEAxMWR2xvYmFsU2lnbiBQYXJ0bmVycyBDQQ==">
      <serialNumber>BAAAAAABCfhiO+s=</serialNumber>
    </certItem>
    <certItem issuerName="MEIxCzAJBgNVBAYTAlVTMRYwFAYDVQQKEw1HZW9UcnVzdCBJbmMuMRswGQYDVQQDExJHZW9UcnVzdCBHbG9iYWwgQ0E=">
      <serialNumber>Ajp+</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RbG+tfPUe/vBRfTZF54i8g==</serialNumber>
    </certItem>
    <certItem issuerName="MIGwMQswCQYDVQQGEwJVUzEWMBQGA1UEChMNRW50cnVzdCwgSW5jLjE5MDcGA1UECxMwd3d3LmVudHJ1c3QubmV0L0NQUyBpcyBpbmNvcnBvcmF0ZWQgYnkgcmVmZXJlbmNlMR8wHQYDVQQLExYoYykgMjAwNiBFbnRydXN0LCBJbmMuMS0wKwYDVQQDEyRFbnRydXN0IFJvb3QgQ2VydGlmaWNhdGlvbiBBdXRob3JpdHk=">
      <serialNumber>cFbYT3bxd1sAAAAAUdNX8A==</serialNumber>
    </certItem>
    <certItem issuerName="MGgxCzAJBgNVBAYTAlVTMRYwFAYDVQQKEw1HZW9UcnVzdCBJbmMuMR0wGwYDVQQLExREb21haW4gVmFsaWRhdGVkIFNTTDEiMCAGA1UEAxMZR2VvVHJ1c3QgRFYgU1NMIFNIQTI1NiBDQQ==">
      <serialNumber>ZgwfEqZnBsUNvNuZ77FbQA==</serialNumber>
    </certItem>
    <certItem issuerName="MFwxCzAJBgNVBAYTAkJFMRUwEwYDVQQLEwxUcnVzdGVkIFJvb3QxGTAXBgNVBAoTEEdsb2JhbFNpZ24gbnYtc2ExGzAZBgNVBAMTElRydXN0ZWQgUm9vdCBDQSBHMg==">
      <serialNumber>Iqpyf/YoGgvHc8HiDAxAI8o=</serialNumber>
    </certItem>
    <certItem issuerName="MGkxCzAJBgNVBAYTAk5MMR4wHAYDVQQKDBVTdGFhdCBkZXIgTmVkZXJsYW5kZW4xOjA4BgNVBAMMMVN0YWF0IGRlciBOZWRlcmxhbmRlbiBPcmdhbmlzYXRpZSBQZXJzb29uIENBIC0gRzM=">
      <serialNumber>f43O9TualR8=</serialNumber>
    </certItem>
    <certItem issuerName="MIHKMQswCQYDVQQGEwJVUzEXMBUGA1UEChMOVmVyaVNpZ24sIEluYy4xHzAdBgNVBAsTFlZlcmlTaWduIFRydXN0IE5ldHdvcmsxOjA4BgNVBAsTMShjKSAxOTk5IFZlcmlTaWduLCBJbmMuIC0gRm9yIGF1dGhvcml6ZWQgdXNlIG9ubHkxRTBDBgNVBAMTPFZlcmlTaWduIENsYXNzIDMgUHVibGljIFByaW1hcnkgQ2VydGlmaWNhdGlvbiBBdXRob3JpdHkgLSBHMw==">
      <serialNumber>OgxXyntHYBXnPAHDxY0OXg==</serialNumber>
    </certItem>
    <certItem issuerName="MEoxCzAJBgNVBAYTAlVTMRYwFAYDVQQKEw1MZXQncyBFbmNyeXB0MSMwIQYDVQQDExpMZXQncyBFbmNyeXB0IEF1dGhvcml0eSBYMw==">
      <serialNumber>BOIIipysxAz5xHIMmFRvYchY</serialNumber>
    </certItem>
    <certItem issuerName="MIGVMQswCQYDVQQGEwJVUzELMAkGA1UECBMCVVQxFzAVBgNVBAcTDlNhbHQgTGFrZSBDaXR5MR4wHAYDVQQKExVUaGUgVVNFUlRSVVNUIE5ldHdvcmsxITAfBgNVBAsTGGh0dHA6Ly93d3cudXNlcnRydXN0LmNvbTEdMBsGA1UEAxMUVVROLVVTRVJGaXJzdC1PYmplY3Q=">
      <serialNumber>Jq6jgeApiT9O4W2Tx/NTRQ==</serialNumber>
    </certItem>
    <certItem issuerName="MEUxCzAJBgNVBAYTAkNIMRUwEwYDVQQKEwxTd2lzc1NpZ24gQUcxHzAdBgNVBAMTFlN3aXNzU2lnbiBHb2xkIENBIC0gRzI=">
      <serialNumber>SeEzbpTltqUtqW7UiuJ2</serialNumber>
    </certItem>
    <certItem issuerName="MDQxCzAJBgNVBAYTAkZSMRIwEAYDVQQKDAlEaGlteW90aXMxETAPBgNVBAMMCENlcnRpZ25h">
      <serialNumber>Iw==</serialNumber>
    </certItem>
    <certItem issuerName="MEgxCzAJBgNVBAYTAlVTMSAwHgYDVQQKExdTZWN1cmVUcnVzdCBDb3Jwb3JhdGlvbjEXMBUGA1UEAxMOU2VjdXJlVHJ1c3QgQ0E=">
      <serialNumber>ANygrItIJ2rcKlyS3Lue07U=</serialNumber>
    </certItem>
    <certItem issuerName="MHExCzAJBgNVBAYTAkRFMRwwGgYDVQQKExNEZXV0c2NoZSBUZWxla29tIEFHMR8wHQYDVQQLExZULVRlbGVTZWMgVHJ1c3QgQ2VudGVyMSMwIQYDVQQDExpEZXV0c2NoZSBUZWxla29tIFJvb3QgQ0EgMg==">
      <serialNumber>ARU=</serialNumber>
    </certItem>
    <certItem issuerName="MFkxCzAJBgNVBAYTAk5MMR4wHAYDVQQKExVTdGFhdCBkZXIgTmVkZXJsYW5kZW4xKjAoBgNVBAMTIVN0YWF0IGRlciBOZWRlcmxhbmRlbiBPdmVyaGVpZCBDQQ==">
      <serialNumber>ATFpsA==</serialNumber>
    </certItem>
    <certItem issuerName="MFwxCzAJBgNVBAYTAkJFMRUwEwYDVQQLEwxUcnVzdGVkIFJvb3QxGTAXBgNVBAoTEEdsb2JhbFNpZ24gbnYtc2ExGzAZBgNVBAMTElRydXN0ZWQgUm9vdCBDQSBHMg==">
      <serialNumber>IHj3eiEK3K1Xrpu1uvtBuvE=</serialNumber>
    </certItem>
    <certItem issuerName="MEQxCzAJBgNVBAYTAlVTMRYwFAYDVQQKEw1HZW9UcnVzdCBJbmMuMR0wGwYDVQQDExRHZW9UcnVzdCBTU0wgQ0EgLSBHMw==">
      <serialNumber>cpqpXVWPk5AXzGw+zNIcBw==</serialNumber>
    </certItem>
    <certItem issuerName="MD0xCzAJBgNVBAYTAkZSMREwDwYDVQQKEwhDZXJ0cGx1czEbMBkGA1UEAxMSQ2xhc3MgMiBQcmltYXJ5IENB">
      <serialNumber>ESCEUbthDurBjJw0/h/FfuNY</serialNumber>
    </certItem>
    <certItem issuerName="MGQxCzAJBgNVBAYTAmNoMREwDwYDVQQKEwhTd2lzc2NvbTElMCMGA1UECxMcRGlnaXRhbCBDZXJ0aWZpY2F0ZSBTZXJ2aWNlczEbMBkGA1UEAxMSU3dpc3Njb20gUm9vdCBDQSAx">
      <serialNumber>AI7cApIcPA3cfSpQMf40onQ=</serialNumber>
    </certItem>
    <certItem issuerName="MDsxGDAWBgNVBAoTD0N5YmVydHJ1c3QsIEluYzEfMB0GA1UEAxMWQ3liZXJ0cnVzdCBHbG9iYWwgUm9vdA==">
      <serialNumber>BAAAAAABQaHhOT4=</serialNumber>
    </certItem>
    <certItem issuerName="MCgxCzAJBgNVBAYTAkJFMRkwFwYDVQQDExBCZWxnaXVtIFJvb3QgQ0Ey">
      <serialNumber>VUtahOwvvmJFwlvmGDZP5w==</serialNumber>
    </certItem>
    <certItem issuerName="MIGVMQswCQYDVQQGEwJHUjFEMEIGA1UEChM7SGVsbGVuaWMgQWNhZGVtaWMgYW5kIFJlc2VhcmNoIEluc3RpdHV0aW9ucyBDZXJ0LiBBdXRob3JpdHkxQDA+BgNVBAMTN0hlbGxlbmljIEFjYWRlbWljIGFuZCBSZXNlYXJjaCBJbnN0aXR1dGlvbnMgUm9vdENBIDIwMTE=">
      <serialNumber>GN2Hrh9Ltm0=</serialNumber>
    </certItem>
    <certItem issuerName="MFcxCzAJBgNVBAYTAkJFMRkwFwYDVQQKExBHbG9iYWxTaWduIG52LXNhMRAwDgYDVQQLEwdSb290IENBMRswGQYDVQQDExJHbG9iYWxTaWduIFJvb3QgQ0E=">
      <serialNumber>BAAAAAABFUtaxac=</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MWzraR3LLhU9m/qKEhvVLQ==</serialNumber>
    </certItem>
    <certItem issuerName="MHYxCzAJBgNVBAYTAlVTMR0wGwYDVQQKExRTeW1hbnRlYyBDb3Jwb3JhdGlvbjEfMB0GA1UECxMWU3ltYW50ZWMgVHJ1c3QgTmV0d29yazEnMCUGA1UEAxMeU3ltYW50ZWMgV2ViIFBLSSBSU0EgUm9vdCAtIEcx">
      <serialNumber>KvQ5AzK6tQy8eBy7NAD/lQ==</serialNumber>
    </certItem>
    <certItem issuerName="MEcxCzAJBgNVBAYTAkNIMRUwEwYDVQQKEwxTd2lzc1NpZ24gQUcxITAfBgNVBAMTGFN3aXNzU2lnbiBTaWx2ZXIgQ0EgLSBHMg==">
      <serialNumber>APiyCXmwAUq+95DYa3DmGw==</serialNumber>
    </certItem>
    <certItem issuerName="MEoxCzAJBgNVBAYTAlVTMRYwFAYDVQQKEw1MZXQncyBFbmNyeXB0MSMwIQYDVQQDExpMZXQncyBFbmNyeXB0IEF1dGhvcml0eSBYMw==">
      <serialNumber>Ax6Jm7ajV49tqHgf9nYnzRCI</serialNumber>
    </certItem>
    <certItem issuerName="MH4xCzAJBgNVBAYTAlVTMR0wGwYDVQQKExRTeW1hbnRlYyBDb3Jwb3JhdGlvbjEfMB0GA1UECxMWU3ltYW50ZWMgVHJ1c3QgTmV0d29yazEvMC0GA1UEAxMmU3ltYW50ZWMgQ2xhc3MgMyBTZWN1cmUgU2VydmVyIENBIC0gRzQ=">
      <serialNumber>AygWP2Fgd2T+iLbmAlKT6g==</serialNumber>
    </certItem>
    <certItem issuerName="MHYxCzAJBgNVBAYTAlVTMR0wGwYDVQQKExRTeW1hbnRlYyBDb3Jwb3JhdGlvbjEfMB0GA1UECxMWU3ltYW50ZWMgVHJ1c3QgTmV0d29yazEnMCUGA1UEAxMeU3ltYW50ZWMgV2ViIFBLSSBFQ0MgUm9vdCAtIEcx">
      <serialNumber>dUIqmrcgq/261bRbo7fM1g==</serialNumber>
    </certItem>
    <certItem issuerName="MHYxCzAJBgNVBAYTAlVTMR0wGwYDVQQKExRTeW1hbnRlYyBDb3Jwb3JhdGlvbjEfMB0GA1UECxMWU3ltYW50ZWMgVHJ1c3QgTmV0d29yazEnMCUGA1UEAxMeU3ltYW50ZWMgV2ViIFBLSSBSU0EgUm9vdCAtIEcx">
      <serialNumber>BWuckD4dPHZYW5ThBsl+aQ==</serialNumber>
    </certItem>
    <certItem issuerName="MFoxCzAJBgNVBAYTAklFMRIwEAYDVQQKEwlCYWx0aW1vcmUxEzARBgNVBAsTCkN5YmVyVHJ1c3QxIjAgBgNVBAMTGUJhbHRpbW9yZSBDeWJlclRydXN0IFJvb3Q=">
      <serialNumber>BydSYg==</serialNumber>
    </certItem>
    <certItem issuerName="MFoxCzAJBgNVBAYTAklFMRIwEAYDVQQKEwlCYWx0aW1vcmUxEzARBgNVBAsTCkN5YmVyVHJ1c3QxIjAgBgNVBAMTGUJhbHRpbW9yZSBDeWJlclRydXN0IFJvb3Q=">
      <serialNumber>ByfHkw==</serialNumber>
    </certItem>
    <certItem issuerName="MIGVMQswCQYDVQQGEwJVUzELMAkGA1UECBMCVVQxFzAVBgNVBAcTDlNhbHQgTGFrZSBDaXR5MR4wHAYDVQQKExVUaGUgVVNFUlRSVVNUIE5ldHdvcmsxITAfBgNVBAsTGGh0dHA6Ly93d3cudXNlcnRydXN0LmNvbTEdMBsGA1UEAxMUVVROLVVTRVJGaXJzdC1PYmplY3Q=">
      <serialNumber>CMNfzETd7XxesS9FOUj9Mg==</serialNumber>
    </certItem>
    <certItem issuerName="MEQxCzAJBgNVBAYTAlVTMRYwFAYDVQQKEw1HZW9UcnVzdCBJbmMuMR0wGwYDVQQDExRHZW9UcnVzdCBTU0wgQ0EgLSBHMg==">
      <serialNumber>VfTSum25nb65YPlpuhJAvg==</serialNumber>
    </certItem>
    <certItem issuerName="MHExCzAJBgNVBAYTAkRFMRwwGgYDVQQKExNEZXV0c2NoZSBUZWxla29tIEFHMR8wHQYDVQQLExZULVRlbGVTZWMgVHJ1c3QgQ2VudGVyMSMwIQYDVQQDExpEZXV0c2NoZSBUZWxla29tIFJvb3QgQ0EgMg==">
      <serialNumber>RqFXxGPuA18=</serialNumber>
    </certItem>
    <certItem issuerName="MGYxCzAJBgNVBAYTAlVTMRYwFAYDVQQKEw1HZW9UcnVzdCBJbmMuMR0wGwYDVQQLExREb21haW4gVmFsaWRhdGVkIFNTTDEgMB4GA1UEAxMXR2VvVHJ1c3QgRFYgU1NMIENBIC0gRzM=">
      <serialNumber>UW3oKZKTDsrPy/rfwmGNaQ==</serialNumber>
    </certItem>
    <certItem issuerName="MF8xCzAJBgNVBAYTAlRXMRIwEAYDVQQKDAlUQUlXQU4tQ0ExEDAOBgNVBAsMB1Jvb3QgQ0ExKjAoBgNVBAMMIVRXQ0EgUm9vdCBDZXJ0aWZpY2F0aW9uIEF1dGhvcml0eQ==">
      <serialNumber>QAEy3RIAAAAAAAAMweH5dw==</serialNumber>
    </certItem>
    <certItem issuerName="MH4xCzAJBgNVBAYTAlVTMR0wGwYDVQQKExRTeW1hbnRlYyBDb3Jwb3JhdGlvbjEfMB0GA1UECxMWU3ltYW50ZWMgVHJ1c3QgTmV0d29yazEvMC0GA1UEAxMmU3ltYW50ZWMgQ2xhc3MgMyBTZWN1cmUgU2VydmVyIENBIC0gRzQ=">
      <serialNumber>E77H6yvyFQjO0PcN3x0H+Q==</serialNumber>
    </certItem>
    <certItem issuerName="MEoxCzAJBgNVBAYTAlVTMRYwFAYDVQQKEw1MZXQncyBFbmNyeXB0MSMwIQYDVQQDExpMZXQncyBFbmNyeXB0IEF1dGhvcml0eSBYMw==">
      <serialNumber>A3WVy2V+2VFkWtMvA6HFwnhq</serialNumber>
    </certItem>
    <certItem issuerName="MEUxCzAJBgNVBAYTAkJNMRkwFwYDVQQKExBRdW9WYWRpcyBMaW1pdGVkMRswGQYDVQQDExJRdW9WYWRpcyBSb290IENBIDM=">
      <serialNumber>B+U=</serialNumber>
    </certItem>
    <certItem issuerName="MHYxCzAJBgNVBAYTAlVTMR0wGwYDVQQKExRTeW1hbnRlYyBDb3Jwb3JhdGlvbjEfMB0GA1UECxMWU3ltYW50ZWMgVHJ1c3QgTmV0d29yazEnMCUGA1UEAxMeU3ltYW50ZWMgV2ViIFBLSSBSU0EgUm9vdCAtIEcx">
      <serialNumber>KRfQOuBdOSpEmAxSpDZGZg==</serialNumber>
    </certItem>
    <certItem issuerName="MFoxCzAJBgNVBAYTAkRFMRMwEQYDVQQKEwpERk4tVmVyZWluMRAwDgYDVQQLEwdERk4tUEtJMSQwIgYDVQQDExtERk4tVmVyZWluIFBDQSBHbG9iYWwgLSBHMDE=">
      <serialNumber>Cbssdw==</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JV/LVzSKI/wsDgg3UuZHlA==</serialNumber>
    </certItem>
    <certItem issuerName="MIGVMQswCQYDVQQGEwJHUjFEMEIGA1UEChM7SGVsbGVuaWMgQWNhZGVtaWMgYW5kIFJlc2VhcmNoIEluc3RpdHV0aW9ucyBDZXJ0LiBBdXRob3JpdHkxQDA+BgNVBAMTN0hlbGxlbmljIEFjYWRlbWljIGFuZCBSZXNlYXJjaCBJbnN0aXR1dGlvbnMgUm9vdENBIDIwMTE=">
      <serialNumber>GN2Hrh9LtnA=</serialNumber>
    </certItem>
    <certItem issuerName="MEoxCzAJBgNVBAYTAlVTMRYwFAYDVQQKEw1MZXQncyBFbmNyeXB0MSMwIQYDVQQDExpMZXQncyBFbmNyeXB0IEF1dGhvcml0eSBYMw==">
      <serialNumber>BOncXh7IZp1SNydhtUdyh2O2</serialNumber>
    </certItem>
    <certItem issuerName="MDMxCzAJBgNVBAYTAlBUMQ0wCwYDVQQKDARTQ0VFMRUwEwYDVQQDDAxFQ1JhaXpFc3RhZG8=">
      <serialNumber>cx0HrIEQg8JHWTP7DzOxSQ==</serialNumber>
    </certItem>
    <certItem issuerName="MEoxCzAJBgNVBAYTAlVTMRYwFAYDVQQKEw1MZXQncyBFbmNyeXB0MSMwIQYDVQQDExpMZXQncyBFbmNyeXB0IEF1dGhvcml0eSBYMw==">
      <serialNumber>A8aDg1/IA4O8gjMPZHVqPI+w</serialNumber>
    </certItem>
    <certItem issuerName="MDQxCzAJBgNVBAYTAkZSMRIwEAYDVQQKDAlEaGlteW90aXMxETAPBgNVBAMMCENlcnRpZ25h">
      <serialNumber>Fw==</serialNumber>
    </certItem>
    <certItem issuerName="MHYxCzAJBgNVBAYTAlVTMR0wGwYDVQQKExRTeW1hbnRlYyBDb3Jwb3JhdGlvbjEfMB0GA1UECxMWU3ltYW50ZWMgVHJ1c3QgTmV0d29yazEnMCUGA1UEAxMeU3ltYW50ZWMgV2ViIFBLSSBFQ0MgUm9vdCAtIEcx">
      <serialNumber>Gz4uHrL2usrTZrPCHeuF5g==</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UWMOvf4tj/x5cQN2PXVSww==</serialNumber>
    </certItem>
    <certItem issuerName="MHIxCzAJBgNVBAYTAlVTMQswCQYDVQQIEwJUWDEQMA4GA1UEBxMHSG91c3RvbjEVMBMGA1UEChMMY1BhbmVsLCBJbmMuMS0wKwYDVQQDEyRjUGFuZWwsIEluYy4gQ2VydGlmaWNhdGlvbiBBdXRob3JpdHk=">
      <serialNumber>NlLRZJFLco/An3cLAGjGgQ==</serialNumber>
    </certItem>
    <certItem issuerName="MFwxCzAJBgNVBAYTAkJFMRUwEwYDVQQLEwxUcnVzdGVkIFJvb3QxGTAXBgNVBAoTEEdsb2JhbFNpZ24gbnYtc2ExGzAZBgNVBAMTElRydXN0ZWQgUm9vdCBDQSBHMg==">
      <serialNumber>e/fIfg2Dj2tkYIWVu2r82Cc=</serialNumber>
    </certItem>
    <certItem issuerName="MH4xCzAJBgNVBAYTAlVTMR0wGwYDVQQKExRTeW1hbnRlYyBDb3Jwb3JhdGlvbjEfMB0GA1UECxMWU3ltYW50ZWMgVHJ1c3QgTmV0d29yazEvMC0GA1UEAxMmU3ltYW50ZWMgQ2xhc3MgMyBTZWN1cmUgU2VydmVyIENBIC0gRzQ=">
      <serialNumber>UMUwXwT1Z4juyQ/CNTf4mw==</serialNumber>
    </certItem>
    <certItem issuerName="MH4xCzAJBgNVBAYTAlVTMR0wGwYDVQQKExRTeW1hbnRlYyBDb3Jwb3JhdGlvbjEfMB0GA1UECxMWU3ltYW50ZWMgVHJ1c3QgTmV0d29yazEvMC0GA1UEAxMmU3ltYW50ZWMgQ2xhc3MgMyBTZWN1cmUgU2VydmVyIENBIC0gRzQ=">
      <serialNumber>d8AtKymQwkOPDBj+hjPzFg==</serialNumber>
    </certItem>
    <certItem issuerName="MHYxCzAJBgNVBAYTAlVTMR0wGwYDVQQKExRTeW1hbnRlYyBDb3Jwb3JhdGlvbjEfMB0GA1UECxMWU3ltYW50ZWMgVHJ1c3QgTmV0d29yazEnMCUGA1UEAxMeU3ltYW50ZWMgV2ViIFBLSSBSU0EgUm9vdCAtIEcx">
      <serialNumber>fa9agGguMHfBorMTXXMd9g==</serialNumber>
    </certItem>
    <certItem issuerName="MGMxCzAJBgNVBAYTAlVTMRUwEwYDVQQKEwx0aGF3dGUsIEluYy4xHTAbBgNVBAsTFERvbWFpbiBWYWxpZGF0ZWQgU1NMMR4wHAYDVQQDExV0aGF3dGUgRFYgU1NMIENBIC0gRzI=">
      <serialNumber>IIxFSyNM6mWtCgTG0IL3Og==</serialNumber>
    </certItem>
    <certItem issuerName="MEIxCzAJBgNVBAYTAlVTMRYwFAYDVQQKEw1HZW9UcnVzdCBJbmMuMRswGQYDVQQDExJHZW9UcnVzdCBHbG9iYWwgQ0E=">
      <serialNumber>Ajp/</serialNumber>
    </certItem>
    <certItem issuerName="MFwxCzAJBgNVBAYTAkJFMRUwEwYDVQQLEwxUcnVzdGVkIFJvb3QxGTAXBgNVBAoTEEdsb2JhbFNpZ24gbnYtc2ExGzAZBgNVBAMTElRydXN0ZWQgUm9vdCBDQSBHMg==">
      <serialNumber>RVWTeb5EKqE7cy7MUD2oJ3M=</serialNumber>
    </certItem>
    <certItem issuerName="MIGQMQswCQYDVQQGEwJHQjEbMBkGA1UECBMSR3JlYXRlciBNYW5jaGVzdGVyMRAwDgYDVQQHEwdTYWxmb3JkMRowGAYDVQQKExFDT01PRE8gQ0EgTGltaXRlZDE2MDQGA1UEAxMtQ09NT0RPIFJTQSBEb21haW4gVmFsaWRhdGlvbiBTZWN1cmUgU2VydmVyIENB">
      <serialNumber>UoRGnb96CUDTxIqVry6LBg==</serialNumber>
    </certItem>
    <certItem issuerName="MFoxCzAJBgNVBAYTAkRFMRMwEQYDVQQKEwpERk4tVmVyZWluMRAwDgYDVQQLEwdERk4tUEtJMSQwIgYDVQQDExtERk4tVmVyZWluIFBDQSBHbG9iYWwgLSBHMDE=">
      <serialNumber>F5Bg+EziQQ==</serialNumber>
    </certItem>
    <certItem issuerName="MGExCzAJBgNVBAYTAk5MMR4wHAYDVQQKDBVTdGFhdCBkZXIgTmVkZXJsYW5kZW4xMjAwBgNVBAMMKVN0YWF0IGRlciBOZWRlcmxhbmRlbiBPcmdhbmlzYXRpZSBDQSAtIEcy">
      <serialNumber>ATE0vw==</serialNumber>
    </certItem>
    <certItem issuerName="MIGkMQswCQYDVQQGEwJQQTEPMA0GA1UECAwGUGFuYW1hMRQwEgYDVQQHDAtQYW5hbWEgQ2l0eTEkMCIGA1UECgwbVHJ1c3RDb3IgU3lzdGVtcyBTLiBkZSBSLkwuMScwJQYDVQQLDB5UcnVzdENvciBDZXJ0aWZpY2F0ZSBBdXRob3JpdHkxHzAdBgNVBAMMFlRydXN0Q29yIFJvb3RDZXJ0IENBLTI=">
      <serialNumber>APB/jQRgyPca</serialNumber>
    </certItem>
    <certItem issuerName="MEoxCzAJBgNVBAYTAlVTMSAwHgYDVQQKExdTZWN1cmVUcnVzdCBDb3Jwb3JhdGlvbjEZMBcGA1UEAxMQU2VjdXJlIEdsb2JhbCBDQQ==">
      <serialNumber>TXxtAQ==</serialNumber>
    </certItem>
    <certItem issuerName="MFoxCzAJBgNVBAYTAkRFMRMwEQYDVQQKEwpERk4tVmVyZWluMRAwDgYDVQQLEwdERk4tUEtJMSQwIgYDVQQDExtERk4tVmVyZWluIFBDQSBHbG9iYWwgLSBHMDE=">
      <serialNumber>CskruA==</serialNumber>
    </certItem>
    <certItem issuerName="MDQxCzAJBgNVBAYTAkZSMRIwEAYDVQQKDAlEaGlteW90aXMxETAPBgNVBAMMCENlcnRpZ25h">
      <serialNumber>Ig==</serialNumber>
    </certItem>
    <certItem issuerName="MHsxCzAJBgNVBAYTAlVTMR0wGwYDVQQKExRTeW1hbnRlYyBDb3Jwb3JhdGlvbjEfMB0GA1UECxMWU3ltYW50ZWMgVHJ1c3QgTmV0d29yazEsMCoGA1UEAxMjU3ltYW50ZWMgQ2xhc3MgMyBFQ0MgMjU2IGJpdCBTU0wgQ0E=">
      <serialNumber>U3SgRR3J+D6575WuCxuXeQ==</serialNumber>
    </certItem>
    <certItem issuerName="MFoxCzAJBgNVBAYTAkRFMRMwEQYDVQQKEwpERk4tVmVyZWluMRAwDgYDVQQLEwdERk4tUEtJMSQwIgYDVQQDExtERk4tVmVyZWluIFBDQSBHbG9iYWwgLSBHMDE=">
      <serialNumber>Cd/dug==</serialNumber>
    </certItem>
    <certItem issuerName="MIGRMQswCQYDVQQGEwJERTEQMA4GA1UECgwHU2llbWVuczERMA8GA1UEBRMIWlpaWlpaVjAxOjA4BgNVBAsMMUNvcHlyaWdodCAoQykgU2llbWVucyBBRyAyMDExIEFsbCBSaWdodHMgUmVzZXJ2ZWQxITAfBgNVBAMMGFNpZW1lbnMgSW50ZXJuZXQgQ0EgVjEuMA==">
      <serialNumber>WW8OCQ==</serialNumber>
    </certItem>
    <certItem issuerName="MEQxCzAJBgNVBAYTAlVTMRYwFAYDVQQKEw1HZW9UcnVzdCBJbmMuMR0wGwYDVQQDExRHZW9UcnVzdCBTU0wgQ0EgLSBHMg==">
      <serialNumber>SdegFrLaFTCsoMAW5ED+zA==</serialNumber>
    </certItem>
    <certItem issuerName="MFoxCzAJBgNVBAYTAkRFMRMwEQYDVQQKEwpERk4tVmVyZWluMRAwDgYDVQQLEwdERk4tUEtJMSQwIgYDVQQDExtERk4tVmVyZWluIFBDQSBHbG9iYWwgLSBHMDE=">
      <serialNumber>EAdmaA==</serialNumber>
    </certItem>
    <certItem issuerName="MD8xJDAiBgNVBAoTG0RpZ2l0YWwgU2lnbmF0dXJlIFRydXN0IENvLjEXMBUGA1UEAxMORFNUIFJvb3QgQ0EgWDM=">
      <serialNumber>CgFBQQAAATjtdPY5AAAAAg==</serialNumber>
    </certItem>
    <certItem issuerName="MEoxCzAJBgNVBAYTAlVTMRYwFAYDVQQKEw1MZXQncyBFbmNyeXB0MSMwIQYDVQQDExpMZXQncyBFbmNyeXB0IEF1dGhvcml0eSBYMw==">
      <serialNumber>BLlQHJ611eOZuedFrFgVAfAs</serialNumber>
    </certItem>
    <certItem issuerName="MDsxCzAJBgNVBAYTAkVTMREwDwYDVQQKDAhGTk1ULVJDTTEZMBcGA1UECwwQQUMgUkFJWiBGTk1ULVJDTQ==">
      <serialNumber>EQ==</serialNumber>
    </certItem>
    <certItem issuerName="MHExKDAmBgNVBAMTH0dsb2JhbFNpZ24gUm9vdFNpZ24gUGFydG5lcnMgQ0ExHTAbBgNVBAsTFFJvb3RTaWduIFBhcnRuZXJzIENBMRkwFwYDVQQKExBHbG9iYWxTaWduIG52LXNhMQswCQYDVQQGEwJCRQ==">
      <serialNumber>BAAAAAABGMGjftY=</serialNumber>
    </certItem>
    <certItem issuerName="MEoxCzAJBgNVBAYTAlVTMRYwFAYDVQQKEw1MZXQncyBFbmNyeXB0MSMwIQYDVQQDExpMZXQncyBFbmNyeXB0IEF1dGhvcml0eSBYMw==">
      <serialNumber>A1V4dX0tTb1rdTZxdWcuZ7YR</serialNumber>
    </certItem>
    <certItem issuerName="MIGkMQswCQYDVQQGEwJQQTEPMA0GA1UECAwGUGFuYW1hMRQwEgYDVQQHDAtQYW5hbWEgQ2l0eTEkMCIGA1UECgwbVHJ1c3RDb3IgU3lzdGVtcyBTLiBkZSBSLkwuMScwJQYDVQQLDB5UcnVzdENvciBDZXJ0aWZpY2F0ZSBBdXRob3JpdHkxHzAdBgNVBAMMFlRydXN0Q29yIFJvb3RDZXJ0IENBLTE=">
      <serialNumber>AOVojQRgyPcY</serialNumber>
    </certItem>
    <certItem issuerName="MHExKDAmBgNVBAMTH0dsb2JhbFNpZ24gUm9vdFNpZ24gUGFydG5lcnMgQ0ExHTAbBgNVBAsTFFJvb3RTaWduIFBhcnRuZXJzIENBMRkwFwYDVQQKExBHbG9iYWxTaWduIG52LXNhMQswCQYDVQQGEwJCRQ==">
      <serialNumber>BAAAAAABHkSHjz8=</serialNumber>
    </certItem>
    <certItem issuerName="MGMxCzAJBgNVBAYTAlVTMRUwEwYDVQQKEwx0aGF3dGUsIEluYy4xHTAbBgNVBAsTFERvbWFpbiBWYWxpZGF0ZWQgU1NMMR4wHAYDVQQDExV0aGF3dGUgRFYgU1NMIENBIC0gRzI=">
      <serialNumber>BUrYjru5px1ym4QUN33TOQ==</serialNumber>
    </certItem>
    <certItem issuerName="MG8xCzAJBgNVBAYTAlNFMRQwEgYDVQQKEwtBZGRUcnVzdCBBQjEmMCQGA1UECxMdQWRkVHJ1c3QgRXh0ZXJuYWwgVFRQIE5ldHdvcmsxIjAgBgNVBAMTGUFkZFRydXN0IEV4dGVybmFsIENBIFJvb3Q=">
      <serialNumber>RurwlgVMxeP6Zepun0LGZA==</serialNumber>
    </certItem>
    <certItem issuerName="MEUxCzAJBgNVBAYTAkJNMRkwFwYDVQQKExBRdW9WYWRpcyBMaW1pdGVkMRswGQYDVQQDExJRdW9WYWRpcyBSb290IENBIDM=">
      <serialNumber>SurdtfsuPcXXDpY2LkBpYO6BT7o=</serialNumber>
    </certItem>
    <certItem issuerName="MD4xCzAJBgNVBAYTAlBMMRswGQYDVQQKExJVbml6ZXRvIFNwLiB6IG8uby4xEjAQBgNVBAMTCUNlcnR1bSBDQQ==">
      <serialNumber>ALxyZmb/WL/wAuUiPK5oK/g=</serialNumber>
    </certItem>
    <certItem issuerName="MEoxCzAJBgNVBAYTAlVTMRYwFAYDVQQKEw1MZXQncyBFbmNyeXB0MSMwIQYDVQQDExpMZXQncyBFbmNyeXB0IEF1dGhvcml0eSBYMw==">
      <serialNumber>AxW0+uDsfyCSfhECdsGGpVD8</serialNumber>
    </certItem>
    <certItem issuerName="MFoxCzAJBgNVBAYTAklFMRIwEAYDVQQKEwlCYWx0aW1vcmUxEzARBgNVBAsTCkN5YmVyVHJ1c3QxIjAgBgNVBAMTGUJhbHRpbW9yZSBDeWJlclRydXN0IFJvb3Q=">
      <serialNumber>BydIoA==</serialNumber>
    </certItem>
    <certItem issuerName="MHsxCzAJBgNVBAYTAlVTMRcwFQYDVQQKEw5WZXJpU2lnbiwgSW5jLjEfMB0GA1UECxMWVmVyaVNpZ24gVHJ1c3QgTmV0d29yazEyMDAGA1UEAxMpVmVyaVNpZ24gQ2xhc3MgMyBTU1AgSW50ZXJtZWRpYXRlIENBIC0gRzI=">
      <serialNumber>dhjnNtYx6cojdAE55TgIBA==</serialNumber>
    </certItem>
    <certItem issuerName="MEoxCzAJBgNVBAYTAlVTMRYwFAYDVQQKEw1MZXQncyBFbmNyeXB0MSMwIQYDVQQDExpMZXQncyBFbmNyeXB0IEF1dGhvcml0eSBYMw==">
      <serialNumber>A9BRwOwbXRRhCe+kcmglgW3z</serialNumber>
    </certItem>
    <certItem issuerName="MEcxCzAJBgNVBAYTAkhLMRYwFAYDVQQKEw1Ib25na29uZyBQb3N0MSAwHgYDVQQDExdIb25na29uZyBQb3N0IFJvb3QgQ0EgMQ==">
      <serialNumber>BHk=</serialNumber>
    </certItem>
    <certItem issuerName="MHYxCzAJBgNVBAYTAlVTMR0wGwYDVQQKExRTeW1hbnRlYyBDb3Jwb3JhdGlvbjEfMB0GA1UECxMWU3ltYW50ZWMgVHJ1c3QgTmV0d29yazEnMCUGA1UEAxMeU3ltYW50ZWMgV2ViIFBLSSBFQ0MgUm9vdCAtIEcx">
      <serialNumber>EYfoVrySx7V3OUqs4xKvgA==</serialNumber>
    </certItem>
    <certItem issuerName="MIGQMQswCQYDVQQGEwJHUjFEMEIGA1UEChM7SGVsbGVuaWMgQWNhZGVtaWMgYW5kIFJlc2VhcmNoIEluc3RpdHV0aW9ucyBDZXJ0LiBBdXRob3JpdHkxOzA5BgNVBAMTMkFyaXN0b3RsZSBVbml2ZXJzaXR5IG9mIFRoZXNzYWxvbmlraSBDZW50cmFsIENBIFI0">
      <serialNumber>EqthLKdUgwI=</serialNumber>
    </certItem>
    <certItem issuerName="MFoxCzAJBgNVBAYTAkZSMRMwEQYDVQQKEwpDZXJ0aW5vbWlzMRcwFQYDVQQLEw4wMDAyIDQzMzk5ODkwMzEdMBsGA1UEAxMUQ2VydGlub21pcyAtIFJvb3QgQ0E=">
      <serialNumber>J8mznxvTvOR5p4Br3a3sm5j5iM0=</serialNumber>
    </certItem>
    <certItem issuerName="MHYxCzAJBgNVBAYTAlVTMR0wGwYDVQQKExRTeW1hbnRlYyBDb3Jwb3JhdGlvbjEfMB0GA1UECxMWU3ltYW50ZWMgVHJ1c3QgTmV0d29yazEnMCUGA1UEAxMeU3ltYW50ZWMgV2ViIFBLSSBSU0EgUm9vdCAtIEcx">
      <serialNumber>a9HDb1beqQYmkvFH0qExcg==</serialNumber>
    </certItem>
    <certItem issuerName="MFoxCzAJBgNVBAYTAklFMRIwEAYDVQQKEwlCYWx0aW1vcmUxEzARBgNVBAsTCkN5YmVyVHJ1c3QxIjAgBgNVBAMTGUJhbHRpbW9yZSBDeWJlclRydXN0IFJvb3Q=">
      <serialNumber>BydKkg==</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OGPFrg==</serialNumber>
    </certItem>
    <certItem issuerName="MEExCzAJBgNVBAYTAlVTMRUwEwYDVQQKEwx0aGF3dGUsIEluYy4xGzAZBgNVBAMTEnRoYXd0ZSBTU0wgQ0EgLSBHMg==">
      <serialNumber>FNISyWWTGi5Yco6fGh58/A==</serialNumber>
    </certItem>
    <certItem issuerName="MHExKDAmBgNVBAMTH0dsb2JhbFNpZ24gUm9vdFNpZ24gUGFydG5lcnMgQ0ExHTAbBgNVBAsTFFJvb3RTaWduIFBhcnRuZXJzIENBMRkwFwYDVQQKExBHbG9iYWxTaWduIG52LXNhMQswCQYDVQQGEwJCRQ==">
      <serialNumber>BAAAAAABA/A35EU=</serialNumber>
    </certItem>
    <certItem issuerName="MIGCMQswCQYDVQQGEwJVUzEeMBwGA1UECxMVd3d3LnhyYW1wc2VjdXJpdHkuY29tMSQwIgYDVQQKExtYUmFtcCBTZWN1cml0eSBTZXJ2aWNlcyBJbmMxLTArBgNVBAMTJFhSYW1wIEdsb2JhbCBDZXJ0aWZpY2F0aW9uIEF1dGhvcml0eQ==">
      <serialNumber>QZCrvA==</serialNumber>
    </certItem>
    <certItem issuerName="MEwxIDAeBgNVBAsTF0dsb2JhbFNpZ24gUm9vdCBDQSAtIFIyMRMwEQYDVQQKEwpHbG9iYWxTaWduMRMwEQYDVQQDEwpHbG9iYWxTaWdu">
      <serialNumber>BAAAAAABEAuMoRs=</serialNumber>
    </certItem>
    <certItem issuerName="MEoxCzAJBgNVBAYTAlVTMRYwFAYDVQQKEw1MZXQncyBFbmNyeXB0MSMwIQYDVQQDExpMZXQncyBFbmNyeXB0IEF1dGhvcml0eSBYMw==">
      <serialNumber>A0BOaf9UbJxzqBudSyes/cEM</serialNumber>
    </certItem>
    <certItem issuerName="MDsxCzAJBgNVBAYTAkVTMREwDwYDVQQKDAhGTk1ULVJDTTEZMBcGA1UECwwQQUMgUkFJWiBGTk1ULVJDTQ==">
      <serialNumber>BQ==</serialNumber>
    </certItem>
    <certItem issuerName="MEUxCzAJBgNVBAYTAkJNMRkwFwYDVQQKExBRdW9WYWRpcyBMaW1pdGVkMRswGQYDVQQDExJRdW9WYWRpcyBSb290IENBIDM=">
      <serialNumber>NTgf4iwIfeyJPIomw2dwSXEwtxQ=</serialNumber>
    </certItem>
    <certItem issuerName="MEIxCzAJBgNVBAYTAlVTMRYwFAYDVQQKEw1HZW9UcnVzdCBJbmMuMRswGQYDVQQDExJHZW9UcnVzdCBHbG9iYWwgQ0E=">
      <serialNumber>AjqL</serialNumber>
    </certItem>
    <certItem issuerName="MD0xCzAJBgNVBAYTAkZSMREwDwYDVQQKEwhDZXJ0cGx1czEbMBkGA1UEAxMSQ2xhc3MgMiBQcmltYXJ5IENB">
      <serialNumber>ESDu2nhlLPzfx+LYgjlYFP/k</serialNumber>
    </certItem>
    <certItem issuerName="MIHKMQswCQYDVQQGEwJVUzEXMBUGA1UEChMOVmVyaVNpZ24sIEluYy4xHzAdBgNVBAsTFlZlcmlTaWduIFRydXN0IE5ldHdvcmsxOjA4BgNVBAsTMShjKSAyMDA2IFZlcmlTaWduLCBJbmMuIC0gRm9yIGF1dGhvcml6ZWQgdXNlIG9ubHkxRTBDBgNVBAMTPFZlcmlTaWduIENsYXNzIDMgUHVibGljIFByaW1hcnkgQ2VydGlmaWNhdGlvbiBBdXRob3JpdHkgLSBHNQ==">
      <serialNumber>buROL/l2GuXISv+/JVLkdA==</serialNumber>
    </certItem>
    <certItem issuerName="MGMxCzAJBgNVBAYTAlVTMRUwEwYDVQQKEwx0aGF3dGUsIEluYy4xHTAbBgNVBAsTFERvbWFpbiBWYWxpZGF0ZWQgU1NMMR4wHAYDVQQDExV0aGF3dGUgRFYgU1NMIENBIC0gRzI=">
      <serialNumber>CqZgEvHAsnzkT//QV9KjXw==</serialNumber>
    </certItem>
    <certItem issuerName="MHMxCzAJBgNVBAYTAlVTMQswCQYDVQQIEwJDQTEUMBIGA1UEBxMLU2FudGEgQ2xhcmExGjAYBgNVBAoTEUludGVsIENvcnBvcmF0aW9uMSUwIwYDVQQDExxJbnRlbCBFeHRlcm5hbCBJc3N1aW5nIENBIDZC">
      <serialNumber>HwAABsvzDP+DIzUG6QAAAAAGyw==</serialNumber>
    </certItem>
    <certItem issuerName="MH4xCzAJBgNVBAYTAlVTMR0wGwYDVQQKExRTeW1hbnRlYyBDb3Jwb3JhdGlvbjEfMB0GA1UECxMWU3ltYW50ZWMgVHJ1c3QgTmV0d29yazEvMC0GA1UEAxMmU3ltYW50ZWMgQ2xhc3MgMyBTZWN1cmUgU2VydmVyIENBIC0gRzQ=">
      <serialNumber>HZyLf+K70FKc+jomm8DiDw==</serialNumber>
    </certItem>
    <certItem issuerName="MDQxCzAJBgNVBAYTAkZSMRIwEAYDVQQKDAlEaGlteW90aXMxETAPBgNVBAMMCENlcnRpZ25h">
      <serialNumber>Ew==</serialNumber>
    </certItem>
    <certItem issuerName="MHYxCzAJBgNVBAYTAlVTMR0wGwYDVQQKExRTeW1hbnRlYyBDb3Jwb3JhdGlvbjEfMB0GA1UECxMWU3ltYW50ZWMgVHJ1c3QgTmV0d29yazEnMCUGA1UEAxMeU3ltYW50ZWMgV2ViIFBLSSBFQ0MgUm9vdCAtIEcx">
      <serialNumber>IARKrBjlKQLyVGA4X52L7w==</serialNumber>
    </certItem>
    <certItem issuerName="MFcxCzAJBgNVBAYTAkJFMRkwFwYDVQQKExBHbG9iYWxTaWduIG52LXNhMRAwDgYDVQQLEwdSb290IENBMRswGQYDVQQDExJHbG9iYWxTaWduIFJvb3QgQ0E=">
      <serialNumber>BAAAAAABKUXDqA8=</serialNumber>
    </certItem>
    <certItem issuerName="MH8xCzAJBgNVBAYTAkJNMRkwFwYDVQQKExBRdW9WYWRpcyBMaW1pdGVkMSUwIwYDVQQLExxSb290IENlcnRpZmljYXRpb24gQXV0aG9yaXR5MS4wLAYDVQQDEyVRdW9WYWRpcyBSb290IENlcnRpZmljYXRpb24gQXV0aG9yaXR5">
      <serialNumber>Qh/SnQ==</serialNumber>
    </certItem>
    <certItem issuerName="MEoxCzAJBgNVBAYTAlVTMRYwFAYDVQQKEw1MZXQncyBFbmNyeXB0MSMwIQYDVQQDExpMZXQncyBFbmNyeXB0IEF1dGhvcml0eSBYMw==">
      <serialNumber>BDV89QWZE9MJYlCpFQUv5Y2W</serialNumber>
    </certItem>
    <certItem issuerName="MIGXMQswCQYDVQQGEwJVUzELMAkGA1UECBMCVVQxFzAVBgNVBAcTDlNhbHQgTGFrZSBDaXR5MR4wHAYDVQQKExVUaGUgVVNFUlRSVVNUIE5ldHdvcmsxITAfBgNVBAsTGGh0dHA6Ly93d3cudXNlcnRydXN0LmNvbTEfMB0GA1UEAxMWVVROLVVTRVJGaXJzdC1IYXJkd2FyZQ==">
      <serialNumber>Xrr31RF0DoIzMKXS6XtD+g==</serialNumber>
    </certItem>
    <certItem issuerName="MIG9MQswCQYDVQQGEwJVUzEXMBUGA1UEChMOVmVyaVNpZ24sIEluYy4xHzAdBgNVBAsTFlZlcmlTaWduIFRydXN0IE5ldHdvcmsxOjA4BgNVBAsTMShjKSAyMDA4IFZlcmlTaWduLCBJbmMuIC0gRm9yIGF1dGhvcml6ZWQgdXNlIG9ubHkxODA2BgNVBAMTL1ZlcmlTaWduIFVuaXZlcnNhbCBSb290IENlcnRpZmljYXRpb24gQXV0aG9yaXR5">
      <serialNumber>D4dSwi4udjGtMftKLTSFyg==</serialNumber>
    </certItem>
    <certItem issuerName="MF8xCzAJBgNVBAYTAkJFMRkwFwYDVQQKExBHbG9iYWxTaWduIG52LXNhMRQwEgYDVQQLEwtQYXJ0bmVycyBDQTEfMB0GA1UEAxMWR2xvYmFsU2lnbiBQYXJ0bmVycyBDQQ==">
      <serialNumber>BAAAAAABCFiEp9s=</serialNumber>
    </certItem>
    <certItem issuerName="MH4xCzAJBgNVBAYTAlVTMR0wGwYDVQQKExRTeW1hbnRlYyBDb3Jwb3JhdGlvbjEfMB0GA1UECxMWU3ltYW50ZWMgVHJ1c3QgTmV0d29yazEvMC0GA1UEAxMmU3ltYW50ZWMgQ2xhc3MgMyBTZWN1cmUgU2VydmVyIENBIC0gRzQ=">
      <serialNumber>PAdKZPiaac2CvPxbOrsHOw==</serialNumber>
    </certItem>
    <certItem issuerName="MHYxCzAJBgNVBAYTAlVTMRcwFQYDVQQKEw5WZXJpU2lnbiwgSW5jLjEfMB0GA1UECxMWVmVyaVNpZ24gVHJ1c3QgTmV0d29yazEtMCsGA1UEAxMkVmVyaVNpZ24gQ2xhc3MgMyBTU1AgSW50ZXJtZWRpYXRlIENB">
      <serialNumber>GuJ0aGBYhChXAOljooJZ3A==</serialNumber>
    </certItem>
    <certItem issuerName="MEoxCzAJBgNVBAYTAlVTMRYwFAYDVQQKEw1MZXQncyBFbmNyeXB0MSMwIQYDVQQDExpMZXQncyBFbmNyeXB0IEF1dGhvcml0eSBYMw==">
      <serialNumber>BPVqx4UbKVAbJSFTKwrcFryU</serialNumber>
    </certItem>
    <certItem issuerName="MFcxCzAJBgNVBAYTAlRXMQ4wDAYDVQQKEwVUYWlDQTESMBAGA1UECxMJUG9saWN5IENBMSQwIgYDVQQDExtUYWlDQSBJbmZvcm1hdGlvbiBQb2xpY3kgQ0E=">
      <serialNumber>UbQGvw==</serialNumber>
    </certItem>
    <certItem issuerName="MIGVMQswCQYDVQQGEwJHUjFEMEIGA1UEChM7SGVsbGVuaWMgQWNhZGVtaWMgYW5kIFJlc2VhcmNoIEluc3RpdHV0aW9ucyBDZXJ0LiBBdXRob3JpdHkxQDA+BgNVBAMTN0hlbGxlbmljIEFjYWRlbWljIGFuZCBSZXNlYXJjaCBJbnN0aXR1dGlvbnMgUm9vdENBIDIwMTE=">
      <serialNumber>AQAAAAU=</serialNumber>
    </certItem>
    <certItem issuerName="MFoxCzAJBgNVBAYTAkRFMRMwEQYDVQQKEwpERk4tVmVyZWluMRAwDgYDVQQLEwdERk4tUEtJMSQwIgYDVQQDExtERk4tVmVyZWluIFBDQSBHbG9iYWwgLSBHMDE=">
      <serialNumber>Cfk9lw==</serialNumber>
    </certItem>
    <certItem issuerName="MGQxCzAJBgNVBAYTAmNoMREwDwYDVQQKEwhTd2lzc2NvbTElMCMGA1UECxMcRGlnaXRhbCBDZXJ0aWZpY2F0ZSBTZXJ2aWNlczEbMBkGA1UEAxMSU3dpc3Njb20gUm9vdCBDQSAy">
      <serialNumber>AIChpbGNqu4XKp9J70syKEs=</serialNumber>
    </certItem>
    <certItem issuerName="MHUxCzAJBgNVBAYTAkVFMSIwIAYDVQQKDBlBUyBTZXJ0aWZpdHNlZXJpbWlza2Vza3VzMSgwJgYDVQQDDB9FRSBDZXJ0aWZpY2F0aW9uIENlbnRyZSBSb290IENBMRgwFgYJKoZIhvcNAQkBFglwa2lAc2suZWU=">
      <serialNumber>cJ+vg4742XhNgJW2ot9eIg==</serialNumber>
    </certItem>
    <certItem issuerName="MIGuMQswCQYDVQQGEwJFVTFDMEEGA1UEBxM6TWFkcmlkIChzZWUgY3VycmVudCBhZGRyZXNzIGF0IHd3dy5jYW1lcmZpcm1hLmNvbS9hZGRyZXNzKTESMBAGA1UEBRMJQTgyNzQzMjg3MRswGQYDVQQKExJBQyBDYW1lcmZpcm1hIFMuQS4xKTAnBgNVBAMTIENoYW1iZXJzIG9mIENvbW1lcmNlIFJvb3QgLSAyMDA4">
      <serialNumber>N4XreFRrqFQ=</serialNumber>
    </certItem>
    <certItem issuerName="MFoxCzAJBgNVBAYTAkRFMRMwEQYDVQQKEwpERk4tVmVyZWluMRAwDgYDVQQLEwdERk4tUEtJMSQwIgYDVQQDExtERk4tVmVyZWluIFBDQSBHbG9iYWwgLSBHMDE=">
      <serialNumber>Cyr1PA==</serialNumber>
    </certItem>
    <certItem issuerName="MDQxCzAJBgNVBAYTAkZSMRIwEAYDVQQKDAlEaGlteW90aXMxETAPBgNVBAMMCENlcnRpZ25h">
      <serialNumber>Gg==</serialNumber>
    </certItem>
    <certItem issuerName="MEoxCzAJBgNVBAYTAlVTMRYwFAYDVQQKEw1MZXQncyBFbmNyeXB0MSMwIQYDVQQDExpMZXQncyBFbmNyeXB0IEF1dGhvcml0eSBYMw==">
      <serialNumber>BKrxi2/1iFxHEFzyZvegxq5C</serialNumber>
    </certItem>
    <certItem issuerName="MGYxCzAJBgNVBAYTAlVTMRYwFAYDVQQKEw1HZW9UcnVzdCBJbmMuMR0wGwYDVQQLExREb21haW4gVmFsaWRhdGVkIFNTTDEgMB4GA1UEAxMXR2VvVHJ1c3QgRFYgU1NMIENBIC0gRzQ=">
      <serialNumber>H08=</serialNumber>
    </certItem>
    <certItem issuerName="MHExKDAmBgNVBAMTH0dsb2JhbFNpZ24gUm9vdFNpZ24gUGFydG5lcnMgQ0ExHTAbBgNVBAsTFFJvb3RTaWduIFBhcnRuZXJzIENBMRkwFwYDVQQKExBHbG9iYWxTaWduIG52LXNhMQswCQYDVQQGEwJCRQ==">
      <serialNumber>BAAAAAABKB/OGqI=</serialNumber>
    </certItem>
    <certItem issuerName="MGMxCzAJBgNVBAYTAlVTMRUwEwYDVQQKEwx0aGF3dGUsIEluYy4xHTAbBgNVBAsTFERvbWFpbiBWYWxpZGF0ZWQgU1NMMR4wHAYDVQQDExV0aGF3dGUgRFYgU1NMIENBIC0gRzI=">
      <serialNumber>Rvm2CEw2IC2Mu/ax0A46QQ==</serialNumber>
    </certItem>
    <certItem issuerName="MFoxCzAJBgNVBAYTAklFMRIwEAYDVQQKEwlCYWx0aW1vcmUxEzARBgNVBAsTCkN5YmVyVHJ1c3QxIjAgBgNVBAMTGUJhbHRpbW9yZSBDeWJlclRydXN0IFJvb3Q=">
      <serialNumber>ByfFnw==</serialNumber>
    </certItem>
    <certItem issuerName="MFoxCzAJBgNVBAYTAkRFMRMwEQYDVQQKEwpERk4tVmVyZWluMRAwDgYDVQQLEwdERk4tUEtJMSQwIgYDVQQDExtERk4tVmVyZWluIFBDQSBHbG9iYWwgLSBHMDE=">
      <serialNumber>F5BhENPfVw==</serialNumber>
    </certItem>
    <certItem issuerName="MIGVMQswCQYDVQQGEwJHUjFEMEIGA1UEChM7SGVsbGVuaWMgQWNhZGVtaWMgYW5kIFJlc2VhcmNoIEluc3RpdHV0aW9ucyBDZXJ0LiBBdXRob3JpdHkxQDA+BgNVBAMTN0hlbGxlbmljIEFjYWRlbWljIGFuZCBSZXNlYXJjaCBJbnN0aXR1dGlvbnMgUm9vdENBIDIwMTE=">
      <serialNumber>GN2Hrh9Ltm4=</serialNumber>
    </certItem>
    <certItem issuerName="MD0xCzAJBgNVBAYTAkZSMREwDwYDVQQKEwhDZXJ0cGx1czEbMBkGA1UEAxMSQ2xhc3MgMiBQcmltYXJ5IENB">
      <serialNumber>ESJJweWBPhoXAaB9c8SHwI4O</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VOcIuNbTqkpOMUyI108FOg==</serialNumber>
    </certItem>
    <certItem issuerName="MFAxJDAiBgNVBAsTG0dsb2JhbFNpZ24gRUNDIFJvb3QgQ0EgLSBSNDETMBEGA1UEChMKR2xvYmFsU2lnbjETMBEGA1UEAxMKR2xvYmFsU2lnbg==">
      <serialNumber>RnQ3dYovwvB0D5q2YGY=</serialNumber>
    </certItem>
    <certItem issuerName="MHYxCzAJBgNVBAYTAlVTMR0wGwYDVQQKExRTeW1hbnRlYyBDb3Jwb3JhdGlvbjEfMB0GA1UECxMWU3ltYW50ZWMgVHJ1c3QgTmV0d29yazEnMCUGA1UEAxMeU3ltYW50ZWMgV2ViIFBLSSBFQ0MgUm9vdCAtIEcx">
      <serialNumber>CGo/+42e75JBJ2JcOEaMFw==</serialNumber>
    </certItem>
    <certItem issuerName="MGMxCzAJBgNVBAYTAkZSMRMwEQYDVQQKEwpDZXJ0aW5vbWlzMRcwFQYDVQQLEw4wMDAyIDQzMzk5ODkwMzEmMCQGA1UEAwwdQ2VydGlub21pcyAtIEF1dG9yaXTDqSBSYWNpbmU=">
      <serialNumber>Eg==</serialNumber>
    </certItem>
    <certItem issuerName="MH4xCzAJBgNVBAYTAlVTMR0wGwYDVQQKExRTeW1hbnRlYyBDb3Jwb3JhdGlvbjEfMB0GA1UECxMWU3ltYW50ZWMgVHJ1c3QgTmV0d29yazEvMC0GA1UEAxMmU3ltYW50ZWMgQ2xhc3MgMyBTZWN1cmUgU2VydmVyIENBIC0gRzQ=">
      <serialNumber>UDE/uwr4z5V8eZI4+1gkAw==</serialNumber>
    </certItem>
    <certItem issuerName="MH4xCzAJBgNVBAYTAlVTMR0wGwYDVQQKExRTeW1hbnRlYyBDb3Jwb3JhdGlvbjEfMB0GA1UECxMWU3ltYW50ZWMgVHJ1c3QgTmV0d29yazEvMC0GA1UEAxMmU3ltYW50ZWMgQ2xhc3MgMyBTZWN1cmUgU2VydmVyIENBIC0gRzQ=">
      <serialNumber>ezdAeCxKH7BFs7vn3byYaw==</serialNumber>
    </certItem>
    <certItem issuerName="MIGFMQswCQYDVQQGEwJVUzEgMB4GA1UECgwXV2VsbHMgRmFyZ28gV2VsbHNTZWN1cmUxHDAaBgNVBAsME1dlbGxzIEZhcmdvIEJhbmsgTkExNjA0BgNVBAMMLVdlbGxzU2VjdXJlIFB1YmxpYyBSb290IENlcnRpZmljYXRlIEF1dGhvcml0eQ==">
      <serialNumber>AZ0=</serialNumber>
    </certItem>
    <certItem issuerName="MFoxCzAJBgNVBAYTAkRFMRMwEQYDVQQKEwpERk4tVmVyZWluMRAwDgYDVQQLEwdERk4tUEtJMSQwIgYDVQQDExtERk4tVmVyZWluIFBDQSBHbG9iYWwgLSBHMDE=">
      <serialNumber>CcHC1w==</serialNumber>
    </certItem>
    <certItem issuerName="MFoxCzAJBgNVBAYTAklFMRIwEAYDVQQKEwlCYWx0aW1vcmUxEzARBgNVBAsTCkN5YmVyVHJ1c3QxIjAgBgNVBAMTGUJhbHRpbW9yZSBDeWJlclRydXN0IFJvb3Q=">
      <serialNumber>BEeJFwO0nu759EPo9tKluw==</serialNumber>
    </certItem>
    <certItem issuerName="MFYxCzAJBgNVBAYTAkpQMQ8wDQYDVQQKEwZKSVBERUMxGjAYBgNVBAsTEUpDQU4gU3ViIFJvb3QgQ0EwMRowGAYDVQQDExFKQ0FOIFN1YiBSb290IENBMA==">
      <serialNumber>BAAAAAABK84yjs8=</serialNumber>
    </certItem>
    <certItem issuerName="MD0xCzAJBgNVBAYTAkZSMREwDwYDVQQKEwhDZXJ0cGx1czEbMBkGA1UEAxMSQ2xhc3MgMiBQcmltYXJ5IENB">
      <serialNumber>DjIvBkX+ECVbB/C3i6w2Gg==</serialNumber>
    </certItem>
    <certItem issuerName="MD0xCzAJBgNVBAYTAkZSMREwDwYDVQQKEwhDZXJ0cGx1czEbMBkGA1UEAxMSQ2xhc3MgMiBQcmltYXJ5IENB">
      <serialNumber>ESCC9oPNcRdPOox+SjWm9dTX</serialNumber>
    </certItem>
    <certItem issuerName="MIHBMQswCQYDVQQGEwJVUzEXMBUGA1UEChMOVmVyaVNpZ24sIEluYy4xPDA6BgNVBAsTM0NsYXNzIDMgUHVibGljIFByaW1hcnkgQ2VydGlmaWNhdGlvbiBBdXRob3JpdHkgLSBHMjE6MDgGA1UECxMxKGMpIDE5OTggVmVyaVNpZ24sIEluYy4gLSBGb3IgYXV0aG9yaXplZCB1c2Ugb25seTEfMB0GA1UECxMWVmVyaVNpZ24gVHJ1c3QgTmV0d29yaw==">
      <serialNumber>O2Qh+qhbBRuZA11yDhcLGQ==</serialNumber>
    </certItem>
    <certItem issuerName="MFwxCzAJBgNVBAYTAkJFMRUwEwYDVQQLEwxUcnVzdGVkIFJvb3QxGTAXBgNVBAoTEEdsb2JhbFNpZ24gbnYtc2ExGzAZBgNVBAMTElRydXN0ZWQgUm9vdCBDQSBHMg==">
      <serialNumber>UU3AP1SMxmyhBFq7MRFZmf0=</serialNumber>
    </certItem>
    <certItem issuerName="MF8xCzAJBgNVBAYTAkJFMRkwFwYDVQQKExBHbG9iYWxTaWduIG52LXNhMRQwEgYDVQQLEwtQYXJ0bmVycyBDQTEfMB0GA1UEAxMWR2xvYmFsU2lnbiBQYXJ0bmVycyBDQQ==">
      <serialNumber>BAAAAAABHhw1vwc=</serialNumber>
    </certItem>
    <certItem issuerName="MEwxIDAeBgNVBAsTF0dsb2JhbFNpZ24gUm9vdCBDQSAtIFIyMRMwEQYDVQQKEwpHbG9iYWxTaWduMRMwEQYDVQQDEwpHbG9iYWxTaWdu">
      <serialNumber>BAAAAAABIg08D3U=</serialNumber>
    </certItem>
    <certItem issuerName="MEoxCzAJBgNVBAYTAlVTMRYwFAYDVQQKEw1MZXQncyBFbmNyeXB0MSMwIQYDVQQDExpMZXQncyBFbmNyeXB0IEF1dGhvcml0eSBYMw==">
      <serialNumber>A8LV4zckxcwdttbQSk0EPnoA</serialNumber>
    </certItem>
    <certItem issuerName="MIGQMQswCQYDVQQGEwJHQjEbMBkGA1UECBMSR3JlYXRlciBNYW5jaGVzdGVyMRAwDgYDVQQHEwdTYWxmb3JkMRowGAYDVQQKExFDT01PRE8gQ0EgTGltaXRlZDE2MDQGA1UEAxMtQ09NT0RPIFJTQSBEb21haW4gVmFsaWRhdGlvbiBTZWN1cmUgU2VydmVyIENB">
      <serialNumber>D9UltDPl4XVfSSqQOvdiwQ==</serialNumber>
    </certItem>
    <certItem issuerName="MFAxCzAJBgNVBAYTAkpQMRgwFgYDVQQKEw9TRUNPTSBUcnVzdC5uZXQxJzAlBgNVBAsTHlNlY3VyaXR5IENvbW11bmljYXRpb24gUm9vdENBMQ==">
      <serialNumber>Ermw0Q==</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fWK0j/Vi8vNWg3VAGjc02w==</serialNumber>
    </certItem>
    <certItem issuerName="MD0xCzAJBgNVBAYTAkZSMREwDwYDVQQKEwhDZXJ0cGx1czEbMBkGA1UEAxMSQ2xhc3MgMiBQcmltYXJ5IENB">
      <serialNumber>ESCLRVuhcUZaluIgIVlRJx+O</serialNumber>
    </certItem>
    <certItem issuerName="MGoxCzAJBgNVBAYTAk5MMR4wHAYDVQQKDBVTdGFhdCBkZXIgTmVkZXJsYW5kZW4xOzA5BgNVBAMMMlN0YWF0IGRlciBOZWRlcmxhbmRlbiBPcmdhbmlzYXRpZSBTZXJ2aWNlcyBDQSAtIEcz">
      <serialNumber>ATE5Ig==</serialNumber>
    </certItem>
    <certItem issuerName="MDQxCzAJBgNVBAYTAkZSMRIwEAYDVQQKDAlEaGlteW90aXMxETAPBgNVBAMMCENlcnRpZ25h">
      <serialNumber>Aw==</serialNumber>
    </certItem>
    <certItem issuerName="MFcxCzAJBgNVBAYTAkJFMRkwFwYDVQQKExBHbG9iYWxTaWduIG52LXNhMRAwDgYDVQQLEwdSb290IENBMRswGQYDVQQDExJHbG9iYWxTaWduIFJvb3QgQ0E=">
      <serialNumber>BAAAAAABL07hSVI=</serialNumber>
    </certItem>
    <certItem issuerName="MHYxCzAJBgNVBAYTAlVTMR0wGwYDVQQKExRTeW1hbnRlYyBDb3Jwb3JhdGlvbjEfMB0GA1UECxMWU3ltYW50ZWMgVHJ1c3QgTmV0d29yazEnMCUGA1UEAxMeU3ltYW50ZWMgV2ViIFBLSSBFQ0MgUm9vdCAtIEcx">
      <serialNumber>Q1r0dRkkG9miuHj/Y52izw==</serialNumber>
    </certItem>
    <certItem issuerName="MGYxCzAJBgNVBAYTAlVTMRYwFAYDVQQKEw1HZW9UcnVzdCBJbmMuMR0wGwYDVQQLExREb21haW4gVmFsaWRhdGVkIFNTTDEgMB4GA1UEAxMXR2VvVHJ1c3QgRFYgU1NMIENBIC0gRzM=">
      <serialNumber>YNOos6YJoPC77qwSGCpb7w==</serialNumber>
    </certItem>
    <certItem issuerName="MFoxCzAJBgNVBAYTAkRFMRMwEQYDVQQKEwpERk4tVmVyZWluMRAwDgYDVQQLEwdERk4tUEtJMSQwIgYDVQQDExtERk4tVmVyZWluIFBDQSBHbG9iYWwgLSBHMDE=">
      <serialNumber>DHmmaw==</serialNumber>
    </certItem>
    <certItem issuerName="MDIxCzAJBgNVBAYTAkNOMQ4wDAYDVQQKEwVDTk5JQzETMBEGA1UEAxMKQ05OSUMgUk9PVA==">
      <serialNumber>STMAFQ==</serialNumber>
    </certItem>
    <certItem issuerName="MCgxCzAJBgNVBAYTAkJFMRkwFwYDVQQDExBCZWxnaXVtIFJvb3QgQ0Ey">
      <serialNumber>Nbc68Q8EHza72P/hSWcddw==</serialNumber>
    </certItem>
    <certItem issuerName="MDQxCzAJBgNVBAYTAkZSMRIwEAYDVQQKDAlEaGlteW90aXMxETAPBgNVBAMMCENlcnRpZ25h">
      <serialNumber>Bw==</serialNumber>
    </certItem>
    <certItem issuerName="MGYxCzAJBgNVBAYTAlVTMRYwFAYDVQQKEw1HZW9UcnVzdCBJbmMuMR0wGwYDVQQLExREb21haW4gVmFsaWRhdGVkIFNTTDEgMB4GA1UEAxMXR2VvVHJ1c3QgRFYgU1NMIENBIC0gRzM=">
      <serialNumber>dItWlz2V62Philqj9m6Pbg==</serialNumber>
    </certItem>
    <certItem issuerName="MDcxJDAiBgNVBAMTG1JDUyBDZXJ0aWZpY2F0aW9uIEF1dGhvcml0eTEPMA0GA1UEChMGSFQgc3Js">
      <serialNumber>AN9bfYOvlR1t</serialNumber>
    </certItem>
    <certItem issuerName="MDsxCzAJBgNVBAYTAkVTMREwDwYDVQQKDAhGTk1ULVJDTTEZMBcGA1UECwwQQUMgUkFJWiBGTk1ULVJDTQ==">
      <serialNumber>EA==</serialNumber>
    </certItem>
    <certItem issuerName="MCgxCzAJBgNVBAYTAkJFMRkwFwYDVQQDExBCZWxnaXVtIFJvb3QgQ0Ey">
      <serialNumber>frj5jTuqBnQ4fljPvVU3KA==</serialNumber>
    </certItem>
    <certItem issuerName="MHYxCzAJBgNVBAYTAlVTMR0wGwYDVQQKExRTeW1hbnRlYyBDb3Jwb3JhdGlvbjEfMB0GA1UECxMWU3ltYW50ZWMgVHJ1c3QgTmV0d29yazEnMCUGA1UEAxMeU3ltYW50ZWMgV2ViIFBLSSBFQ0MgUm9vdCAtIEcx">
      <serialNumber>PbXdgANzAyCOCZ5qa/7E6A==</serialNumber>
    </certItem>
    <certItem issuerName="MFoxCzAJBgNVBAYTAklFMRIwEAYDVQQKEwlCYWx0aW1vcmUxEzARBgNVBAsTCkN5YmVyVHJ1c3QxIjAgBgNVBAMTGUJhbHRpbW9yZSBDeWJlclRydXN0IFJvb3Q=">
      <serialNumber>ByembA==</serialNumber>
    </certItem>
    <certItem issuerName="MGoxCzAJBgNVBAYTAk5MMR4wHAYDVQQKDBVTdGFhdCBkZXIgTmVkZXJsYW5kZW4xOzA5BgNVBAMMMlN0YWF0IGRlciBOZWRlcmxhbmRlbiBPcmdhbmlzYXRpZSBTZXJ2aWNlcyBDQSAtIEcz">
      <serialNumber>LYTXWk7gMu8=</serialNumber>
    </certItem>
    <certItem issuerName="MFkxCzAJBgNVBAYTAk5MMR4wHAYDVQQKExVTdGFhdCBkZXIgTmVkZXJsYW5kZW4xKjAoBgNVBAMTIVN0YWF0IGRlciBOZWRlcmxhbmRlbiBPdmVyaGVpZCBDQQ==">
      <serialNumber>ATFEdg==</serialNumber>
    </certItem>
    <certItem issuerName="MFAxJDAiBgNVBAsTG0dsb2JhbFNpZ24gRUNDIFJvb3QgQ0EgLSBSNDETMBEGA1UEChMKR2xvYmFsU2lnbjETMBEGA1UEAxMKR2xvYmFsU2lnbg==">
      <serialNumber>RnQ3dg5KdDZs0nyFZk4=</serialNumber>
    </certItem>
    <certItem issuerName="MEUxCzAJBgNVBAYTAkJNMRkwFwYDVQQKExBRdW9WYWRpcyBMaW1pdGVkMRswGQYDVQQDExJRdW9WYWRpcyBSb290IENBIDM=">
      <serialNumber>BwImeaRkSZQLYwFREwKo3R1Jn+8=</serialNumber>
    </certItem>
    <certItem issuerName="MHYxCzAJBgNVBAYTAlVTMRcwFQYDVQQKEw5WZXJpU2lnbiwgSW5jLjEfMB0GA1UECxMWVmVyaVNpZ24gVHJ1c3QgTmV0d29yazEtMCsGA1UEAxMkVmVyaVNpZ24gQ2xhc3MgMyBTU1AgSW50ZXJtZWRpYXRlIENB">
      <serialNumber>PmDn14AwWY28IlJeBXkDvA==</serialNumber>
    </certItem>
    <certItem issuerName="MEoxCzAJBgNVBAYTAlVTMRYwFAYDVQQKEw1MZXQncyBFbmNyeXB0MSMwIQYDVQQDExpMZXQncyBFbmNyeXB0IEF1dGhvcml0eSBYMw==">
      <serialNumber>BONHqLIx/ibQE08IQIyoGaXg</serialNumber>
    </certItem>
    <certItem issuerName="MD0xCzAJBgNVBAYTAkZSMREwDwYDVQQKEwhDZXJ0cGx1czEbMBkGA1UEAxMSQ2xhc3MgMiBQcmltYXJ5IENB">
      <serialNumber>ESCis569omrbb20yySF39+aE</serialNumber>
    </certItem>
    <certItem issuerName="MGoxCzAJBgNVBAYTAk5MMR4wHAYDVQQKDBVTdGFhdCBkZXIgTmVkZXJsYW5kZW4xOzA5BgNVBAMMMlN0YWF0IGRlciBOZWRlcmxhbmRlbiBPcmdhbmlzYXRpZSBTZXJ2aWNlcyBDQSAtIEcz">
      <serialNumber>ATE6YA==</serialNumber>
    </certItem>
    <certItem issuerName="MGYxCzAJBgNVBAYTAlVTMRYwFAYDVQQKEw1HZW9UcnVzdCBJbmMuMR0wGwYDVQQLExREb21haW4gVmFsaWRhdGVkIFNTTDEgMB4GA1UEAxMXR2VvVHJ1c3QgRFYgU1NMIENBIC0gRzI=">
      <serialNumber>XhcFm2g619rt8Sro+a4rHA==</serialNumber>
    </certItem>
    <certItem issuerName="MEwxIDAeBgNVBAsTF0dsb2JhbFNpZ24gUm9vdCBDQSAtIFIyMRMwEQYDVQQKEwpHbG9iYWxTaWduMRMwEQYDVQQDEwpHbG9iYWxTaWdu">
      <serialNumber>BAAAAAABL07hW2M=</serialNumber>
    </certItem>
    <certItem issuerName="MD0xCzAJBgNVBAYTAkZSMREwDwYDVQQKEwhDZXJ0cGx1czEbMBkGA1UEAxMSQ2xhc3MgMiBQcmltYXJ5IENB">
      <serialNumber>ESBqoILo90ntDW7OTK43MS2F</serialNumber>
    </certItem>
    <certItem issuerName="MIG8MQswCQYDVQQGEwJVUzEXMBUGA1UEChMOVmVyaVNpZ24sIEluYy4xHzAdBgNVBAsTFlZlcmlTaWduIFRydXN0IE5ldHdvcmsxOzA5BgNVBAsTMlRlcm1zIG9mIHVzZSBhdCBodHRwczovL3d3dy52ZXJpc2lnbi5jb20vcnBhIChjKTEwMTYwNAYDVQQDEy1WZXJpU2lnbiBDbGFzcyAzIEludGVybmF0aW9uYWwgU2VydmVyIENBIC0gRzM=">
      <serialNumber>BYyEX2b5+K+myAIR7eXaRQ==</serialNumber>
    </certItem>
    <certItem issuerName="MEoxCzAJBgNVBAYTAlVTMRYwFAYDVQQKEw1MZXQncyBFbmNyeXB0MSMwIQYDVQQDExpMZXQncyBFbmNyeXB0IEF1dGhvcml0eSBYMw==">
      <serialNumber>A7RCxMe1S9Hb7ENzRxl0mxGP</serialNumber>
    </certItem>
    <certItem issuerName="MFcxCzAJBgNVBAYTAkJFMRkwFwYDVQQKExBHbG9iYWxTaWduIG52LXNhMRAwDgYDVQQLEwdSb290IENBMRswGQYDVQQDExJHbG9iYWxTaWduIFJvb3QgQ0E=">
      <serialNumber>BAAAAAABLF5/Gog=</serialNumber>
    </certItem>
    <certItem issuerName="MIG0MRQwEgYDVQQKEwtFbnRydXN0Lm5ldDFAMD4GA1UECxQ3d3d3LmVudHJ1c3QubmV0L0NQU18yMDQ4IGluY29ycC4gYnkgcmVmLiAobGltaXRzIGxpYWIuKTElMCMGA1UECxMcKGMpIDE5OTkgRW50cnVzdC5uZXQgTGltaXRlZDEzMDEGA1UEAxMqRW50cnVzdC5uZXQgQ2VydGlmaWNhdGlvbiBBdXRob3JpdHkgKDIwNDgp">
      <serialNumber>TA6BjA==</serialNumber>
    </certItem>
    <certItem issuerName="MEwxIDAeBgNVBAsTF0dsb2JhbFNpZ24gUm9vdCBDQSAtIFIzMRMwEQYDVQQKEwpHbG9iYWxTaWduMRMwEQYDVQQDEwpHbG9iYWxTaWdu">
      <serialNumber>BAAAAAABMYnGRuw=</serialNumber>
    </certItem>
    <certItem issuerName="MHYxCzAJBgNVBAYTAlVTMR0wGwYDVQQKExRTeW1hbnRlYyBDb3Jwb3JhdGlvbjEfMB0GA1UECxMWU3ltYW50ZWMgVHJ1c3QgTmV0d29yazEnMCUGA1UEAxMeU3ltYW50ZWMgV2ViIFBLSSBFQ0MgUm9vdCAtIEcx">
      <serialNumber>a2GKnRbYMZ0oZkRzJE8NIw==</serialNumber>
    </certItem>
    <certItem issuerName="MH8xCzAJBgNVBAYTAkVVMScwJQYDVQQKEx5BQyBDYW1lcmZpcm1hIFNBIENJRiBBODI3NDMyODcxIzAhBgNVBAsTGmh0dHA6Ly93d3cuY2hhbWJlcnNpZ24ub3JnMSIwIAYDVQQDExlDaGFtYmVycyBvZiBDb21tZXJjZSBSb290">
      <serialNumber>Eg==</serialNumber>
    </certItem>
    <certItem issuerName="MHYxCzAJBgNVBAYTAlVTMRcwFQYDVQQKEw5WZXJpU2lnbiwgSW5jLjEfMB0GA1UECxMWVmVyaVNpZ24gVHJ1c3QgTmV0d29yazEtMCsGA1UEAxMkVmVyaVNpZ24gQ2xhc3MgMyBTU1AgSW50ZXJtZWRpYXRlIENB">
      <serialNumber>G8sz+bm+vQjTpQNBh5CfMg==</serialNumber>
    </certItem>
    <certItem issuerName="MEUxCzAJBgNVBAYTAkJNMRkwFwYDVQQKExBRdW9WYWRpcyBMaW1pdGVkMRswGQYDVQQDExJRdW9WYWRpcyBSb290IENBIDI=">
      <serialNumber>EM8bDLBnnoYe4LnWpLIhS4esr3I=</serialNumber>
    </certItem>
    <certItem issuerName="MFoxCzAJBgNVBAYTAkRFMRMwEQYDVQQKEwpERk4tVmVyZWluMRAwDgYDVQQLEwdERk4tUEtJMSQwIgYDVQQDExtERk4tVmVyZWluIFBDQSBHbG9iYWwgLSBHMDE=">
      <serialNumber>Cfk9oA==</serialNumber>
    </certItem>
    <certItem issuerName="MH4xCzAJBgNVBAYTAlVTMR0wGwYDVQQKExRTeW1hbnRlYyBDb3Jwb3JhdGlvbjEfMB0GA1UECxMWU3ltYW50ZWMgVHJ1c3QgTmV0d29yazEvMC0GA1UEAxMmU3ltYW50ZWMgQ2xhc3MgMyBTZWN1cmUgU2VydmVyIENBIC0gRzQ=">
      <serialNumber>Sx51x7V8pYe8rp7PMP/3qg==</serialNumber>
    </certItem>
    <certItem issuerName="MDQxCzAJBgNVBAYTAkZSMRIwEAYDVQQKDAlEaGlteW90aXMxETAPBgNVBAMMCENlcnRpZ25h">
      <serialNumber>FQ==</serialNumber>
    </certItem>
    <certItem issuerName="MIGBMQswCQYDVQQGEwJCRTEZMBcGA1UEChMQR2xvYmFsU2lnbiBudi1zYTElMCMGA1UECxMcUHJpbWFyeSBPYmplY3QgUHVibGlzaGluZyBDQTEwMC4GA1UEAxMnR2xvYmFsU2lnbiBQcmltYXJ5IE9iamVjdCBQdWJsaXNoaW5nIENB">
      <serialNumber>BAAAAAABHkSl7L4=</serialNumber>
    </certItem>
    <certItem issuerName="MFoxCzAJBgNVBAYTAklFMRIwEAYDVQQKEwlCYWx0aW1vcmUxEzARBgNVBAsTCkN5YmVyVHJ1c3QxIjAgBgNVBAMTGUJhbHRpbW9yZSBDeWJlclRydXN0IFJvb3Q=">
      <serialNumber>BydiAg==</serialNumber>
    </certItem>
    <certItem issuerName="MEUxCzAJBgNVBAYTAkJNMRkwFwYDVQQKExBRdW9WYWRpcyBMaW1pdGVkMRswGQYDVQQDExJRdW9WYWRpcyBSb290IENBIDM=">
      <serialNumber>Cj0=</serialNumber>
    </certItem>
    <certItem issuerName="MEoxCzAJBgNVBAYTAlVTMRYwFAYDVQQKEw1MZXQncyBFbmNyeXB0MSMwIQYDVQQDExpMZXQncyBFbmNyeXB0IEF1dGhvcml0eSBYMw==">
      <serialNumber>AyjNQ4dnGD3FD6WL5gYrYru7</serialNumber>
    </certItem>
    <certItem issuerName="MG0xCzAJBgNVBAYTAkJFMRkwFwYDVQQKExBHbG9iYWxTaWduIG52LXNhMRswGQYDVQQLExJQcmltYXJ5IENsYXNzIDEgQ0ExJjAkBgNVBAMTHUdsb2JhbFNpZ24gUHJpbWFyeSBDbGFzcyAxIENB">
      <serialNumber>BAAAAAABHkSl5ao=</serialNumber>
    </certItem>
    <certItem issuerName="MEgxCzAJBgNVBAYTAlVTMSAwHgYDVQQKExdTZWN1cmVUcnVzdCBDb3Jwb3JhdGlvbjEXMBUGA1UEAxMOU2VjdXJlVHJ1c3QgQ0E=">
      <serialNumber>MABJSw==</serialNumber>
    </certItem>
    <certItem issuerName="MD0xCzAJBgNVBAYTAkZSMREwDwYDVQQKEwhDZXJ0cGx1czEbMBkGA1UEAxMSQ2xhc3MgMiBQcmltYXJ5IENB">
      <serialNumber>ESCVop+Q4/OBgtf4WJkr01Gh</serialNumber>
    </certItem>
    <certItem issuerName="MHsxCzAJBgNVBAYTAlVTMRcwFQYDVQQKEw5WZXJpU2lnbiwgSW5jLjEfMB0GA1UECxMWVmVyaVNpZ24gVHJ1c3QgTmV0d29yazEyMDAGA1UEAxMpVmVyaVNpZ24gQ2xhc3MgMyBTU1AgSW50ZXJtZWRpYXRlIENBIC0gRzI=">
      <serialNumber>eViJ2GX26lp5HbF+XNp1kQ==</serialNumber>
    </certItem>
    <certItem issuerName="MFoxCzAJBgNVBAYTAklFMRIwEAYDVQQKEwlCYWx0aW1vcmUxEzARBgNVBAsTCkN5YmVyVHJ1c3QxIjAgBgNVBAMTGUJhbHRpbW9yZSBDeWJlclRydXN0IFJvb3Q=">
      <serialNumber>ByfDtA==</serialNumber>
    </certItem>
    <certItem issuerName="MIGVMQswCQYDVQQGEwJHUjFEMEIGA1UEChM7SGVsbGVuaWMgQWNhZGVtaWMgYW5kIFJlc2VhcmNoIEluc3RpdHV0aW9ucyBDZXJ0LiBBdXRob3JpdHkxQDA+BgNVBAMTN0hlbGxlbmljIEFjYWRlbWljIGFuZCBSZXNlYXJjaCBJbnN0aXR1dGlvbnMgUm9vdENBIDIwMTE=">
      <serialNumber>GN2Hrh9Ltm8=</serialNumber>
    </certItem>
    <certItem issuerName="MEcxCzAJBgNVBAYTAkNIMRUwEwYDVQQKEwxTd2lzc1NpZ24gQUcxITAfBgNVBAMTGFN3aXNzU2lnbiBTaWx2ZXIgQ0EgLSBHMg==">
      <serialNumber>ANsAyDuSSs7Z83LfMZ+TDw==</serialNumber>
    </certItem>
    <certItem issuerName="MD0xCzAJBgNVBAYTAkZSMREwDwYDVQQKEwhDZXJ0cGx1czEbMBkGA1UEAxMSQ2xhc3MgMiBQcmltYXJ5IENB">
      <serialNumber>ESByYNtAIfizf2L3NMzCH8zZ</serialNumber>
    </certItem>
    <certItem issuerName="MHYxCzAJBgNVBAYTAlVTMR0wGwYDVQQKExRTeW1hbnRlYyBDb3Jwb3JhdGlvbjEfMB0GA1UECxMWU3ltYW50ZWMgVHJ1c3QgTmV0d29yazEnMCUGA1UEAxMeU3ltYW50ZWMgV2ViIFBLSSBFQ0MgUm9vdCAtIEcx">
      <serialNumber>QspbHxzWb41SX9TUhF1N1A==</serialNumber>
    </certItem>
    <certItem issuerName="MHYxCzAJBgNVBAYTAlVTMR0wGwYDVQQKExRTeW1hbnRlYyBDb3Jwb3JhdGlvbjEfMB0GA1UECxMWU3ltYW50ZWMgVHJ1c3QgTmV0d29yazEnMCUGA1UEAxMeU3ltYW50ZWMgV2ViIFBLSSBFQ0MgUm9vdCAtIEcx">
      <serialNumber>KNhgX8XuJduYciIyatpOQg==</serialNumber>
    </certItem>
    <certItem issuerName="MHExCzAJBgNVBAYTAkRFMRwwGgYDVQQKExNEZXV0c2NoZSBUZWxla29tIEFHMR8wHQYDVQQLExZULVRlbGVTZWMgVHJ1c3QgQ2VudGVyMSMwIQYDVQQDExpEZXV0c2NoZSBUZWxla29tIFJvb3QgQ0EgMg==">
      <serialNumber>AImQERVYPoeb</serialNumber>
    </certItem>
    <certItem issuerName="MGQxCzAJBgNVBAYTAmNoMREwDwYDVQQKEwhTd2lzc2NvbTElMCMGA1UECxMcRGlnaXRhbCBDZXJ0aWZpY2F0ZSBTZXJ2aWNlczEbMBkGA1UEAxMSU3dpc3Njb20gUm9vdCBDQSAy">
      <serialNumber>GpO48aJ8GngtwECqZhm/xA==</serialNumber>
    </certItem>
    <certItem issuerName="MDwxGzAZBgNVBAMTEkNvbVNpZ24gU2VjdXJlZCBDQTEQMA4GA1UEChMHQ29tU2lnbjELMAkGA1UEBhMCSUw=">
      <serialNumber>CdYL9vSQCEKzBwjO10ud2w==</serialNumber>
    </certItem>
    <certItem issuerName="MDwxHjAcBgNVBAMMFUF0b3MgVHJ1c3RlZFJvb3QgMjAxMTENMAsGA1UECgwEQXRvczELMAkGA1UEBhMCREU=">
      <serialNumber>a12RvBNhznU=</serialNumber>
    </certItem>
  </certItems>
</blocklist>
</file>

<file path=PrivateBrowsingByPortableApps/App/DefaultData/profile/pkcs11.txt>library=
name=NSS Internal PKCS #11 Module
parameters=configdir='sql:P:\\PORTAB~1\\PRIVAT~1\\Data\\profile' certPrefix='' keyPrefix='' secmod='secmod.db' flags=optimizeSpace updatedir='' updateCertPrefix='' updateKeyPrefix='' updateid='' updateTokenDescription=''  manufacturerID='Mozilla.org' libraryDescription='PSM Internal Crypto Services' cryptoTokenDescription='Generic Crypto Services' dbTokenDescription='Software Security Device' cryptoSlotDescription='PSM Internal Cryptographic Services' dbSlotDescription='PSM Private Keys' FIPSSlotDescription='FIPS 140 Cryptographic, Key and Certificate Services' FIPSTokenDescription='Software Security Device (FIPS)' minPS=0
NSS=Flags=internal,critical trustOrder=75 cipherOrder=100 slotParams=(1={slotFlags=[ECC,RSA,DSA,DH,RC2,RC4,DES,RANDOM,SHA1,MD5,MD2,SSL,TLS,AES,Camellia,SEED,SHA256,SHA512] askpw=any timeout=30})


</file>

<file path=PrivateBrowsingByPortableApps/App/readme.txt>The files in this directory are necessary for Firefox Portable to function.  There is normally no need to directly access or alter any of the files within these directories.
</file>

<file path=PrivateBrowsingByPortableApps/Other/Source/IconCopyright.txt>The Private Browsing by PortableApps.com icon contains elements from the Crystal Icons set (copyright Everaldo), the Oxygen Icons set (copyright Oxygen project) and from PortableApps.com.  It is licensed under the GPLv2 as explained in license.txt.
</file>

<file path=PrivateBrowsingByPortableApps/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PrivateBrowsingByPortableApps/Other/Source/Readme.txt>Private Browsing Launcher
=========================
Copyright 2004-2011 John T. Haller of PortableApps.com

Website: http://PortableApps.com/PrivateBrowsing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LICENSE
=======
This code is released under the GPL.  Within the Source directory
you will find the code (PriavteBrowsingByPortableApps.nsi) as well as the full GPL license
(License.txt).  If you use the launcher or code in your own product, please give
proper and prominent attribution.
</file>

<file path=PuTTYPortable/App/ReadMe.txt>This directory contains files used by PuTTY Portable.  They do not normally need to be accessed directly.
</file>

<file path=PuTTY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PuTTY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PuTTYPortable.exe called PuTTYPortable.ini.
If you are happy with the default options, it is not necessary, though.  There
is an example INI included with this package to get you started.  To use it,
copy AppNamePortable.ini from this directory to PuTTYPortable.ini next to
PuTTYPortable.exe.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SudokuPortable/App/readme.txt>This files and folders in this folder are used by the portable app and should not normally be modified.
</file>

<file path=SudokuPortable/App/sudoku/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SudokuPortable/Other/Source/AppSource.txt>The application's source is available from the portable app's homepage mentioned in help.html.
</file>

<file path=Sudoku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SudokuPortable/Other/Source/Readme.txt>Sudoku Portable Launcher
========================
Copyright 2004-2008 John T. Haller

Website: http://PortableApps.com/SudokuPortable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SUDOKU PORTABLE
======================
The Sudoku Portable Launcher allows you to run Sudoku from a removable drive whose letter changes as you move it to another computer.  The game and your settings are be entirely self-contained on the drive and then used on any Windows computer.


LICENSE
=======
This code is released under the GPL.  Within the SudokuPortable\Other\Source directory you will find the code (SudokuPortable.nsi) as well as the full GPL license (License.txt).  If you use the launcher or code in your own product, please give proper and prominent attribution.


INSTALLATION / DIRECTORY STRUCTURE
==================================
By default, the program expects this directory structure:

-\ <--- Directory with SudokuPortable.exe
	+\App\
		+\sudoku\
	+\Data\
		+\settings\

It can be used in other directory configurations by including the SudokuPortable.ini file in the same directory as SudokuPortable.exe and configuring it as details in the INI file section below.


SUDOKUPORTABLE.INI CONFIGURATION
================================
The Sudoku Portable Launcher will look for an ini file called SudokuPortable.ini within its directory.  If you are happy with the default options, it is not necessary, though.  There is an example INI included with this package to get you started.  The INI file is formatted as follows:

[SudokuPortable]
SudokuDirectory=App\sudoku
SettingsDirectory=Data\settings
SudokuExecutable=sudoku.exe
AdditionalParameters=
DisableSplashScreen=false
WaitForSudoku=false

The SudokuDirectory and SettingsDirectory entries should be set to the *relative* path to the directories containing sudoku.exe and your settings from the current directory.  All must be a subdirectory (or multiple subdirectories) of the directory containing SudokuPortable.exe.  The default entries for these are described in the installation section above.

The SudokuExecutable entry allows you to set the Sudoku Portable Launcher to use an alternate EXE call to launch sudoku.  This is helpful if you are using a machine that is set to deny sudoku.exe from running.  You'll need to rename the sudoku.exe file and then enter the name you gave it on the sudokuexecutable= line of the INI.

The AdditionalParameters entry allows you to pass additional commandline parameter entries to sudoku.exe.  Whatever you enter here will be appended to the call to sudoku.exe.

The DisableSplashScreen entry allows you to run the Sudoku Portable Launcher without the splash screen showing up.  The default is false.

The WaitForSudoku entry allows you to set the Sudoku Portable Launcher to wait for Sudoku to close before it closes.  This option is mainly of use when SudokuPortable.exe is called by another program that awaits it's conclusion to perform a task.


PROGRAM HISTORY / ABOUT THE AUTHORS
===================================
This launcher is loosely based on the Firefox Portable launcher which contains ideas from tracon and mai9 of the mozillaZine forums.
</file>

<file path=T-3Portable/App/T^3/Changelog.txt>T^3 - A 3-dimensional Tetris(tm) game
version 04.12.20-beta

Copyright (C) 2004-2005 Derek Hausauer
slightlytwisted@users.sourceforge.net
http://t-3.sourceforge.net

+-----------------------------------------------------------------------------+
| T^3 version 04.12.20-beta
+-----------------------------------------------------------------------------+

- added next piece orbiter
- added ability to change playing field size (4, 6, 8, and the original 10)
- added scoreboard "ticking"; moved scoreboard to bottom of screen
- lowest surface color now changes color after surfaces are completed
- fixed bug regarding completing alternating surfaces (it wouldn't work before)
- modified default window width / height
		      
+-----------------------------------------------------------------------------+
| T^3 version 04.12.08-beta
+-----------------------------------------------------------------------------+

- moved project onto the Eclipse platform
- major code refactoring
- adapted a "rainbow" color scheme for pieces and blocks
- landed blocks belonging to the same surface are now drawn in the same color
- playing field posts now indicate dead surfaces
- "dead" surfaces are no longer drawn in different colors
- starfield code has been updated; only a single pattern is used
- added background falling pieces
- updated scoreboard textures
- updated surface removal animation
- fullscreen mode is now default
- tweaked animation speeds

+-----------------------------------------------------------------------------+
| T^3 version 04.11.29-beta
+-----------------------------------------------------------------------------+

- this is the first beta release of T^3; whereas the previous version provided
  a rough prototype of the game controls and screen layout, this version is
  a full implementation of the game design

+-----------------------------------------------------------------------------+
| T^3 version 04.11.22-alpha
+-----------------------------------------------------------------------------+

- a prototype of a 3-dimensional Tetris(tm) game, providing a feel for the game
  controls and screen layout
</file>

<file path=T-3Portable/App/T^3/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3Portable/App/T^3/Readme.txt>T^3 - A 3-dimensional Tetris(tm) game
version 04.12.20-beta

Copyright (C) 2004-2005 Derek Hausauer
slightlytwisted@users.sourceforge.net
http://t-3.sourceforge.net

+-----------------------------------------------------------------------------+
| Controls
+-----------------------------------------------------------------------------+

Piece Movement:

	[W]	move piece away from you
	[A]	move piece left
	[S]	move piece right
	[D]	move piece toward you
	[Space]	drop piece

Piece Rotation:

	[Q]	rotate piece away from you
	[Z]	rotate piece toward you
	[E]	rotate the piece left
	[R]	rotate the piece right
		
	- click-and-drag the left mouse button left and right to spin the piece

Game Control:

	[P]	pause/unpause game
	[Esc]	exit game
	[F1]	restart game
	[F12]	toggle FPS display
	[F]	toggle fullscreen mode

	- click-and-hold the right mouse button to toggle scoreboard / time
	  display

View Control:

	- move the mouse left, right, up, and down to rotate and tilt the
	  playing field
	  
+-----------------------------------------------------------------------------+
| Running
+-----------------------------------------------------------------------------+

The following parameters are recognized:

	-t   enable the game timer (aka. "arcade mode")
	-4   4x4 playing field (hardest)
	-6   6x6 playing field
	-8   8x8 playing field (default)
	-10  10x10 playing field (easiest)

+-----------------------------------------------------------------------------+
| Notes
+-----------------------------------------------------------------------------+

- T^3 is actually an assignment for a 400-level graphics course at the
  University of Alberta.

- This is the beta version of T^3, so any feedback and suggestions are greatly
  appreciated! Please see the project website for more details.

+-----------------------------------------------------------------------------+
| Source Code
+-----------------------------------------------------------------------------+

The source listing for T^3 can be found in the 'src' directory below T^3's
installation directory (usually C:\Program Files\T^3).

+-----------------------------------------------------------------------------+
| License
+-----------------------------------------------------------------------------+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(LICENSE.TXT) for more details.
  
You should have received a copy of the GNU General Public License
along with this program; if not, write to the Free Software
Foundation, Inc., 59 Temple Place, Suite 330, Boston, MA  02111-1307  USA

</file>

<file path=T-3Portable/App/readme.txt>The files in this directory are necessary for the portable application to
function.  There is normally no need to directly access or alter any of the
files within these directories.

</file>

<file path=T-3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T-3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T-3Portable.exe called T-3Portable.ini.
If you are happy with the default options, it is not necessary, though.  There
is an example INI included with this package to get you started.  To use it,
copy AppNamePortable.ini from this directory to T-3Portable.ini next to
T-3Portable.exe.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TheGuidePortable/App/readme.txt>The files in this directory are necessary for the portable application to
function.  There is normally no need to directly access or alter any of the
files within these directories.

</file>

<file path=TheGuide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heGuide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Tick5Portable/App/Tick5/license.txt>		    GNU GENERAL PUBLIC LICENSE
		       Version 2, June 1991

 Copyright (C) 1989, 1991 Free Software Foundation, Inc.
    51 Franklin St,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ick5Portable/App/Tick5/license_lua.txt>Lua License

-----------



Lua is licensed under the terms of the MIT license reproduced below.

This means that Lua is free software and can be used for both academic

and commercial purposes at absolutely no cost.



For details and rationale, see http://www.lua.org/license.html .



===============================================================================



Copyright (C) 2003 Tecgraf, PUC-Rio.



Permission is hereby granted, free of charge, to any person obtaining a copy

of this software and associated documentation files (the "Software"), to deal

in the Software without restriction, including without limitation the rights

to use, copy, modify, merge, publish, distribute, sublicense, and/or sell

copies of the Software, and to permit persons to whom the Software is

furnished to do so, subject to the following conditions:



The above copyright notice and this permission notice shall be included in

all copies or substantial portions of the Software.



THE SOFTWARE IS PROVIDED "AS IS", WITHOUT WARRANTY OF ANY KIND, EXPRESS OR

IMPLIED, INCLUDING BUT NOT LIMITED TO THE WARRANTIES OF MERCHANTABILITY,

FITNESS FOR A PARTICULAR PURPOSE AND NONINFRINGEMENT.  IN NO EVENT SHALL THE

AUTHORS OR COPYRIGHT HOLDERS BE LIABLE FOR ANY CLAIM, DAMAGES OR OTHER

LIABILITY, WHETHER IN AN ACTION OF CONTRACT, TORT OR OTHERWISE, ARISING FROM,

OUT OF OR IN CONNECTION WITH THE SOFTWARE OR THE USE OR OTHER DEALINGS IN

THE SOFTWARE.



===============================================================================



(end of COPYRIGHT)

</file>

<file path=Tick5Portable/App/Tick5/license_wx.txt>                wxWindows Library Licence, Version 3.1
                ======================================

  Copyright (c) 1998-2005 Julian Smart, Robert Roebling et al

  Everyone is permitted to copy and distribute verbatim copies
  of this licence document, but changing it is not allowed.

                       WXWINDOWS LIBRARY LICENCE
     TERMS AND CONDITIONS FOR COPYING, DISTRIBUTION AND MODIFICATION
  
  This library is free software; you can redistribute it and/or modify it
  under the terms of the GNU Library General Public Licence as published by
  the Free Software Foundation; either version 2 of the Licence, or (at
  your option) any later version.
  
  This library is distributed in the hope that it will be useful, but
  WITHOUT ANY WARRANTY; without even the implied warranty of
  MERCHANTABILITY or FITNESS FOR A PARTICULAR PURPOSE.  See the GNU Library
  General Public Licence for more details.

  You should have received a copy of the GNU Library General Public Licence
  along with this software, usually in a file named COPYING.LIB.  If not,
  write to the Free Software Foundation, Inc., 59 Temple Place, Suite 330,
  Boston, MA 02111-1307 USA.

  EXCEPTION NOTICE

  1. As a special exception, the copyright holders of this library give
  permission for additional uses of the text contained in this release of
  the library as licenced under the wxWindows Library Licence, applying
  either version 3.1 of the Licence, or (at your option) any later version of
  the Licence as published by the copyright holders of version
  3.1 of the Licence document.

  2. The exception is that you may use, copy, link, modify and distribute
  under your own terms, binary object code versions of works based
  on the Library.

  3. If you copy code from files distributed under the terms of the GNU
  General Public Licence or the GNU Library General Public Licence into a
  copy of this library, as this licence permits, the exception does not
  apply to the code that you add in this way.  To avoid misleading anyone as
  to the status of such modified files, you must delete this exception
  notice from such code and/or adjust the licensing conditions notice
  accordingly.

  4. If you write modifications of your own for this library, it is your
  choice whether to permit this exception to apply to your modifications. 
  If you do not wish that, you must delete the exception notice from such
  code and/or adjust the licensing conditions notice accordingly.



</file>

<file path=Tick5Portable/App/Tick5/readme.txt>------------------------------------  
Tick5 1.0
Copyright (C) 2006-2007  XMartin Yao
------------------------------------
  For source code, manual and tutorial, visit
  http://tick5.sourceforge.net.

------------
Introduction
------------
  Tick5 is an implementation of board game known as gomoku, omok, 
  piskvorky or wuziqi.

  Tick5 provides a programming interface which allows users to build
  their own AI engine using script language Lua. Visit the project's
  website for the API (AI Programming Interface) manual and examples.

  Tick5 also has a build-in AI for users to play with.

  Written in C++, Tick5 runs cross-platform and has both GUI and 
  textual version. Visit the project's website to get a copy of 
  the source code.

--------
Features
--------
  GUI and textual version
  Built-in AI player
  Programming interface to user-built AI
  Save/Retrieve games
  Undo moves
  Hint a move
  Review games
  Game clock

--------
Licenses
--------
  Tick5 comes with ABSOLUTELY NO WARRANTY.

  Tick5 is free software, and you are welcome to redistribute
  and/or modify it under the terms of GNU General Public License
  version 2 or any later version at your option. See the included 
  file license.txt for details.

  Tick5 uses free software Lua and wxWidgets, which are released 
  under different licenses. See included file license_lua.txt
  and license_wx.txt for details.

-------
History
-------
  1.0
  - Released on May 12, 2007
  - Added new features: 
     - Store app settings
     - Dump call stack when Lua script goes wrong
     - Add two new methods to board object
  - Cosmetic changes:
     - Blink high-lights of last move and winning row
     - Blink hint mark
     - Add sound effect


  0.10.2
  - Released on Mar. 18, 2007
  - Added new features: 
     - Hint a move
     - Game clock
     - Toggle window size (Win32 only) 

  0.9.2
  - Released on Jan. 28, 2007
  - New feature that allows you to save the game into a file and 
    later open and continue to play it.

  0.8.2
  - Released on Nov. 29, 2006
  - New feature that allows you to step through the moves after
    the game ends.

  0.7.3
  - Released on Nov. 15, 2006
  - New feature that allows you to build your own AI engine using 
    script language Lua.

  0.6.2 
  - Released on Oct. 29, 2006
  - First public release under GNU General Public License version 2.
  - With this version you can beat your computer, watch your computer 
    beating itself, or use it as a game board to beat your buddies. 
     

 



</file>

<file path=Tick5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Tick5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Tick5Portable.exe called Tick5Portable.ini.
If you are happy with the default options, it is not necessary, though.  There
is an example INI included with this package to get you started.  To use it,
copy AppNamePortable.ini from this directory to Tick5Portable.ini next to
Tick5Portable.exe.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TileWorldPortable/App/ReadMe.txt>This directory contains files used by the app.  They do not normally need to be accessed directly.
</file>

<file path=TileWorldPortable/App/TileWorld/BUGS.txt>Contents

* Bugs in the MS game logic emulation
* Bugs in the Lynx game logic emulation
* Other bugs and misfeatures
___________________________________________________________________________

Bugs in the MS game logic emulation

* There are numerous situations in the MS game that cause a moused goal to
  be cancelled for which TW will keep trying, or vice versa. A clearer
  understanding of how the MS game handles moused goals is needed.
* The MS game checks for input more than once per tick. Probably this was
  done to catch last-minute keyboard events, but it has the effect that by
  having more than one input event in the queue, Chip can, under certain
  circumstances, have the latter keystroke processed after he has moved but
  before any other creatures move. This is more noticeably an issue with
  the mouse, which seems to be processed differently than keyboard events
  in the MS game, but not in TW. Level 94 in EvanD1.dat, unsolvable in TW
  but not in the MS game, is a dramatic example of this.
* In TW, the keyboard is scanned twice per tick, once at the beginning and
  once in the middle. As a result, if Chip makes a move at the beginning of
  a tick, the game does not update the display twice in a row (once after
  the creatures move and once after Chip moves), but just does it once. I
  do not believe that this optimization has a real effect on the gameplay.
  It does, however, make it easier to examine the screen when pushing
  against a force floor.
* There are a number of miscellaneous emulation bugs. These are documented
  more thoroughly in the msbugs.txt file on the website.
___________________________________________________________________________

Bugs in the Lynx game logic emulation

* Under the real Lynx game it is possible to push a block diagonally
  without moving at all. This is done by pushing against a wall, and then
  pushing diagonally against a neighboring block very briefly. The block
  will get pushed, but Chip doesn't follow. This is impossible to do in TW.
* Under the real Lynx game it is possible, with carefully constructed
  circumstances, for Chip to push a block away from him as it's heading
  towards him. That is, a block starts moving into the square that Chip
  occupies, but in the same frame, Chip starts pushing the block in the
  opposite direction. This is impossible to do in TW.
* Tile World fails to emulate several situations where Chip starts out on
  top of something other than floor, and starts the level without moving.
  In the original Lynx game, if Chip is atop water, dirt, a blue wall,
  footgear, a key, or an exit, then if Chip doesn't move the tile takes
  effect immediately (with Chip dying, winning, or clearing or collecting
  the object). Tile World generally has tiles take effect when Chip enters
  them. (Note, however, that this is not a universal pattern: in the
  original game if Chip starts out on fire, a bomb, or a chip, then the
  tile does not take effect until Chip leaves and reenters.) Unfortunately,
  the community is loathe to see these issues addressed, as various
  user-created levels now exist that depend on the current behavior.
  Possibly some of them could be changed without causing problems, but
  fixing Chip starting on e.g. the exit or a key would ruin a few levels in
  CCLP1.
* There are a number of miscellaneous emulation bugs, mostly involving Chip
  being stuck on teleports. These are documented more thoroughly in the
  lxbugs.txt file on the website.
___________________________________________________________________________

Other bugs and misfeatures

* TW ignores field 8 entries in the .dat file unless they are exactly five
  bytes long. In this case, it simply ignores the field 6 password. The MS
  game will remember both passwords and allow either one to be used
  (although if both are present it will only show the field 8 password).
* Tile World does not properly imitate the original game in deciding when
  to allow the player the option to skip past a level. The criteria for
  this circumstance has not be properly elucidated, for either ruleset.

</file>

<file path=TileWorldPortable/App/TileWorld/CCLPs/cclp2res/disclaimer.txt>Chip's Challenge, Level Pack 2

This package includes the following files:

1) CCLP2.dat - the level set
2) CCLP2.html - the credits page
3) C.gif - supplements credits page
4) L.gif - "
5) P.gif - "
6) 2.gif - "
7) disclaimer.txt - this file

This package may be distributed freely, as long as
all of these files are left intact.

For further developments regarding Chip's Challenge,
including instructions for playing these levels,
please visit one of these sites:

<http://groups.yahoo.com/group/chips_challenge>

<news://news.annexcafe.com/chips.challenge>

History:
09 Feb 2002 - Original release of CCLP2.
09 Jul 2003 - Levels #29 and #76 renamed, to avoid conflict with CC1.
09 Jul 2003 - Level #149 altered, to avoid unintentional solution.
10 Jul 2003 - Correction made to disclaimer.txt

Chip's Challenge is a registered trademark of Bridgestone Multimedia. 

These files were updated 10 Jul 2003. 
</file>

<file path=TileWorldPortable/App/TileWorld/COPYING.txt>		    GNU GENERAL PUBLIC LICENSE
		       Version 2, June 1991

 Copyright (C) 1989, 1991 Free Software Foundation, Inc.
                          675 Mass Ave, Cambridge, MA 02139,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675 Mass Ave, Cambridge, MA 02139,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TileWorldPortable/App/TileWorld/Changelog.txt>
2015 Sep 10: version 1.3.2

* Added the messages feature, so that sets can have prolog/epilog texts
  attached to levels.
* Added an init file (to the save directory) to save the user's volume
  level and last-played levelset.
* Introduced a UI control to set the initial random-slide floor direction
  in a Lynx level.
* Changed key count to wrap around, so that picking up 256 keys of one
  color resets its count to zero. (This used to be a documented difference
  between Tile World and the original Lynx, but the new release of CC1/CC2
  follows the original's behavior, even though these are 32-bit programs.
  So I'm taking the hint and doing likewise.)

2015 Jul 24: version 1.3.1

* Fixed a couple of embarrassing bugs for 64-bit systems.
* Improved the emulation (MS logic) of Chip turning a cloned block into a
  clone of himself while going through a teleport.
* Fixed handling of blocks starting out on beartraps (MS logic).
* Fixed bug (MS logic) reported by Evan Dummit of interaction of
  canmakemove(), pushblock(), and teleportcreature().
* Fixed bug (MS logic) with walkers and bugs detecting fire through
  teleports.
* Fixed bug (MS logic) found by David Stolp in the timing of
  mouse-initiated moves.
* Fixed bug (Lynx logic) with not initializing toggle wall state.
* Fixed Lynx pedantic mode to allow creatures to rebound off the left and
  right edges of the map. (Touching the top or bottom boundaries of the map
  is still considered to be cause for failure.)
* Tile World now stores the last level in the save file, and returns to it
  by default when the level set is revisited.
* Added --long-options to the command-line option parser, just because.
* The usual cleanups to avoid compiler warnings and minor improvements, and
  updates to the documentation.

2006 Apr 17: version 1.3.0

* Added mouse handling to the code. That includes modifying the SDL code to
  handle mouse activity, adding a large set of new commands, making it
  possible for Chip to move towards a goal over several ticks, and
  modifying the action struct (and the solution file) to permit storing the
  new moves in solutions.
* Added the database of unsolvable levels, which warns users before they
  play a level known to be unsolvable, and automatically gives them the
  password to the next level.
* Added the solution file display, allowing the user to manage multiple
  solution files for a single level set.
* Changed code to accept a solution file as the sole cmdline argument, if
  the solution file contains the set name. Hopefully this, and the previous
  addition, will make it easier for people to share solution files.
* Added the batch-mode verification feature, to check the existing
  solutions without initializing the GUI subsystem.
* Fixed the old emulation bug (MS logic) involving Chip turning a cloned
  block into a clone of himself while going through a teleport.
* Fixed the bug (MS logic) preventing Chip from pushing a slipping block
  parallel to its slipping direction when the push happens through a
  teleport.
* Improved the emulation of several creatures teleporting simultaneously
  (Lynx logic), with assistance from ccexplore.
* Minor improvements to the Lynx pedantic mode.
* Fixed the password input routine. (It was completely broken; not sure
  when that happened.)
* Rewrote the code so that level data and solutions are kept compressed in
  memory, and expanded only when needed, instead of decoding entire files
  when read. This change makes for a small reduction in memory usage, and
  reduces the overall level of useless work being done.
* Added code to shutter the map view when MS gameplay is paused.
* Numerous minor tweaks to the code, the display, and the documentation.

2006 Feb 24: version 1.2.2

* Finally got the handling of brown buttons (MS logic) working correctly.
  It's been a long time coming, and it's all so simple in hindsight.
* Added code to grok the new solution file format. This version of Tile
  World will continue to use the old solution file format, but if it
  encounters a file in the new format, it will handle it correctly.
* Added the ability to specify a solution file by name on the command-line.
* Added -P option for Lynx pedantic mode.
* Added the Shift-Ctrl-X feature to permanently delete solutions.
* Fixed bugs in Shift-Tab feature, and formally documented this feature.
* Fixed bug in the stepping UI.
* Fixed bug reported by Thomas Harte, where an international keyboard
  generating a non-Latin-1 character could cause TW to segfault.
* Fixed bug reported by Catatonic Porpoise, where SDL was being asked to
  blit to a locked surface.
* Fixed a segfault in MS logic reported by Evan Dummit (occurring when a
  cloner's creature in the northwest corner is replaced by Chip).
* Added casts to avoid new warnings in gcc 4.
* Fixed a few other minor MS emulation bugs reported by Evan Dummit.
* Added a number of unfixed MS emulation bugs to msbugs.txt, several of
  which were reported by Evan Dummit.
* A handful of documentation errors were also found and fixed.

2004 Oct 21: version 1.2.1

* Introduced a basic stepping-control UI, and added stepping information to
  the solution file format.
* Fixed a bug (MS logic) reported by David Stolp, involving blocks going
  out and back into the slip list so quickly that they weren't sent to the
  end of the list.
* Fixed a bug (MS logic) reported by David Stolp where block and creatures
  were not moving into key tiles if the bottom tile prevented it (e.g. a
  wall).
* Fixed a bug in sdltext.c, reported by Dale Bryan caused a segfault in
  16-bit color mode.
* Added -r (read-only) cmdline option.

2004 Oct 04: version 1.2.0

* Fixed a bug (MS logic) preventing cloned tanks from turning around when
  they hadn't yet left the clone machine.
* Fixed another longstanding bug (MS logic) involving a tank indirectly
  pushing a blue button. Again, the bug was fixed explicitly instead of
  trying to make the behavior arise naturally from the code.
* Improved some of the behavior of blocks being pushed (Lynx logic).
* Improved some of the behavior of blocked teleports (Lynx logic).
* Altered animations to run for either 11 or 12 frames, depending on the
  parity of their initial frame, as discovered by ccexplore. (This finally
  killed the nine-lived clone-boosting bug in ICEHOUSE!) Also modified the
  point during the frame when animations get removed.
* Changed the Lynx walker to use a PRNG equivalent to the original, as
  worked out by ccexplore.
* Fixed bug (MS logic) in how a block is removed from the slip list when
  being pushed by Chip (reported by Shmuel Siegel).
* Fixed bug (MS logic) with deferred button presses; TW was incorrectly
  deferring Chip's button presses and not just those caused by block
  pushing.
* Fixed a horrid bug when encountering bogus values in a dat file. (The
  code was meant to gracefully ignore the broken level and continue reading
  the next level, but it failed to move the file position out of the broken
  level before doing so.)
* Fixed keyboard routines so that they now understand characters as well as
  keystrokes (thus e.g. the program recognizes "?" when entered on a
  European keyboard).
* Added a help screen for the initial file menu.
* A few other minor bug fixes and miscellaneous improvements.

2003 Mar 15: version 1.1.3

* Put the display code through another significant rewrite. This time, the
  rewrite seems to have succeeded in improving speeds, at all pixel depths.
  Instead of hand-rolled arrays and functions, the new code uses SDL
  surfaces and blits throughout. Tiles are stored in the screen's pixel
  format whenever possible, and alpha channels are used to handle
  transparency.
* Fixed longstanding bug (MS logic) involving Chip pushing a block off of
  another block via a teleport. (Wasn't hard to fix -- just required some
  nose-holding.)
* Added new fractional time display (using -t) for MS. It's still
  imperfect, but it doesn't hurt to make the feature available.
* Added -f switch to get fullscreen mode (change requested by Philippe
  Brochard).

2003 Mar 08: version 1.1.2

* Added frame-skipping code, so that gameplay doesn't slow down on slower
  hardware.
* Blocks on beartraps were getting default initial direction of nil (Lynx
  logic). Default changed to north. (Reported by ccexplore.)
* Fixed broken handling (Lynx logic) of creatures that start out on ice
  (reported by ccexplore).
* Fixed bug where tanks could be turned around while sliding (Lynx logic).
* It is now possible to finish a level with exactly zero seconds left (Lynx
  logic).
* Improved fixlynx feature to also fix the maps for levels 121 and 127.
* Reorganized logic code to use fewer static variables.

2003 Mar 01: version 1.1.1

* Fixed broken handling (MS logic) of tanks not stopping in traps, and the
  fact that tanks on clone machines can sometimes turn around (reported by
  ccexplore).
* Attempted to fix controller bug, where a controller being added to the
  slip list sets the controller direction according to its slipping
  direction rather than its visible direction (reported by ccexplore).
  Hopefully fixing this hasn't broken anything else.

2003 Feb 22: version 1.1

* Fixed most of the broken handling of controllers (MS logic).
* Added guards against bad data in encoded maps.
* Added -a cmdline switch to help improve sound.
* Removed unintentional trigraphs from source.
* Added missing initialization of PRNGs.
* New images for the chip and the socket -- and, finally, a real icon
  (courtesy of Anders Kaseorg).
* Upgraded the Windows copy of SDL to 1.2.5a.

2002 May 06: version 1.0

* Added "(paused)" message when game is paused.
* Minor bugfix in behavior when the creature count maxes out (Lynx).
* Added intro-ms.dat and intro-lynx.dat.
* Fleshed out the README file.
* First official release to the general public.

2002 Apr 06: version 0.10.6

* Fixed off-by-one timing bug (MS logic) when last move of a level is
  involuntary (discovered by Anders Kaseorg).
* Changed pause button to work as a toggle (i.e., no other keys will exit
  pause mode), as requested by Hallgeir Fl&#65533;.

2002 Feb 25: version 0.10.5

* Amended the Lynx ruleset to follow the button-wiring lists in the dat
  file, instead of using the original Lynx method of implicit wiring.
* Fixed uninitialized variable in password-entry function (reported by
  Ruben Spaans).
* Fixed moving-block behavior so that they will always enter a square that
  Chip occupies, regardless of what Chip is standing on (MS).
* Fixed force-floor behavior so that Chip gets to make a voluntary move
  immediately after stepping on a force floor if his forced move failed.
  (Hopefully this is an accurate coverage of the case that TW was getting
  wrong, and only of that.)

2002 Feb 04: version 0.10.4

* Separated out the two kinds of splashes.
* Fixed changing level by password (broken in 0.10.3; reported by Hallgeir
  Fl&#65533;).
* Fixed a couple of bugs in handling invalid levels under Lynx (reported by
  Chuck Sommerville).
* Fixed several minor bugs (including several reported by Anders Kaseorg).
* Began a final code cleanup pass. Improved the comments in most of the
  source.
* More documentation changes, including a new README.

2002 Jan 28: version 0.10.3

* Added "Melinda" feature.
* Reformatted documentation, so man and html versions come from a single
  source.

2002 Jan 20: version 0.10.2

* Auto-deprecate saved games that are broken.
* Added some more protection against Ctrl-Ms in text files.
* Fix for die-if-no-soundcard bug (reported by Bill Darrah).
* Added resources entries for changing the color scheme.
* Added hackish "fixlynx" keyword.
* New: first draft of some real documentation.

2002 Jan 13: version 0.10.1

* Fixed the bug in the lynx emulation where Chip survived when he
  shouldn't, using a gross little hack. I hate it. But I've been sitting on
  this bug for over a month now. It's time to give up and put it out of its
  misery.
* Fixed the Lynx clock (it was off by one).
* Added a simple end-screen to display when the player finishes the last
  level of a set.
* Added a little more error-checking in the map decoding.
* Added some basic documentation.

2002 Jan 03: version 0.10.0

* Vastly improved the Lynx emulation of "diagonal" moves. Had to change the
  save file format (again!!) so that diagonal moves could be properly
  stored.
* Added a volume control.
* Fixed bug in Lynx logic that prevented Chip from standing still on the
  very first frame when starting on a force floor.
* Fixes for a few other random things.

2002 Jan 01: version 0.9.3

* Added a proper Chip-dies sequence to the Lynx emulation. Also removed
  redundant "dirt splash" sequence.
* A rough attempt at handling "diagonal" moves in Lynx emulation has been
  put in place.

2001 Dec 27: version 0.9.2

* A couple more memory leaks fixed (these inside of SDL).
* New tile bitmap format, which permits the use of animated tiles.
* A couple of stupid crashes that slipped into the previous version have
  been repaired.
* Miscellaneous other tweaks.

2001 Dec 07: version 0.9.1

* Added the ability to return to the initial file display. At last!
* Full-scale assault on the code to weed out memory leaks. (In my defense,
  the majority of them technically weren't leaks before the prior change
  was implemented.)
* Added -t option (unfortunately it's not as useful as I'd hoped it would
  be).
* Fixed segfault when trying to play back solution on an unsolved level.
* Improved the onomatopoeia display.
* Reorganized the online help.

2001 Dec 03: version 0.9.0

* Found and fixed the obscure slide delay bug that was causing the
  discrepancy in Eric Schmidt's level 29 ("PARAMECIA")!
* Threw out all the text-drawing code and replaced it with routines that
  deal in proportional fonts. Which naturally necessitated rewriting a
  bunch of the code that displayed text. Lots of changes. Created an
  abstract table "object", so that my tables could be realized either on
  the text console or in a proportional font equally well.
* Implemented sound! Spent an entire weekend making 25 wave files -- and
  they still sound ridiculous. (But the fact that the game finally has
  sound is nice.) Onomatopoeia is still available via a cmdline switch.
* Added password-checking code, plus functions to allow the user to jump to
  a level by entering a password.
* Changed the save file format (again!) to store password information, and
  to be a little smaller.
* Added the configuration file feature, with a few configuration options.
  This necessitated adding yet another directory, and once again moving the
  old one.
* Various bug fixes that I've forgotten about while working on all the
  other things.

2001 Nov 14: version 0.8.4

* Rewrote a lot of the display code to avoid redundant drawing of areas of
  the screen. Didn't really make it faster, but I did make it more to my
  liking. Also rewrote all of the text display code.
* Removed gamestate data that was only needed by one of the logic modules
  and made it private to that module.
* Fixed bug found by Mike L. regarding the ordering of clones (MS).
* Fixed bug regarding Chip trying to move on random force floors (MS).
* Added code to indicate when Chip is pushing (Lynx).

2001 Nov 10: version 0.8.3

* MS logic bug fix (clone machine would get stuck if clone died while
  exiting).
* Mixed improvement of display code. (The really cool revamping of the
  display code wound out performing horribly on 24-bit displays, and so had
  to be tossed out.)

2001 Nov 08: version 0.8.2

* Found problem with teleports (MS): creatures provide their own teleport
  blockage! Fixed.
* Careful investigation revealed more timing bugs with buttons, teleports,
  and maybe beartraps as well (MS). Rewrote the endmovement() function
  until everything was being done in the right order.
* Added an "rc" file which can be edited to change the filenames of the
  external resources.
* Discovered and fixed a discrepancy in the slide delay (MS).
* The usual sundry tweaks.

2001 Oct 29: version 0.8.1

* Fixed bug introduced in 0.7.2, correctly this time.
* Fixed intermittent memory corruption caused by an uninitialized stack
  variable.

2001 Oct 28: version 0.8.0

* Fixed bug introduced in 0.7.2 which caused Chip to "come to rest" when he
  couldn't make a forced move (MS).
* Fixed buried beartrap behavior in MS game logic.
* Altered the solution file format (been wanting to do that for a long
  time).
* Gave the program an icon (a temporary one, until I can get someone to
  make me a real icon).

2001 Oct 23: version 0.7.2

* Fixed two bugs in MS game logic discovered by Anders Kaseorg (creatures
  entering random slide floors, and Chip causing slide delay).
* Rewrote the clone machine code to better match the internals of the MS
  game (thanks to recent discoveries). Also fixed the red-button logic so
  that clones do not block their own clone machines.

2001 Oct 22: version 0.7.1

* Fixed bug in MS game logic found by Anders Kaseorg (button not recognized
  when hit by a block being pushed by Chip while on the slip list).

2001 Oct 21: version 0.7.0

* Altered handling of the slip list in the MS game logic. Creatures on the
  slip list now have their slip direction stored separately from their
  pointed direction, and the former is determined at the time they enter a
  tile, instead of just before moving off of it.
* My first serious attempt at implementing slide delay!
* Many little tweaks to the MS logic. I think it's getting close....
* The tile images are no longer compiled into the binary; instead they are
  loaded out of an external bitmap file. The rendering code was changed to
  use 32-bit images internally instead of 8-bit images, so that all types
  of bitmaps can be accepted.
* Added a new shared subdirectory for holding the data files; the main
  shared directory is now used to hold images.
* Altered the onomatopoeia code to ease future introduction of sound.
* Fixed the Lynx bug regarding the bequeathing of a slide token, or rather
  the lack thereof, when Chip is at a force-floor dead end.

2001 Oct 05: version 0.6.0

* Rewrote several fundamentals of the MS game logic, in order to bring it
  more in line with MS's layered map, as well as its treatment of blocks as
  non-creatures.
* Made some general changes to the game internals in order to accommodate
  the above changes.
* Many tweaks and improvements to the MS game logic.
* Added the Ctrl-X feature to permit replacement of saved games --
  something I should have added a long time ago.

2001 Aug 27: version 0.5.1

* Made some changes in the game-saving code to avoid an infinite loop that
  was sometimes happening under Windows.
* Fixed two bugs in MS game logic identified by Anders Kaseorg. (1. Chip
  can only attempt to move once per tick -- a failed move still counts. 2.
  Creatures moving onto the slide list make their first slide move in the
  same tick.)

2001 Aug 19: version 0.5

* First alpha version.
* The SVGAlib layer has been replaced with a much more complete layer for
  SDL. The program can now be compiled for either X or MS Windows. (All
  hail SDL and gcc's cross-compiling capabilities!) SDL also works under
  SVGAlib, but it looks terrible on my hardware.
* A version of the game logic implementing the MS ruleset (with lots of
  bugs) has been added. The program can now switch between the two
  rulesets.
* I ripped the entire code base apart and put it back together again
  (except for the parts that were thrown out). The code is somewhat better
  organized now.
* Code was added to select data files, display scores, and lots of little
  things all over the place.
* Comments! They're still pretty skeletal, but they're better than what was
  there before.

2001 Jul 15: version 0.1

* The previous game logic has been replaced with a complete game logic
  module for the Lynx ruleset.
* The SVGAlib layer has been heavily rewritten to do raw keyboard polling
  and smooth-scrolling.
* Lots of other changes and bug fixes.

2001 May 19: version 0.0

* First limited public release.
* Most of the basic infrastructure is in place, including a working draft
  of a game logic module.

</file>

<file path=TileWorldPortable/App/TileWorld/INSTALL.txt>
  Installing Tile World for Windows

First of all, you'll want to store the files contained in this archive into
its own separate directory. If you're using the automatic installer
program, then you can do this during the installation. Otherwise, you'll
need to create a new directory for this -- something like c:\tworld -- and
extract the files there.

If you have a copy of the original chips.dat data file, you can use it with
Tile World by copying it to the data subdirectory. The shell commands would
look like this:

  cd c:\wherever\my\copy\of\chips\challenge\is\at
  copy chips.dat c:\tworld\data

If you have other data files that you would like to try out in the clone,
copy those to the sets directory instead:

  cd c:\my\collection\of\dat\files
  copy *.dat c:\tworld\sets

(The reason for using different directories is that chips.dat makes use of
configuration files. Note that you don't need to know how configuration
files work to use Tile World.)

That's all that needs to be done to set it up. Run the program as
c:\tworld\tworld, or create a shortcut for it.

Note that Tile World's user interface does not use the mouse; everything is
done with the keyboard. You can type "?" while a game is being displayed to
see a description of what the keys do. Or, you can read the instructions
found in the tworld.html.

</file>

<file path=TileWorldPortable/App/TileWorld/README-SDL.txt>
Please distribute this file with the SDL runtime environment:

The Simple DirectMedia Layer (SDL for short) is a cross-platfrom library
designed to make it easy to write multi-media software, such as games and
emulators.

The Simple DirectMedia Layer library source code is available from:
http://www.libsdl.org/

This library is distributed under the terms of the GNU LGPL license:
http://www.gnu.org/copyleft/lesser.html


</file>

<file path=TileWorldPortable/App/TileWorld/README.txt>
  Welcome to Tile World

Tile World is an emulation of the game "Chip's Challenge" for the Atari
Lynx, created by Chuck Sommerville, and later ported to MS Windows by
Microsoft (among other ports).

  Important Note

Tile World is an emulation of the "Chip's Challenge" game engines only. It
does not come with the chips.dat file that contains the original level set.
That file, which is copyrighted and cannot be freely distributed, was
originally distributed with the MS version of "Chip's Challenge". If you
have a copy of this version of the game, you can use that file to play the
original games in Tile World. If you do not have a copy of this file,
however, you can still play Tile World with the many freely available level
files created by fans of the original game.

  Installing Tile World under Windows

First of all, you'll want to store the files contained in this archive into
its own separate directory. If you're using the self-extracting executable,
you can create a new directory during the installation. Otherwise, you'll
need to create a new directory beforehand -- something like c:\tworld --
and extract the files in there.

If you have a copy of the chips.dat data file, copy it to the data
subdirectory. This will allow you to play the original levels under Tile
World (for the MS ruleset and the Lynx ruleset both).

If you have other data files that you would like to try out in Tile World,
copy those to the sets directory.

The shell commands to do the above would look something like:

  cd c:\wherever\my\copy\of\chips\challenge\is\at
  copy chips.dat c:\tworld\data
  cd c:\my\collection\of\dat\files
  copy *.dat c:\tworld\sets

That's all that needs to be done to set it up. Run the program as
c:\tworld\tworld, or create a shortcut for it.

  Installing Tile World under Linux

Before proceeding, ensure that you have SDL installed on your machine. (If
you don't have SDL, you can get it by visiting
http://www.libsdl.org/download.html. If you download a precompiled version
-- i.e., an .rpm or .deb file -- note that you will need the development
runtime, as opposed to the binary runtime.)

Installing Tile World involves the usual three-part incantation:

  ./configure

By default, the program is set up so that it will keep its shared files
under /usr/local/share/tworld. If you would prefer the tworld directory to
be somewhere besides /usr/local/share, use the --datadir option to change
it when you run ./configure. Alternately, you can use the
--with-sharedir=DIR option to explicitly specify a completely different
path. (This value can also be changed at runtime, either via the TWORLDDIR
environment variable or via the command line.)

  make

This will build the tworld binary. There shouldn't be any serious warnings
from the compiler.

  make install

Running "make install" as root will do the following:

* Copy the tworld binary to /usr/local/games.
* Copy the tworld.6 manpage to /usr/local/man/man6.
* Create /usr/local/share/tworld if it does not exist. (Or whatever
  directory you specified to ./configure.)
* Copy the external resources (i.e., the bitmaps and wave files) to
  /usr/local/share/tworld/res.
* Create the directories /usr/local/share/tworld/data and
  /usr/local/share/tworld/sets.

The sets directory is where you will generally store the .dat files that
you want to use. However, if you want to make use of a configuration file
with a particular data file, then you will need to store the data file in
the data directory, and the configuration file goes into the sets directory
instead. See the documentation for more information.

  Level Sets

As mentioned above, the original "Chip's Challenge" level set does not come
with Tile World, for reasons of copyright. If you do not already have a
copy of Microsoft's Windows version of "Chip's Challenge", you might still
be able to find a copy. Search the links listed below, under "Resources on
the Internet", for helpful hints on finding the game online.

If and when you do, you can copy the chips.dat file from there into Tile
World's data directory. You will then be able to play the levels of the
original set (both in MS mode and in Lynx mode).

There are also many "user-created" level sets. These are sets of levels
which have been invented by fans of the game. These sets are freely
available for downloading. If you have a .dat file that contains a level
set and you wish to use it, just copy it to Tile World's sets directory.
The next time you start Tile World, the new .dat should appear in the list
of available level sets.

At http://www.pillowpc2001.net/levels/ is a repository of available
user-created level sets. I have not included any of these level sets in
this distribution, as the authors continue to add new levels to their sets
over time.

Actually, this distribution does contain one small level set. This is
included so that even if you don't have the original level set, you can
still get a brief glimpse of how the game works, and what some of the most
basic challenges are. Also, the same set of levels can be played with both
the MS and Lynx ruleset, so you can see how they differ.

There are three user-created level sets that deserve particular mention,
namely the "Chip's Challenge Level Packs". These sets are curated
collections of levels created by numerous authors, assembled by the fans
who voted to determine which ones to include.

CCLP1.dat is intended to be a suitable replacement for the levels in the
original game, for those who do not have access to chips.dat. The
difficulty should match those of the original level set.

CCLP2.dat and CCLP3.dat are intended to be sequels, and are much harder
than the original level set. Note also that CCLP2 was created specifically
for the MS ruleset, whereas CCLP1 and CCLP3 can be played under either the
MS or the Lynx ruleset.

  The Complete Documentation

The full documentation for Tile World is included with the distribution, in
the file tworld.html. There you will find information on how to play the
game, adding new level sets, customizing Tile World, and more.

  Creating New Level Sets

The most widely used program for creating new level sets is ChipEdit. It
comes with excellent documentation, and you should have little trouble
learning how to use it. Some other editors have recently been made
available, such as CCEdit and Chip's Workshop.

Normally, ChipEdit creates levels for the MS ruleset. If you wish to make a
level set for the Lynx ruleset, you have a few options:

* You can use a configuration file to override the builtin ruleset. This
  method requires creating an extra file, but does allows you to avoid
  making changes to the .dat file. See the complete documentation for
  information on how to set up a configuration file.
* A very simple command-line utility is available on the Tile World
  download page, called mklynxcc. This program will change a normal .dat
  file to one that will use the Lynx ruleset instead of the MS ruleset.
  Running mklynxcc foo.dat will change foo.dat's ruleset from MS to Lynx.
* Finally, ChipEdit has an obscure feature which allows you to control the
  signature of the data file. This is done by adding a SIGNATURE entry to
  the chipedit.ini file. The default signature value is 0x0002AAAC, which
  indicates a data file that uses the MS ruleset. If you set the SIGNATURE
  to be 0x0102AAAC, then ChipEdit will create data files marked to use the
  Lynx ruleset instead.

Another alternative is to use a program like c4, a Perl program which
allows you to design levels in a text source file and then compile the data
file. c4 can be obtained from the Tile World download page.

  Resources on the Internet

There is now quite a bit of information about "Chip's Challenge" available
on the internet.

Mike L's Chip's Challenge hosts the Level Packs, software, and links to
almost every custom level set available:

  http://www.pillowpc2001.net/

Anders Kaseorg's site contains the Chip's Challenge FAQ, as well as the AVI
repository and a web interface to the newsgroup:

  http://chips.kaseorg.com/

The CC Zone is a website that hosts a discussion forum, as well as links to
programs and level sets:

  http://cczone.invisionzone.com/

The Chip's Challenge Wiki documents much of the shared jargon and available
tools used by the community:

  http://chipschallenge.wikia.com/

Finally, Tile World's home page is at:

  http://www.muppetlabs.com/~breadbox/software/tworld/

  Tile World 2

Tile World 2 is a fork of Tile World, created by Madhav Shanbhag. It uses
the Qt library to improve the UI of the original program. You can find out
more about it at:

  http://www.pillowpc2001.net/TW2/

  License

Tile World is copyright (C) 2001-2015 by Brian Raiter.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included in this distribution in the file COPYING, for more details.

  Bugs

Bug reports are always appreciated, and can be sent to the author at
breadbox<at>muppetlabs.com<dot>com. The list of known bugs is at
http://www.muppetlabs.com/~breadbox/software/tworld/BUGS.html. Please check
here before sending a bug report, to to make sure the bug has not already
been documented.

  Credits

Tile World was written by Brian Raiter.

The sound effects included in this distribution were created by Brian
Raiter, with assistance from SoX. Brian Raiter has explictly placed these
files in the public domain.

The tile images included in this distribution were created by Anders
Kaseorg, with assistance from POV-Ray. Anders Kaseorg has explicitly placed
these files in the public domain.

The introductory set of levels included in this distribution were created
by Brian Raiter. Brian Raiter has explictly placed these levels in the
public domain.

"Chip's Challenge" was designed by Chuck Sommerville, who is also the
author of the original Lynx program.

Creating this program would have been flatly impossible without the help of
several fans of "Chip's Challenge". The author would particularly like to
acknowledge Anders Kaseorg for sharing the fruits of his investigations
into the game logic of the MS version and for being an effective bug
hunter, Chuck Sommerville for his pointers regarding the game logic of the
Lynx version and his unfailing support of this project, and "CCExplore" for
his in-depth investigations of esoteric game behavior.

Many other regulars of the annexcafe.chips.challenge newsgroup assisted
with bug reports, suggestions, and all-around encouragement. Their help is
gratefully acknowledged.

The anonymous author of the document describing the .dat file format, John
K. Elion and his ChipEdit program, Don Gregory, the "Charter Chipsters",
and the contributors to the CC AVI library all deserve mention as well --
this program would never have been written without the information they
made freely available.

Brian Raiter
July 2015

</file>

<file path=TileWorldPortable/App/TileWorld/res/unslist.txt>[AlexMS1.dat]
246: 01B1 87F61A80: no exit
250: 0284 67F1FA9E: no exit

[BrennanG2.dat]
001: 03E7 1B214B64: not enough chips can be collected

[BrianP3.dat]
052: 02E0 BD9CA0B7: no exit

[Chipster3534.dat]
079: 03C5 956F6BA7: bug room is impassable
083: 0341 F2FF8970: no exit

[DanM1.dat]
115: 04E6 83DB1DB4: not enough chips

[DaveB2.dat]
015: 0356 FA57533B: not enough chips

[DrakeW1.dat]
001: 0117 CC4F988E: no exit
009: 0299 BFF7876A: not enough chips

[EvanD1.dat]
034: 03E0 21444BAE: not enough time
044: 026F 020096B2: not enough time
094: 0148 3809D8FA: it is solvable in the original game but not in Tile World
124: 02E3 C697D84E: not enough time

[HarrisonD1.dat]
001: 02F1 FF05B44D: level ends after six seconds
003: 03D1 98E2549D: trap is impassible
004: 03AA BB6D9986: not enough chips
006: 0465 A25DFB77: fire boots are inaccessible

[HarrisonD2.dat]
001: 0526 9EF0590D: bomb is impassible
002: 0496 1019B77A: cannot juggle the necessary footgear
005: 0415 F940689C: cannot open the blue door
006: 0387 778BA113: no exit
007: 03B7 2431B598: exit is unreachable without skates
010: 0321 92D9311E: exit is blocked by walkers
011: 028B 463721BB: force floors are impassible with skates
013: 026B F8E853D3: bombs are impassible
014: 0283 D9B1A5E2: force floor is impassible
015: 02F5 4586CD87: green door is impassible

[HerbertH1.dat]
017: 021D EB495D97: all exits are blocked

[IDD1.dat]
010: 037A 003C4C2E: not enough chips

[JoeP2.dat]
002: 0380 DFD6631E: exit is blocked

[JohnL2.dat]
013: 06D3 2C14E1B6: can't enter the southeast room

[JulianD4.dat]
001: 0112 D97E4663: red key is inaccessible

[JulianD5.dat]
001: 04C3 8F5039DC: not enough chips

[KyleW1.dat]
003: 03B1 759C695E: bugs don't stay in formation
008: 03C7 444F2FFD: cannot return to teleports
012: 0416 397AC27D: unconnected trap button
027: 01A7 08FED2B2: unconnected clone button
031: 03FC FCFD6910: fourth chip is inaccessible
034: 0463 F395198E: can't leave first room
037: 030F F1AA2CC6: top section is inaccessible
048: 0398 FB659E4B: can't leave first room
052: 0274 5DD790A9: can't reach the chips
057: 0283 84154011: can't reach the chips

[MewtwoDX1.dat]
065: 01FF 0FCFC126: last chip is inaccessible
086: 04BF FF2CE3A1: fire boots are inaccessible
097: 02D5 13D49C66: not enough chips
102: 02CF 9AA22E70: no exit

[MikeH1.dat]
017: 0342 04F83630: can't push the block to the water
021: 0359 3987993B: can't retrieve the red key

[MikeH2.dat]
002: 01BF 065EA32A: not enough chips
045: 03D4 ED55C16F: not enough chips

[PaulRM4.dat]
002: 044F 2ABD793D: can't pass ball with skates
024: 03CC 18E50A1D: too many walkers
066: 03BD 1807269C: gliders block the exit
075: 047C CE74C83B: can't retrieve the blue key

[pi.dat]
041: 041F 67EDE7C9: it is solvable in the original game but not in Tile World

[Sabu.dat]
013: 033E A82A7BF7: not enough chips

[TimS1.dat]
008: 0495 E22489A0: not enough chips
012: 02F2 A7BAA1CC: not enough chips

[TomP1.dat]
001: 0113 4358436E: not enough chips

</file>

<file path=TileWorldPortable/App/TileWorld/stderr.txt>cannot use cc-lynx.dac: chips.dat unavailable [series.c:531]
cannot use cc-ms.dac: chips.dat unavailable [series.c:531]

</file>

<file path=TileWorld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TileWorld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TileWorldPortable.exe called TileWorldPortable.ini.
If you are happy with the default options, it is not necessary, though.  There
is an example INI included with this package to get you started.  To use it,
copy AppNamePortable.ini from this directory to TileWorldPortable.ini next to
TileWorldPortable.exe.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USBSudokuPortable/App/Readme.txt>The files in this directory are necessary for the portable application to
function.  There is normally no need to directly access or alter any of the
files within these directories.

</file>

<file path=USBSudokuPortable/App/USBSudoku/license.txt>		    GNU GENERAL PUBLIC LICENSE
		       Version 2, June 1991

 Copyright (C) 1989, 1991 Free Software Foundation, Inc.
                       51 Franklin St,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USBSudokuPortable/App/USBSudoku/readme.txt>USB Sudoku Pre-Alpha Release # 2 - Changes

o Fixed a game time formatting bug.
o Fixed a 2k minimum window width bug.
o Unicode support has been added with the addition of the USBSudokuUC.exe file.
o Locale support has been added. An example file has been provided. Please see
  it for details on how to make your own locale.ini file for use with your
  language of choice.
o Manual game font selection has been added. Please see the example USBSudoku
  ini file for the steps necessary to get your game fonts changed to those of
  your choosing.
o Usage of a "backfixed.bmp" file has been added, so that, as the puzzle is
  solved, this bitmap is revealed in the "fixed" and "solved" cells. This should
  be a square bitmap and will be stretched to the size of the game window as
  needed.


USB Sudoku Pre-Alpha Release # 2 - Usage

Following is a list of the keyboard and mousing actions available in-game:

o Navigating around the grid (highlighting a specific cell) (keyboard):
  o Left, right, up, and down arrow keys will move the cell "cursor" by single
    cell increments, wrapping as necessary (up/down do not wrap, left/right will
    wrap unless the cell cursor is within the top-left or bottom-right cell)
  o Tab will move the cell cursor "forward" by a sub-grid, wrapping as
    necessary)
  o Shift tab will move the cell cursor "backward" by a sub-grid (wrapping as
    necessary)
  o Home will move the cell cursor to the top-left     cell
  o End  will move the cell cursor to the bottom-right cell

o Navigating around the grid (highlighting a specific cell) (mouse):
  o Left single-click on a cell will highlight it
  o You may also left double-click or right single-click as noted below

o Setting a highlighted cell to a specific number (keyboard):
  o Use the 0-9 keys (0 clears a cell)
  o The space bar will run a cell through the lowest available value within its
    sub-grid, up to the highest available, wrapping as necessary
  o Enter will bring up a context menu from which you can choose from various
    cell settings (0-9, mark as possible emphasized/de-emphasized, unmark as
    possible, etc.)
  o The "context menu" button will mimic the Enter key action

o Setting a highlighted cell to a specific number (mouse):
  o Left double-click will run a cell through the lowest available value
    within its sub-grid, up to the highest available, wrapping as necessary
  o Right single-click will bring up a context menu from which you can select
    a number to be entered, or select 0 (clear) to "blank out" the cell
  o Left single-click followed by a delayed left single-click will mimic the
    right single-click action (the delay must be longer than the system's
    double-click time)

o Marking/unmarking a cell "possible" number (keyboard):
  o Shift   1-9 will toggle a cell's possible number mark (emphasized)
  o Control 1-9 will toggle a cell's possible number mark (de-emphasized)
  o + followed by a number will mimic the "shift   + 1-9" action
  o - followed by a number will mimic the "control + 1-9" action
  o For the +N and -N actions, the key sequences =N and _N are equivalent to
    the +N and -N actions, respectively

o Marking/unmarking a cell "possible" number (mouse):
  o Right single-click will bring up a context menu from which you can choose
    to mark or unmark a number (check mark or unmark as appropriate and then
    select the possible number for the action)
  o Left single-click followed by a delayed left single-click will mimic the
    right single-click action (the delay must be longer than the system's
    double-click time)

Following is a list of the keyboard shortcut keys available for specific
actions:

o L   - Load     game (re-loads the last saved game's settings and grid)
o S   - Save     game (this also automatically occurs when quitting)
o P   - Previous game
o N   - Next     game
o D   - Random   game
o U   - Enter    game #
o R   - Restart  game
o ESC - Quit USB Sudoku
o B   - Restart  game using beginner difficulty level
o E   - Restart  game using easy     difficulty level
o M   - Restart  game using medium   difficulty level
o H   - Restart  game using hard     difficulty level
o X   - Restart  game using extreme  difficulty level
o A   - Adjust   game difficulty levels
o C   - Check    game for errors
o V   - Show     game's blank cell's possible values
o F1  - Help  box
o A   - About box

Left single-click on the status bar's time pane will toggle it between the
current local time and the current game's elapsed time.

You may replace the toolbar icons by placing the appropriate icon file in the
USB Sudoku startup directory (these are given in the same order that they
appear on the toolbar, from left to right):

o exit.ico       - Quit USB Sudoku
o prev.ico       - Previous game
o next.ico       - Next     game
o restart.ico    - Restart  game
o solve.ico      - Solve    game
o difficulty.ico - Changing and selecting difficulty level settings
o check.ico      - Check    game for errors
o possibles.ico  - Show     game's blank cell's possible values

You may replace the puzzle grid bitmaps by placing the appropriate bitmap file
in the USB Sudoku startup directory:

o cellempty.bmp - non-highlighted cell with no number assigned to it yet
o cellfixed.bmp - non-highlighted cell that was uncovered prior to game start
o cellhlite.bmp - highlighted cell (the cell that is currently "active")
o cellsolve.bmp - the background for all cells when the game is won
o cellcheck.bmp - a cell marked as empty    when the "Check game" toggle is on
o cellerror.bmp - a cell marked as in error when the "Check game" toggle is on

</file>

<file path=USBSudoku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USBSudoku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**AppID**Portable.exe called **AppID**Portable.ini.
If you are happy with the default options, it is not necessary, though.  There
is an example INI included with this package to get you started.  To use it,
copy AppNamePortable.ini from this directory to **AppID**Portable.ini next to
**AppID**Portable.exe.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WAtomicPortable/App/DefaultData/settings/settings_readme.txt>Your Watomic settings files will go here.
</file>

<file path=WAtomicPortable/App/ReadMe.txt>This directory contains files used by the application.  They do not normally need to be accessed directly.
</file>

<file path=WAtomicPortable/App/WAtomic/BUILDING.txt>             HOW TO BUILD WATOMIC:

(This note assumes you have a source distribution)

-----------------------------------------------
               REQUIRED  PACKAGES 
-----------------------------------------------
(REQUIRED)
In order to compile and build you need to install 
GLScene library (CVS version) and Synapse net 
library .

http://glscene.sourceforge.net (~2.8 Mb)
http://www.ararat.cz/synapse/  (~500 Kb)

(OPTIONAL)
You can obtain a performance improvement using
FastMM memory manager, installing it 

http://fastmm.sourceforge.net  (~250 Kb)

and uncommenting the first line of WAtomic.dpr
in the uses section:

[...]
uses
  //FastMM4,             <--uncomment this line
  Forms,
  main in 'main.pas' {MainForm},
[...]



-----------------------------------------------
                CVS TOOLS
-----------------------------------------------
A nice CVS client for windows can be found here

http://www.tortoisecvs.org/



-----------------------------------------------
                OPENGL RENDERING
-----------------------------------------------
If your video hardware is buggy you can try
putting Mesa3d dll in the WAtomic working dir.;
It will be slow (pure software rendering) but 
should operate correctly.
The Mesa3d web site is the following

http://www.mesa3d.org/




-----------------------------------------------
                BUILDING WATOMIC:
-----------------------------------------------
1-Keep the dir structure of WAtomic distribution unmodified;
2-Install GLScene and Synapse packages in the IDE;
3-Update your lib path to reflect new packages addition;
4-Go to the 'src' dir
5-Compile 'images.res' with batch file 'compile_res.bat'
6-Open WAtomic.dpr in the Delphi IDE and build WAtomic;
7-'WAtomic.exe' will be built in the main distribution dir.




-----------------------------------------------
                 COMMON ISSUES
-----------------------------------------------
If something goes wrong try to check the following items:

-Is the path correct ?
-Have you updated your environment lib path to reflect GLScene and Synapse packages addition?
-Did you have compile the 'images.res' file ?
-Do you have conflicting names in your Delphi configuration?
-Do you have an uncorrect GLScene installation ?
-Do you have an old GLScene package (no CVS) wich causes problem with some item names (T[...]-->TGL[...] ?)

If nothing seems to work then you can send me a mail to: 

ironfede@users.sourceforge.net
</file>

<file path=WAtomicPortable/App/WAtomic/CHANGES.txt>---CHANGE LOG---

-----
1.2.3.(.257)
-Bug fixed a little form geometry problem;

-----
1.2.3
-Bug fixed a problem related to a resource leakage;
    now, sliding level selector for a while doesn't produce EOutOfResources exception; 
    take a look at field.pas to understand what the origin of this problem was.
-Bug fixed a zombie pointer in highscr.pas
-Changed "close application" hot key combination to standard Alt+F4;
-Added bonus level "the 15-game";
-'Info pages' completed;

-----
1.2.2
-Bug fixed some levels (premature completion - see tracker);
-Bug fixed a problem in highscr.pas that possibly delete records;
-Bug fixed a problem in ApplyMover method;
-Bug fixed a range check problem
-Bug fixed a problem wich prevents update of level number label
-Bug fixed a wrong atom ID association 
-Added specification for a chemical type ('BROMO')
-(Slightly) Lowered memory usage
-Speed up application using 'wall' sprite proxies;

-Code cleanup

-----
1.2.1
-Bug fixed: Wrong path check;
-Bug fixed: DefaultExt in Open/Save dialog;
-Bug fixed: Record label not updated when opening a saved level;
-Bug fixed: Level 60 no completion;
-Bug fixed: Level 79 missing atom;
-Atoms motion is now cpu speed independent (Thanks to Mehdi Farhadi )
-Added reset function to restart current level (F2 key)
-"Prevent frame skipping" checkbox added for slow machines
 
-Code cleanup;

-----
1.2.0
-Bug fixed at levels 19,20 (no level completion);
-Bug fixed: Application AV if atom running during level change ;
-Added 'resize window' function in settings window;

TODO
-Add molecule editor;
-Add custom levels;

-----------------------
1.1.5 - dev [1.2.0 RC2]
-Interface of GLHUDSprites has changed (no more "pickable") so a lot of work has been done 
.to convert all actors to TGLSprite descendant. The coordinate system 
.has changed and consequentely all movement functions had to be re-written.
.New code was introduced to control approx errors in position.
.Now WAtomic should be compatible with current GLSCene CVS version.

TODO
-Add molecule editor;
-Add custom levels;

-----------------------
1.1.4 - dev [1.2.0 RC1]
-Some estetical change;
-High score computation changed;
-Worked-around a form-size problem on some systems;
-Changed the source code layout;exe file is builded into the root WAtomic dir;
-Introduced a correct behaviour in multiuser environments (w2k-ntfs, wxp):
.WAtomic now saves configuration files in ([HOMEPATH]/[APPDATA]/WAtomic/);

TODO
-Add molecule editor;
-Add custom levels;
-Correct a form size problem;

------------
1.1.3 - dev
-'Get Info' button to obtain infos and curiosities on molecules involved in WAtomic;
 -->implies the use of Synapse net library for http communication; 

-Updated GLScene version 0.91A2
 -->implies little changes in class names:
 : TDummyCube --> TGlDummyCube
 : THudSprite --> TGlHUDSprite 

-Memory consumption reduced;

TODO
-Add molecule editor;
-Add custom levels;

-----------
1.1.2 - dev
-Corrected level 60 (Bug in KAtomic too ?);
-Corrected the level number updating 

TODO
-Add 'information' page to levels;
-Add molecule editor;

-----------
1.1.1 - dev
-Corrected a bug in Victory-check algorithm that prevented level 83,84 completion;
-Corrected level 19 (Bug in KAtomic too ?);
-Corrected the wrong disposition of directories of the release;

TODO
-Add 'information' page to levels;
-Add molecule editor;

------------
1.1.0 - dev
-Incorporated 'Field' unit into main program
.Scene creation now at runtime;
.Removed WAtomic_Field package;
.No more components to pre-install;
-Added two levels from KAtomic 
.(THANKS !!!! to all people working on Linux platform to enhance KAtomic);
-Added sounds;
-Reduced target molecule size;

TODO
-Add 'information' page to levels;
-Add molecule editor;

-----
1.0.4
-Added High Scores list
-Changed WAtomic.dpk package name into WAtomic_Field.dpk

-----
1.0.3
-First stable version;
-Added comments to sourcecode;
-Source revision;
-Fixed the -wrong- possibility to change selected atoms during moves; 

TODO
-Adding "High Scores"

-------------
1.0.2. - BETA
-Added save/load level support;
-Fixed anchors when maximizing;
-Fixed some estetic bug;

TODO
-Enanching level selection;

---------------
1.0.1.31 - BETA
-Fixed temporization of victory notification;
-Fixed an AV when changing level from water (dangling pointer...);
-Added full keyboard navigation (Space + Arrows buttons);
-Code cleaned up;
-Enanched level selection;

----------------
1.0.0.10 - ALPHA
-Fixed the -wrong- possibility to change direction of atoms during moves;
-Added .ico file;
-Improved a little the main unit;

----------------
1.0.0.3 - ALPHA:
-Fixed end-level logic.

</file>

<file path=WAtomicPortable/App/WAtomic/levels/names.txt>Water
Formic Acid
Acetic Acid
trans-Butene
cis-Butene
Dimethyl ether
Butanol
2-Methyl-2-Propanol
Glycerin
Poly-Tetra-Fluoro-Ethane
Malic Acid
Methane
Formaldehyde
Crystal 1
Acetic acid ethyl ester
Ammonia
3-Methyl-Pentane
Propanal
Propyne
Furanal
Pyran
Cyclo-Pentane
Methanol
Nitro-Glycerin
Ethane
Crystal 2
Ethylene-Glycol
L-Alanine
Cyanoguanidine
Prussic Acid (Cyanic Acid)
Anthracene
Thiazole
Saccharin
Ethylene
Styrene
Melamine
Cyclobutane
Nicotine
Acetyle salicylic acid
Meta-Di-Nitro-Benzene
Propyne
Malonic Acid
2,2-Dimethylpropane
Ethyl-Benzene
Propene
L-Asparagine
1,3,5,7-Cyclooctatetraene
Vanillin
Crystal 3
Uric Acid
Thymine
Aniline
Chloroform
Carbonic acid
Crystal 4
Ethanol
Acrylo-Nitril
Furan
l-Lactic acid
Maleic Acid
meso-Tartaric acid
Crystal 5
Formic acid ethyl ester
1,4-Cyclohexadiene
Squaric acid
Squaric acid
Ascorbic acid
Iso-Propanol
Phosgene
Thiophene
Urea
Pyruvic Acid
Ethylene oxide
Ethylene oxide
Phosphoric Acid
Diacetyl
trans-Dichloroethene
Allylisothiocyanate
Diketene
Ethanal
Acroleine
Malonic Acid
Uracil
Acetone
</file>

<file path=WAtomicPortable/Other/Source/AppSource.txt>The base application's source code is available from the portable app's homepage listed in the help.html file.
</file>

<file path=WAtomic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AtomicPortable/Other/Source/Readme.txt>WAtomic Portable Launcher
=========================
Copyright 2004-2007 John T. Haller
Copyright 2008-2010 Simeon K&#65533;hl

Website: http://PortableApps.com/WAtomicPortable

This software is OSI Certified Open Source Software.
OSI Certified is a certification mark of the Open Source Initiative.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ABOUT WATOMIC PORTABLE
======================
The WAtomic Portable Launcher allows you to run WAtomic from a removable drive whose letter changes as you move it to another computer.  The game and your settings are be entirely self-contained on the drive and then used on any Windows computer.


LICENSE
=======
This code is released under the GPL.  Within the WAtomicPortableSource directory you will find the code (WAtomicPortable.nsi) as well as the full GPL license (License.txt).  If you use the launcher or code in your own product, please give proper and prominent attribution.


INSTALLATION / DIRECTORY STRUCTURE
==================================
By default, the program expects this directory structure:

-\ <--- Directory with WAtomicPortable.exe
	+\App\
		+\WAtomic\
	+\Data\
		+\settings\



It can be used in other directory configurations by including the WAtomicPortable.ini file in the same directory as WAtomicPortable.exe and configuring it as details in the INI file section below.  The INI file may also be placed in a subdirectory of the directory containing WAtomicPortable.exe called WAtomicPortable.  All paths in the INI should remain relative to the EXE and not the INI.


WATOMICPORTABLE.INI CONFIGURATION
=================================
The WAtomic Portable Launcher will look for an ini file called WAtomicPortable.ini within its directory.  If you are happy with the default options, it is not necessary, though.  There is an example INI included with this package to get you started.  The INI file is formatted as follows:

[WAtomicPortable]
AdditionalParameters=
DisableSplashScreen=false

The AdditionalParameters entry allows you to pass additional commandline parameter entries to WAtomic.exe.  Whatever you enter here will be appended to the call to WAtomic.exe.

The DisableSplashScreen entry allows you to run the WAtomic Portable Launcher without the splash screen showing up.  The default is false.
</file>

<file path=WackGetPortable/App/Readme.txt>The files in this directory are necessary for the portable application to
function.  There is normally no need to directly access or alter any of the
files within these directories.

</file>

<file path=WackGetPortable/App/WackGet/CHANGES.txt>
WackGet Version History

1.2.4 - Bugfixes
  Corrected a bug related to invalid memory access that caused a crash on Windows Vista/7
  Corrected a bug where a download may appear stuck for 10-15 seconds before starting

1.2.3 - New features
  Recompiled with wget 1.10.2
  Large file support - now works properly with files > 2^31 bytes
  Better support for https URLs using curl's cacert bundle (http://curl.haxx.se/docs/caextract.html)

1.2.2 - Bugfixes and new features
  Added proxy support
  Added hotkey to toggle WackGet
  Added .wgq file association to preferences dialog
  Fixed Litestep tray icon bug
  Show status in systray on by default
  Created installer-less release

1.2.1 - Bugfixes and new features
  Fixed hidden state not being saved
  Fixed tray-only to taskbar-only while hidden bug
  Fixed to allow only one instance of WackGet
  Added sending command line to WackGet if already running
  Added opening multiple queue files
  Added dragging & dropping queue files

1.2 - Rewrite and new features
  Rewrote entirely in C changed build to use makefiles
  Added copying multiple items' urls
  Added running multiple items
  Updated wget.patch to patch wget v1.8.2
  Added copying & pasting or dragging html from browser (Supports IE and Mozilla)
  Added icon to and shell open support for queue files
  Added Load Queue and Save Queue shortcuts
  Improved memory allocation to be faster and more efficient
  Replaced Retry with Force in item menu
  Added referrer for anti-leech links
  Removed auto-takeover downloads in IE

1.1.2 - Bugfixes
  Fixed WGET.EXE spazzing out when connection dies
  Using normal process priorities for the time being (thanks Alex)

1.1.1 - Win98 bugfixes
  Fixed SHELL32.DLL missing export: StrRStrIA error under Win98
  Fixed saved queue-loading error under Win98

1.1 - New features
  Uninstaller warns about IE using WackGet.dll
  Installer warns about existing installation
  Regenerates tray icon & taskbar button if Explorer is restarted (thanks arhra)
  Prompts to save queue on exit if any downloads still in progress
  Added HTTP error code to failed downloads if available
  Added File->Save Queue and File->Load Queue, with prompt to replace or append
  Runs with low/idle system priority
  Added Help->Help shortcut (F1) and button on preferences dialog
  Added thousand-place-commification for status texts
  Added Delete/Leave/Prompt preference for removing partial downloads
  Added "Show in Taskbar/Systray/both" preference like Winamp
  Added auto-scroll when moving items
  Added Clear All Complete preference clears failed items too
  Added idle/busy/blink-done tray icon preference
  Added "Retry" and "Re-queue" to item menu
  Added log finished downloads preference
  Added IE Integration via these preferences:
    A context menu item ("WackGet it!")
    A keyboard and mouse click combo (Ctrl+Click)
    Automatically taking over downloads
  Added "Select All" to queue menu
  Added "Open Download Folder" to file and tray menu
  Added "Run" to item menu
  Added estimated time remaining to Speed column
  Allowed reordering of column headers by dragging
  Accepts URLs from the command line and adds them to queue
  Added preference to toggle grid lines in list
  Ctrl+A toggles AlwaysOnTop mode
  Added a WM_COPYDATA command to add URLs from other apps
  Made smarter about finding support files (ie. WGET.EXE)
  Updated WackGet and wget mods to build under VC7

1.0 - Initial Release
  Implemented initial feature set

</file>

<file path=WackGetPortable/App/WackGet/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ackGetPortable/App/WackGet/OpenSSL_LICENSE.txt> LICENSE ISSUES
  ==============

  The OpenSSL toolkit stays under a dual license, i.e. both the conditions of
  the OpenSSL License and the original SSLeay license apply to the toolkit.
  See below for the actual license texts. Actually both licenses are BSD-style
  Open Source licenses. In case of any license issues related to OpenSSL
  please contact openssl-core@openssl.org.

  OpenSSL License
  ---------------

/* ====================================================================
 * Copyright (c) 1998-2006 The OpenSSL Project.  All rights reserved.
 *
 * Redistribution and use in source and binary forms, with or without
 * modification, are permitted provided that the following conditions
 * are met:
 *
 * 1. Redistributions of source code must retain the above copyright
 *    notice, this list of conditions and the following disclaimer.
 *
 * 2. Redistributions in binary form must reproduce the above copyright
 *    notice, this list of conditions and the following disclaimer in
 *    the documentation and/or other materials provided with the
 *    distribution.
 *
 * 3. All advertising materials mentioning features or use of this
 *    software must display the following acknowledgment:
 *    "This product includes software developed by the OpenSSL Project
 *    for use in the OpenSSL Toolkit. (http://www.openssl.org/)"
 *
 * 4. The names "OpenSSL Toolkit" and "OpenSSL Project" must not be used to
 *    endorse or promote products derived from this software without
 *    prior written permission. For written permission, please contact
 *    openssl-core@openssl.org.
 *
 * 5. Products derived from this software may not be called "OpenSSL"
 *    nor may "OpenSSL" appear in their names without prior written
 *    permission of the OpenSSL Project.
 *
 * 6. Redistributions of any form whatsoever must retain the following
 *    acknowledgment:
 *    "This product includes software developed by the OpenSSL Project
 *    for use in the OpenSSL Toolkit (http://www.openssl.org/)"
 *
 * THIS SOFTWARE IS PROVIDED BY THE OpenSSL PROJECT ``AS IS'' AND ANY
 * EXPRESSED OR IMPLIED WARRANTIES, INCLUDING, BUT NOT LIMITED TO, THE
 * IMPLIED WARRANTIES OF MERCHANTABILITY AND FITNESS FOR A PARTICULAR
 * PURPOSE ARE DISCLAIMED.  IN NO EVENT SHALL THE OpenSSL PROJECT OR
 * ITS CONTRIBUTORS BE LIABLE FOR ANY DIRECT, INDIRECT, INCIDENTAL,
 * SPECIAL, EXEMPLARY, OR CONSEQUENTIAL DAMAGES (INCLUDING, BUT
 * NOT LIMITED TO, PROCUREMENT OF SUBSTITUTE GOODS OR SERVICES;
 * LOSS OF USE, DATA, OR PROFITS; OR BUSINESS INTERRUPTION)
 * HOWEVER CAUSED AND ON ANY THEORY OF LIABILITY, WHETHER IN CONTRACT,
 * STRICT LIABILITY, OR TORT (INCLUDING NEGLIGENCE OR OTHERWISE)
 * ARISING IN ANY WAY OUT OF THE USE OF THIS SOFTWARE, EVEN IF ADVISED
 * OF THE POSSIBILITY OF SUCH DAMAGE.
 * ====================================================================
 *
 * This product includes cryptographic software written by Eric Young
 * (eay@cryptsoft.com).  This product includes software written by Tim
 * Hudson (tjh@cryptsoft.com).
 *
 */

 Original SSLeay License
 -----------------------

/* Copyright (C) 1995-1998 Eric Young (eay@cryptsoft.com)
 * All rights reserved.
 *
 * This package is an SSL implementation written
 * by Eric Young (eay@cryptsoft.com).
 * The implementation was written so as to conform with Netscapes SSL.
 *
 * This library is free for commercial and non-commercial use as long as
 * the following conditions are aheared to.  The following conditions
 * apply to all code found in this distribution, be it the RC4, RSA,
 * lhash, DES, etc., code; not just the SSL code.  The SSL documentation
 * included with this distribution is covered by the same copyright terms
 * except that the holder is Tim Hudson (tjh@cryptsoft.com).
 *
 * Copyright remains Eric Young's, and as such any Copyright notices in
 * the code are not to be removed.
 * If this package is used in a product, Eric Young should be given attribution
 * as the author of the parts of the library used.
 * This can be in the form of a textual message at program startup or
 * in documentation (online or textual) provided with the package.
 *
 * Redistribution and use in source and binary forms, with or without
 * modification, are permitted provided that the following conditions
 * are met:
 * 1. Redistributions of source code must retain the copyright
 *    notice, this list of conditions and the following disclaimer.
 * 2. Redistributions in binary form must reproduce the above copyright
 *    notice, this list of conditions and the following disclaimer in the
 *    documentation and/or other materials provided with the distribution.
 * 3. All advertising materials mentioning features or use of this software
 *    must display the following acknowledgement:
 *    "This product includes cryptographic software written by
 *     Eric Young (eay@cryptsoft.com)"
 *    The word 'cryptographic' can be left out if the rouines from the library
 *    being used are not cryptographic related :-).
 * 4. If you include any Windows specific code (or a derivative thereof) from
 *    the apps directory (application code) you must include an acknowledgement:
 *    "This product includes software written by Tim Hudson (tjh@cryptsoft.com)"
 *
 * THIS SOFTWARE IS PROVIDED BY ERIC YOUNG ``AS IS'' AND
 * ANY EXPRESS OR IMPLIED WARRANTIES, INCLUDING, BUT NOT LIMITED TO, THE
 * IMPLIED WARRANTIES OF MERCHANTABILITY AND FITNESS FOR A PARTICULAR PURPOSE
 * ARE DISCLAIMED.  IN NO EVENT SHALL THE AUTHOR OR CONTRIBUTORS BE LIABLE
 * FOR ANY DIRECT, INDIRECT, INCIDENTAL, SPECIAL, EXEMPLARY, OR CONSEQUENTIAL
 * DAMAGES (INCLUDING, BUT NOT LIMITED TO, PROCUREMENT OF SUBSTITUTE GOODS
 * OR SERVICES; LOSS OF USE, DATA, OR PROFITS; OR BUSINESS INTERRUPTION)
 * HOWEVER CAUSED AND ON ANY THEORY OF LIABILITY, WHETHER IN CONTRACT, STRICT
 * LIABILITY, OR TORT (INCLUDING NEGLIGENCE OR OTHERWISE) ARISING IN ANY WAY
 * OUT OF THE USE OF THIS SOFTWARE, EVEN IF ADVISED OF THE POSSIBILITY OF
 * SUCH DAMAGE.
 *
 * The licence and distribution terms for any publically available version or
 * derivative of this code cannot be changed.  i.e. this code cannot simply be
 * copied and put under another distribution licence
 * [including the GNU Public Licence.]
 */
</file>

<file path=WackGetPortable/App/WackGet/README.txt>This is a modified version of Millweed's WackGet. 

The changes (as per CHANGES.txt) are as follows:

  Recompiled with wget 1.10.2
  Large file support - now works properly with files > 2^31 bytes
  Better support for https URLs using curl's cacert bundle 
	(http://curl.haxx.se/docs/caextract.html)

Wackget v1.2.3 now also installs the OpenSSL DLLs.

-- OPENSSL CREDITS --
  "This product includes software developed by the OpenSSL Project
  for use in the OpenSSL Toolkit (http://www.openssl.org/)."

  "This product includes cryptographic software written by Eric Young 
  (eay@cryptsoft.com)"

  "This product includes software written by Tim Hudson 
  (tjh@cryptsoft.com)"
---------------------

It includes the latest version of the Windows binary for 
wget - v1.10.2 - source from http://users.ugent.be/~bpuype/wget/.

WackGet Official site: http://millweed.com/projects/wackget/

Mad props to the millweed.com guys for making such a nice little 
application and releasing the source!

Code by Paul Caristino at Mammoth Media. 

-- David Harrison
-- Mammoth Media
-- http://www.mammoth.com.au/contact.php





</file>

<file path=WackGet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WackGet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WackGetPortable.exe called WackGetPortable.ini.
If you are happy with the default options, it is not necessary, though.  There
is an example INI included with this package to get you started.  To use it,
copy AppNamePortable.ini from this directory to WackGetPortable.ini next to
WackGetPortable.exe.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WinBoardPortable/App/WinBoard/Fruit/copying.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inBoardPortable/App/WinBoard/Fruit/readme.txt>
Legal details
-------------

Fruit 2.1 Copyright 2004-2005 Fabien Letouzey.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See the file "copying.txt" for details.


General
-------

Today is 2005/06/17.  This is Fruit 2.1 (Peach).

Fruit is a UCI-only chess engine.  This distribution comes up with
Windows, Linux and Mac OS X executable files as well as an opening
book and platform-independent source code.

Sorry that the word "Fruit" looks like "Fritz" (it certainly sounds
different in English).  This is obviously unintentional (or is it not,
yes?  I don't know anymore)!

PS: How would "Deep Fruit" sound? :)


Official distribution URL
-------------------------

The official distribution web site is Leo Dijksman's WBEC Ridderkerk:
http://wbec-ridderkerk.nl/  This is where you should be looking for
Fruit updates in the future.


Version
-------

"2.1, what's with the version number?  I invested $1M on 2.5 at the
stock market and now who's gonna bring my money back???"

Not me!  Version numbers have nothing to do with chess strength, but
with the quantity of code change and the position of the program in
long-term plans.

I decided to enter the Massy tournament (2005/06/12) only two weeks
beforehand, and I had to quickly decide for the version that would
play.  There were only 3 main changes as compared with Fruit 2.0,
because I had also been working on other programming projects.

After the tournament, "Fruit Massy" was tested and it appeared obvious
that some strength had been gained.  Fruit 2.1 is a "hurry release" of
the tournament version.  It took a few more days to fix an interface
problem (hash-table size under Arena) and add opening-book code
(compatible with PolyGlot).

OK so in short I switched from 2.0 to 2.1 because there were few
changes and I don't especially have plans for a 3.0, sorry for that.

For a description of the main additions, see the History section.


Files
-----

The archive contains executable files for Windows, Linux and Mac OS X,
as well as source code and a small opening book.

The file "technical_10.txt" only concerns the - obsolete - version 1.0
of Fruit (because I am too lazy to edit it right now AND also was when
releasing Fruit 2.0 AND also ...).  The search part of it is still
valid for Fruit 2.1 (except for the addition of history pruning).
However the evaluation function has almost been completely re-written.
Again, see the History section for a succinct description.


Compiling
---------

The distribution comes up with Windows, Linux and Mac OS X binaries.
Compiling is therefore not necessary on those systems unless you want
to make a change in the program.  In any case this section describes
the compiling procedure, it is safe to skip it.

Fruit was developed on Linux using g++ (the GNU C++ compiler).

The source code has also been successfully compiled on Windows using
both MSVC and Intel C++ compilers.  I do not know about
FreeBSD/OpenBSD/NetBSD or other POSIX-compliant operating systems, but
I don't expect many problems.

If you had problems getting Fruit compiled on your system, but somehow
managed it in the end, please let me know what changes were necessary
(see the contact section for details).

I have now included my Makefile for Unix systems.  It is a bit weird
(it uses GNU extensions), I hope it works on your OS (let me know if
it doesn't).  Associate the "-march" option with the appropriate
value on your system, and type "make" in the "src" directory.

If you find better optimisation options for g++ please let me know.


XBoard / Winboard
-----------------

Fruit is a UCI-only engine.  This is unlikely to change in the future.

Fruit and other UCI engines can be used with XBoard or WinBoard (or
other xboard-compatible interfaces) with the help of PolyGlot
(UCI-to-xboard adapter).  You can download PolyGlot at
http://wbec-ridderkerk.nl/


Opening book
------------

*** NEW ***

Starting with version 2.1, Fruit handles an opening book,
tada! (<- Windows 3.x sound for those old enough to remember).

I cloned the code from my own software (assuming it was legal)
"PolyGlot", sorry myself (it's OK /Ed).  And some say that open-source
is not useful!

Now, I hear it already.  Tournament directors will want me to
designate an official book that they should use.  To keep download
overhead low, I decided to include only a small book in the main
archive: it's called "book_small.bin".  It is in fact the same as
"fruit.bin" in the PolyGlot 1.3 release.

However, I would prefer that Fruit has access to a larger book during
tournaments.  At the time I am writing this line, "book_corbit.bin" is
planned to be made available on WBEC.

You can build your own book from a PGN file by using PolyGlot on the
command line.  PolyGlot is available for download at
http://wbec-ridderkerk.nl/


Tablebases
----------

Fruit does not use the so-called Nalimov tablebases, sorry for that.
This is unlikely to change in the future.

The reasons for my decision are:

- the source code by Eugene Nalimov is not "free of use"
  (although you don't have to pay for it)

- the design of the code does not work well with Fruit's "small memory
  footprint" requirement (for example the executable file would be at
  least twice as large with the TB code).

It must be said though that I have great respect for Eugene's
contribution to the computer-chess community.

As for Fruit I plan on using selected "bitbases" in the (very far)
future.  For now some draws are recognised by the evaluation function,
and - despite the errors - this somewhat reduces the penalty for not
using tablebases.


UCI options
-----------

You are advised to skip this section unless you are completely crazy
about computer chess.

Here I give you another chance to skip the section, as you should not
be reading this ...

Well you have downloaded Fruit in the first place so I suppose I can't
do anything for you anyway ...  I give up!

- "NullMove Pruning" (Always/Fail High/Never, default: Fail High)

"Always" actually means the usual conditions (not in check, etc ...).
"Fail High" adds the condition that the static evaluation fails high.
Never use "Never" (ever)!  OK you can use "Never" to test a Zugzwang
problem, but ask your Momma first!

I expect that this option has little effect (assuming the first two
choices only).  I only added it because most engines do not use the
fail-high condition.

- "NullMove Reduction" (1-3 plies, default: 3)

3 is rather aggressive, especially in the endgame.  It seems better
than always using 2 though.  I have not experimented with adaptive
solutions.

- "Verification Search" (Always/Endgame/Never, default: Endgame)

This tries to solve some Zugzwang-related problems.  I expect it to
hardly have any effect in games.  The default value should be
sufficient for most-common Zugzwang situations.

- "Verification Reduction" (1-6 plies, default: 5)

5 guarantees that the cost of verification search is negligible in
most cases.  Of course it means Zugzwang problems need a lot of depth
to get solved, if ever!  With such a reduction, verification search is
similar to Vincent Diepeveen's "double null move".

- "History Pruning" (true/false, default: true)

A bit dodgy, but fun to experiment with.  I added it in Fruit 2.0, and
I still haven't found the time to test it seriously ...  It should
help in blitz, but it's possible it actually hurts play in longer
games(!!!).  One day, I should check this.  One day ...

- "History Threshold" (percentage, default: 60%)

This is the thing, as it affects the search tree!  Lower values are
safer, and higher values more aggressive.  THIS VALUE HAS NOT BEEN
TUNED!  There is a good chance Fruit's strength can be improved by
changing this option.

- "Futility Pruning" (true/false, default: false)

Very common but controversial.  Makes the engine a tiny bit
better at tactics but slightly weaker positionally.  It might be
beneficial by a very small amount, but has not been tested in
conjunction with history pruning yet.

- "Futility Margin" (centipawns, default: 100)

This value is somewhat aggressive.  It could lead to problems in
the endgame.  Larger values prune less but will lead to fewer
positional errors.

- "Delta Pruning" (true/false, default: false)

Similar to futility pruning.  Probably safer because it is used
mainly during the middlegame.  Has not been tested with history
pruning either.

- "Delta Margin" (centipawns, default: 50)

Same behaviour as futility margin.  This one is probably safe.

- "Quiescence Check Plies" (0-2 plies, default: 1)

Fruit tries safe (SEE >= 0) checks at the first plies of the
quiescence search.  0 means no checks at all (as in most older
engines).  1 is the same as previous versions of Fruit.  2 is probably
not worth the extra cost.  It could be interesting when solving mate
problems though.

- evaluation options (percentage, default: 100%)

These options are evaluation-feature multipliers.  You can modify
Fruit's playing style to an extent or make Fruit weaker for instance
by setting "Material" to a low value.

"Material" is obvious.  It also includes the bishop-pair bonus.
"Piece Activity": piece placement and mobility.
"King Safety": mixed features related to the king during early phases
"Pawn Structure": all pawn-only features (not passed pawns).
"Passed Pawns": ... can you guess?

I think "Pawn Structure" is not an important parameter.
Who knows what you can obtain by playing with others?


History
-------

2004/03/17 Fruit 1.0, first stable release
------------------------------------------

Fruit was written in early 2003, then hibernated for many months.
I suddenly decided to remove some dust from it and release it after
seeing the great WBEC web site by Leo Dijksman!  Note that Fruit is
nowhere near ready to compete there because of the lack of xboard
support and opening book.  Note from the future: these limitations
seem not to be a problem anymore.

Fruit 1.0 is as close to the original program as possible, with the
main exception of added UCI-handling code (Fruit was using a private
protocol before).  It is a very incomplete program, released "as is",
before I start heavily modifying the code (for good or bad).

You can find a succinct description of some algorithms that Fruit uses
in the file "technical_10.txt" (don't expect much).


2004/06/04 Fruit 1.5, halfway through the code cleanup
------------------------------------------------------

In chronological order:

- added mobility in evaluation (makes Fruit play more actively)

- added drawish-material heuristics (makes Fruit look a bit less stupid
  in some dead-draw endgames)

- tweaked the piece/square tables (especially for knights)

- added time management (play easy moves more quickly, take more time
  when unsure)

- enabled the single-reply extension (to partly compensate for the lack
  of king safety)

- some speed up (but bear in mind mobility is a costly feature, when
  implemented in a straightforward way as I did)


2004/12/24 Fruit 2.0, the new departure
---------------------------------------

The main characteristic of Fruit 2.0 is the "completion" of the
evaluation function (addition of previously-missing major features).

In chronological order:

- separated passed-pawn evaluation from the pawn hash table,
  interaction with pieces can now be taken into account

- added a pawn-shelter penalty; with king placement this forms
  some sort of a simplistic king-safety feature

- added incremental move generation (Fruit was starting to be too slow
  for my taste)

- added futility and delta pruning (not tested in conjunction with
  history pruning and hence not activated by default)

- improved move ordering (bad captures are now postponed)

- added history pruning (not tested seriously at the time I write
  this yet enabled by default, I must be really dumb)

- cleaned up a large amount of code (IMO anyway), this should allow
  easier development in the future


2005/06/17 Fruit 2.1, the unexpected
------------------------------------

Unexpected because participation in the Massy tournament had not been
planned.  What you see is a picture of Fruit right in the middle of
development.  There may even be bugs (but this is a rumour)!

I have completed the eval "even more", not that it's ever complete
anyway.  I have to admit that I had always been too lazy to include
king attacks in previous versions.  However, some programs had fun
trashing Fruit 2.0 mercilessly in 20 moves, no doubt in order to make
me angry.  Now they should need at least 25 moves, don't bother me
again!

- added rook-on-open file bonus; thanks to Vincent Diepeveen for
  reminding me to add this.  Some games look less pathetic now.

- added pawn storms; they don't increase strength but they are so
  ridiculous that I was unable to deactivate them afterwards!

- added PV-node extensions (this is from Toga), e.g. extending
  recaptures only at PV nodes.  Not sure if these extensions help; if
  they do, we all need to recognise Thomas Gaksch's contribution to
  the community!

- added (small) king-attack bonus, the last *huge* hole in the eval;
  now only large holes remain, "be prepared" says he (to himself)!

- added history-pruning re-search; does not help in my blitz tests,
  but might at longer time control; it's also safer in theory,
  everybody else is using it and I was feeling lonely not doing like
  them.  OK, Tord told me that it helped in his programs ...

- added opening book (compatible with PolyGlot 1.3 ".bin" files)

- fixed hash-size UCI option, it should now be easy to configure using
  all interfaces (there used to be problems with Arena, entirely by my
  fault)


Breakpoint
----------

Why a breakpoint now?  For the first time of its life, after the
recent addition of king attacks, Fruit has all major (but admittedly
few others) evaluation components.  Don't get me wrong: they all need
a lot of refinement, but the code layout is there.

When Fruit 1.0 was released, some programmers told their surprise
that the program was playing OK-ish (not that I agreed) despite having
virtually no eval.  They might have wondered whether their larger code
was really useful.

Since then, I have mostly added classical evaluation features.  I
believe that Fruit has gained overall 150 to 200 Elo points by
evaluation alone.  Here I just want to explain that the minimalism of
Fruit 1.0 was never a goal, but the consequence of the "as is" state
of the distribution.

In the end, the moral is safe: eval is good for you!
Also "don't jump at conclusions" seems appropriate.


Future?
-------

Because of this "hurry release", I haven't had the time to continue
cleaning up the code.  This is the main reason why the version number
is only 2.1

I hope to provide a cleaner alternative, perhaps tuned a little, in a
few months.  Maybe it is time to consider adding features like
MultiPV.

Although I believe I could keep on increasing strength by adding more
and more eval terms, I have little interest in doing so.  I would not
learn anything in the process, unless I develop new tuning/testing
techniques.  Ideally I would like to spend more time in alternative
software, like my own GUI perhaps (specific to engine testing/matches).

Nonetheless, a lot can be done like tuning existing code or building
an adapted opening book.  Therefore, don't hesitate to contact me if
you are interested in giving a hand.  Computer testing time is
especially welcome, but be warned that I am quite demanding.  "I can
include test versions in my Fritz-GUI swiss tournament." -> forget it,
as well as my email address please, thanks a lot!

Lastly, don't take it too seriously.  I am tired and always under big
pressure before a release, because I want everything to go smoothly.
Who knows what I will think in a month?


Bug fixes
---------

Contrary to Fruit 2.0, Fruit 2.1 checks the legality of the hash-table
move before playing it.  This could make Fruit 2.0 crash in rare
occasion (like once every 10000 games).  This means that if Fruit 2.1
crashes, the bug is somewhere else.

Fruit 2.1 will now tolerate a hash-table resize after initialisation.
This seems especially important for use with Arena.  Unfortunately, it
also raises the notorious 1MB problem of some "bug"-full interface ...


Known bugs
----------

Fruit always claims that CPU is 100% used.  This is apparently a
problem in the standard C libraries on Windows.  Mailbomb me if fixing
this would save lives (especially children)!  I prefer waiting for
late users to throw away Windows 95/98/ME before adding an
NT/2000/XP/... solution.


Thanks
------

Big thanks go to:

- Joachim Rang and Robert W. Allgeuer for spending so much time
  testing different versions/settings of Fruit and getting actively
  involved in the project in general.  I don't know why they got
  interested in Fruit but the current version would definitely NOT
  exist without them.

- Bryan Hofmann for compiling Fruit (and other engines) for Windows

- Aaron Gordon for the Linux binary and long-term friendship;
  he's the one who showed me CCC years ago!

- George Sobala for the Mac OS X executable

- Leo Dijksman for hosting the Fruit distribution (and also the
  PolyGlot adapter) on his web site (see Links) and all the rest:
  tournament, testing, documentation, etc, ...  For those who have not
  noticed (e.g. people still using a TRS-80), Leo is EXTREMELY serious
  in what he is doing.  A reference in behaviour!

- Ernest Bonnem for making it possible for Fruit to play in the
  Massy 2005 tournament

- Tord Romstad for being my virtual twin brother; who knows if we can
  materialise in the same place some day?

- You, for having patiently waited for this release and still being
  reading this file (don't worry, it's nearly finished)

As usual there are dozens missing, it is simply impossible to include
everybody.


Links
-----

- engine lists, and much more:

Leo Dijksman's WBEC Ridderkerk: http://wbec-ridderkerk.nl/
Alex Schmidt's UCIengines.de: http://www.uciengines.de/

- free chess GUIs:

Tim Mann's Chess Pages: http://www.tim-mann.org/xboard.html
Arena: http://www.playwitharena.com/

- computer-chess fora:

The Computer Chess Club (CCC): http://www.talkchess.com/
Volker Pittlik's Winboard Forum: http://wbforum.volker-pittlik.name/

- mostly programmer stuff (if you have several lives to spend):

Dann Corbit's FTP: ftp://cap.connx.com (do *not* use passive mode)

Sorry for the dozens I simply had to leave away (but you know them if
you went that far) ...


Contact me
----------

You can contact me at fabien_letouzey@hotmail.com

For a long time, I have been waiting in vain for the "Fruit Fan Club"
T-shirts and donations of source-code improvements of several hundreds
Elo points I had been asking for.  About the latter I have to say that
it is not very smart to delay much further: the more you wait and the
more difficult it will be, but I suppose that it had not yet been
challenging enough ...

Anyway, I have decided to launch a new initiative.  What's more boring
than reading one's own code at 3am tracking down a bug that might not
even exist, know what I mean?  I have the solution: let's fix
each others bugs!

The new operation is called "Fix my Bugs and I Fix Yours!" (patent
pending).  It works as follows:

1) You fix one of my bugs (excluding null move) before 2005/09/01
   00:00 UTC (the acronym that does not mean anything in either
   English or French, so that both parties are equally disappointed).

2) I select the most artistic bug fix after the date limit.  A jury
   will be nominated if necessary.

3) I fix a bug of your choice in your program (excluding "it plays bad
   moves"), it's that simple!

This is not irony: contrary to popular belief, there really are bugs
in Fruit.  Even search bugs.  I just couldn't be bothered with fixing
them so far.  Sorry that I can't give you more hints, for now I am
using them to find clones effortlessly.

See you in September!!!


The end
-------

Thanks for listening, and have fun with Fruit!

Fabien Letouzey, 2005/06/17.


</file>

<file path=WinBoardPortable/App/WinBoard/Fruit/technical_10.txt>
*** WARNING ***

This file described the older Fruit 1.0
The evaluation function has been mostly rewritten since.
The rest is still mostly accurate.

Fabien, a very lazy man.

---

Fruit overview
--------------

Fruit was designed to help with the study of game-tree search
algorithms, when applied to chess.  It is now released as a chess
engine, which is a somewhat different category of programs.  Therefore
the source code contains entire files and also functions that are
either not used by the engine, or could be replaced with a much
simpler (although somewhat less efficient) equivalent.

As a chess engine, Fruit combines a "robust" search algorithm with a
"minimalist" evaluation function.  The latter is not a design choice,
and will hopefully change in the future.

The following description is only a very incomplete description.
Please consult the source code for an absolute definition.

The search algorithm was designed to accommodate with heavy
forward-pruning eccentricities (such as search inconsistencies).  Note
that in Fruit 1.0 only null-move pruning is used as a forward-pruning
mechanism.


Board data structure
--------------------

Fruit uses the 16x12 board.  Although this structure is not very
popular, it can be seen as simply combining 10x12 (mailbox) with 16x8
(0x88).

0x88 was picked in Fruit because of the small memory requirements of
vector calculations (much smaller tables).  It is possible that Fruit
uses bitboards for pawns in the future.


Search algorithm
----------------

The main search algorithm is a classical PVS with iterative deepening.
Search enhancements such as a transposition table and null-move
pruning are also used (see below).

A few details in the PVS implementation are not-so-standard and are
there to supposedly enhance the stability of the search (like reducing
the consequences of search inconsistencies).  For example the
re-search window after a scout fail high of score "value" (with value
> alpha) is [alpha,beta], not [value,beta].  As another example, I
only allow null move when the static evaluation fails high
(i.e. eval() >= beta).  Whether these features improve the strength of
the engine is an open question.


Transposition table
-------------------

Fruit uses 4 probes and replaces the shallowest entry.  Time stamping
is used so that entries from previous searches are considered
available for overwriting.

Enhanced Transposition Cutoff (ETC) is also used 4 plies (and more)
away from the horizon.


Null move
---------

Fruit uses R=3 recursive null move, even in the endgame.

In Fruit, a precondition to using null move is that the static eval
fails high.  One of the consequences of this is that no two null moves
can be played in a row (this is because the evaluation is
symmetrical).  This is a usual condition but notice that in Fruit the
null-move condition is "pure" (independent of move paths).  The
fail-high condition was selected for other reasons however.

Also, a verification search is launched in the endgame.


Move ordering
-------------

The move ordering is rather basic:

- transposition-table move
- captures sorted by MVV/LVA
- promotions
- killer moves (two per level, no counters)
- history moves (piece-type/to-square table, with "aging").


Evaluation function
-------------------

The evaluation function is pretty minimal and only includes:

- material (only sum of the usual 1/3/3/5/9 values)

- piece-on-square table (that can probably be improved a lot)

- static pawn-structure evaluation (independent of pieces), stored in a
  hash table

- a few boolean features supposed to represent some sort of piece
  activity, such as a penalty for bishops and rooks "blocked" by a
  pawn of the same colour in the "forward" direction.

Note that some vital features such as king safety are completely
missing.  I cannot recommend such an approach in a serious program.

There are two (bad) reasons why the evaluation is so "simple":

1) Fruit was designed to experiment with search algorithms (not just
   for chess)

2) I just can't be bothered with trying to design a "good" evaluation
   function, as this would be an extremely boring occupation for me.


Speed
-----

Fruit is not fast (in nodes per second) given the little it is
calculating.  I actually plan on undoing more "optimisations" in order
to make the code shorter and more flexible.  I will care about raw
speed when (if at all) Fruit's design is more or less "fixed".


Notes for programmers
---------------------

Some people find that Fruit is surprisingly "strong" given the above
(dull) description.  The same persons are probably going to scrutinise
the source code looking for "magic tricks"; I wish them good luck.  If
they find any, those are likely to be "bugs" that I have overlooked or
"features" I have forgotten to remove (please let me know).  The main
search function is full_search() in search_full.cpp

I suggest instead that one ponders on what other "average amateur"
engines might be doing wrong ...  Maybe trying too many heuristics
(they might be conflicting or choosing weights for them is too
difficult) or code that is too complex, maybe features that look
important but are actually performing no useful function ...  Sorry I
do not know, and I don't think we will find the answer in Fruit ...


Disclaimer
----------

Lastly, please take what I am saying with a grain of salt.  I hope
that the reader is not completely lacking any sense of humour and I
certainly did not intend to be insulting to anyone.


</file>

<file path=WinBoardPortable/App/WinBoard/Pulsar/atomicBookBlack.txt>g1f3f7f6f3d4g8h6f2f3c7c6e2e4b1c3
g1f3f7f6f3d4g8h6h2h3c7c6b1c3b7b5e2e4e7e5
g1f3f7f6f3d4g8h6d4f5h6f5d2d4
g1f3f7f6f3d4g8h6d4f5h6f5b1c3c7c6d2d4e7e6e2e4h7h5c3b5c6b5f1b5b8c6c2c3g7g6
e2e3e7e6d1f3f7f5f3b7d8h4g2g3h4b4c2c3b4b2
g1f3f7f6e2e3d7d5b1c3b7b5f3g5f6g5d1h5g7g6h5e5e7e6e5c7g8f6f2f3f8h6
g1f3f7f6e2e3d7d5b1c3b7b5f1d3g7g6f3d4
g1f3f7f6f3d4g8h6e2e3h6g4f2f4c7c6d4b5c6b5b1c3d7d5c3b5d8a5b2b4a5b4f1b5b8c6
g1f3f7f6f3d4g8h6e2e3h6g4f2f4c7c6d4f5e7e6f5g7h7h5
b1c3g8f6e2e4e7e6
g1f3f7f6f3d4g8h6d4f5h6f5d2d4c7c6b1c3d7d5e2e4b7b5h2h3h7h5
g1f3f7f6f3d4g8h6d4f5h6f5b1c3c7c6d2d4d7d5e2e4b7b5h2h3h7h5
g1f3f7f6f3d4g8h6d4f5h6f5d2d4e7e6b1c3f8b4e2e4h7h5f2f4d7d5
g1h3f7f6b1c3g8h6c3d5e7e6c2c3h6g4f2f3f8c5
g1f3f7f6e2e4d7d5b1c3b7b5d2d4c8g4e4d5e7e5
g1f3f7f6e2e4d7d5b1c3b7b5f3g5f6g5d2d4
g1f3f7f6e2e4d7d5d2d4c8g4e4d5e7e6
g1f3f7f6f3d4g8h6d4f5h6f5b1c3c7c6c3d5c6d5e2e4d7d6f1b5b8c6d2d4h7h5
g1f3f7f6f3d4g8h6h2h3b8c6d4b5c6d4b5d4
g1f3f7f6f3d4g8h6d4f5h6f5b1c3c7c6d2d4e7e6e2e4h7h5f2f4f8b4f4f5d7d5h2h4g7g5
g1f3f7f6b1c3c7c6e2e4e7e6
b1c3g8f6e2e4e7e6c3b5f6g4f2f4d8f6
e2e3e7e6g1f3d8f6f1d3f8b4c2c3b4c3b1c3g8h6g2g4h6g4d1f3
e2e3e7e6g1f3d8f6b1c3g8h6g2g4h6g4d1f3
e2e4e7e6d1f3f7f5e4f5f8b4b1c3g8f6
g1h3h7h6b1c3e7e6e2e3f8b4
g1h3h7h6h3f4d7d5f4h5d5d4
g1h3h7h6e2e3e7e6h3f4g7g6f4h5f8b4
e2e3e7e6g1h3h7h6h3f4g7g6f4h5f8b4
g1h3h7h6e2e4e7e6b1a3b7b5d2d4d7d5c2c3f8e7g2g3e7h4h3g5h4g5
g1h3h7h6e2e4e7e6d2d4d7d5b1a3b7b5c2c3f8e7g2g3e7h4h3g5h4g5
g1h3h7h6b1c3e7e6c3b5d8h4g2g3h4e4e2e3a7a6b5c7e4c2f1g2d7d5
$
</file>

<file path=WinBoardPortable/App/WinBoard/Pulsar/atomicBookWhite.txt>g1f3f7f6f3d4g8h6h2h3c7c6b1c3b7b5e2e4e7e5
g1f3f7f6f3d4g8h6d4f5h6f5d2d4
g1f3f7f6f3d4g8h6d4f5h6f5b1c3c7c6d2d4e7e6e2e4h7h5c3b5c6b5f1b5b8c6c2c3g7g6
e2e3e7e6d1f3f7f5f3b7d8h4g2g3h4b4c2c3b4b2
g1f3f7f6e2e3d7d5b1c3b7b5f1d3g7g6f3d4
g1f3f7f6f3d4g8h6e2e3h6g4f2f4c7c6d4b5c6b5b1c3
g1f3f7f6f3d4g8h6e2e3h6g4f2f4c7c6d4f5e7e6f5g7h7h5
b1c3g8f6e2e4e7e6
g1f3f7f6f3d4g8h6d4f5h6f5d2d4c7c6b1c3d7d5e2e4b7b5h2h3h7h5
g1f3f7f6f3d4g8h6d4f5h6f5b1c3c7c6d2d4d7d5e2e4b7b5h2h3h7h5
g1f3f7f6f3d4g8h6d4f5h6f5d2d4e7e6b1c3f8b4e2e4h7h5f2f4d7d5
g1f3f7f6e2e4d7d5b1c3b7b5d2d4c8g4e4d5e7e5
g1f3f7f6e2e4d7d5b1c3b7b5f3g5f6g5d2d4
g1h3f7f6e2e4d7d5b1a3b7b5d2d4g8h6c1h6c8g4f2f3g4h3c2c3e7e6e4d5g7g6d4d5f8h6d5d6
g1h3f7f6e2e4d7d5b1a3b7b5d2d4g8h6c1h6c8g4f2f3g4h3c2c3h7h5e4d5e7e6d4d5f8d6f1d3g7g6f3f4
g1h3f7f6e2e4d7d5b1a3b7b5d2d4g8h6c1h6c8g4f2f3g4h3e4d5e7e6d4d5f8d6f3f4h7h5g2g3
g1f3f7f6e2e4d7d5d2d4c8g4e4d5e7e6
g1f3f7f6e2e4d7d5b1c3c7c6c3b5c6b5f1b5b8c6d2d4d5e4d1h5g7g6h5d5d8a5c2c3
g1f3f7f6e2e4d7d5b1c3c7c6c3b5c6b5f1b5b8c6d2d4
g1h3f7f6e2e4d7d5b1a3c7c6a3b5c6b5f1b5b8c6d2d4
g1h3f7f6e2e4d7d5b1a3b7b5d2d4g8h6c1h6c8g4f2f3g4h3c2c3e7e5e4d5c7c5a3c4
e2e4e7e5d1h5g7g6h5h3
g1f3f7f6f3d4g8h6d4f5h6f5b1c3c7c6c3d5c6d5e2e4d7d6f1b5b8c6d2d4h7h5
g1f3f7f6f3d4g8h6h2h3b8c6d4b5c6d4b5d4
g1f3f7f6f3d4g8h6d4f5h6f5b1c3c7c6d2d4e7e6e2e4h7h5f2f4f8b4f4f5d7d5h2h4g7g5
g1f3f7f6f3d4g8h6e2e3c7c6b1c3d7d6c3b5c6b5f1b5b8c6d1h5g7g6h5d5e7e6d5d6
e2e3e7e6g1f3f7f6f3d4c7c6b1c3b7b5d4f5e6f5c3d5
b1c3g8f6e2e4e7e6c3b5f6g4f2f4d8f6
g1h3f7f6e2e4d7d5b1a3b7b5d2d4g8h6c1h6c8g4f2f3g4h3c2c3g7g6h2h4e7e6
$
</file>

<file path=WinBoardPortable/App/WinBoard/Pulsar/bigbook.txt>b1c3g8f6d2d4d7d6c1g5b8d7e2e4g7g6f2f4h7h6g5h4f6h5g1e2g6g5f4g5e7e6e2g3h5f4
b1c3g8f6d2d4d7d6e2e4g7g6f1c4f8g7f2f4c7c5d4c5d8a5c1d2a5c5d1e2e8g8e1c1c8g4g1f3b8d7
b1c3g8f6e2e4d7d6d2d4g7g6f1c4f8g7g1f3e8g8e4e5d6e5d4e5d8d1c3d1f6g4c1f4b8c6e5e6c8e6
b1c3g8f6g1f3g7g6d2d4d7d6e2e4f8g7f1e2e8g8h2h3c7c5d4c5d8a5e1g1a5c5c1e3c5a5f3d4a7a6
b1c3g8f6g1f3g7g6e2e4d7d6d2d4f8g7f1e2e8g8c1f4b8c6d4d5e7e5f4g5c6e7d1d2f6h5e1c1
b2b3e7e5c1b2b8c6c2c4g8f6b1c3d7d5c4d5f6d5g1f3d5c3b2c3f8d6d2d3e8g8e2e3d8e7f1e2c8d7
b2b3e7e5c1b2b8c6c2c4g8f6e2e3d7d5c4d5f6d5g1f3f8d6d2d3e8g8a2a3d8e7
b2b3e7e5c1b2b8c6c2c4g8f6g1f3e5e4f3d4f8c5
b2b3e7e5c1b2b8c6e2e3d7d5f1b5f8d6b1c3g8f6d2d4e8g8d4e5c6d5
b2b3e7e5c1b2b8c6e2e3d7d5f1b5f8d6f2f4d8h4g2g3h4e7g1f3c8g4
b2b3e7e5c1b2b8c6g1f3e5e4f3d4c6d4b2d4g8f6e2e3d7d5
b2b4e7e5c1b2f7f6b4b5d7d5e2e3c8e6g1f3c7c5c2c4d5d4d2d3g8h6e3e4g7g6g2g3d8c8f1g2e6h3
b2b4e7e5c1b2f7f6e2e4f8b4f1c4g8e7d1h5g7g6h5h4e7c6f2f4d8e7a2a3b4a5g1e2
b2b4e7e5c1b2f7f6e2e4f8b4f1c4g8e7d1h5g7g6h5h4e7c6f2f4d8e7f4f5g6f5h4h5e8d8
b2b4e7e5c1b2f7f6e2e4f8b4f1c4g8e7f2f4d7d5e4d5e5f4d1f3b4d6g1e2e7g6d2d4d8e7b2c1c8f5
b2b4e7e5c1b2f7f6e2e4f8b4f1c4g8e7f2f4d7d5e4d5e5f4d1f3b4d6g1e2e7g6d2d4e8g8b2c1c8f5
b2b4e7e5c1b2f8b4b2e5g8f6c2c4e8g8e2e3d7d5c4d5f6d5g1f3f8e8e5b2c1f5
c2c4b7b6b1c3c7c5g1f3c8b7d2d4c5d4f3d4g8f6f2f3b8c6e2e4e7e6c1e3f8c5d1d2e8g8e1c1d8e7
c2c4b7b6b1c3e7e6g1f3c8b7g2g3f7f5f1g2g8f6e1g1f8b4d1b3b4c3b3c3e8g8b2b4a7a5b4b5d8e7
c2c4b7b6e2e4c8b7b1c3e7e5d2d3b8c6g2g3f8c5f1g2g8e7g1f3e8g8e1g1a7a5c1e3d7d6d3d4e5d4
c2c4b8c6g2g3e7e5f1g2g7g6b1c3f8g7e2e3d7d6g1e2g8e7a1b1a7a5a2a3c8e6c3d5e7f5b2b4a5b4
c2c4c7c5b1c3b8c6g1f3e7e5e2e3g8f6d2d4e5d4e3d4c5d4f3d4f8e7d4c6d7c6f1e2d8d1e2d1c8f5
c2c4c7c5b1c3b8c6g1f3g7g6e2e3g8f6d2d4c5d4e3d4d7d5c4d5f6d5d1b3d5c3f1c4e7e6b2c3f8g7
c2c4c7c5b1c3b8c6g1f3g8f6g2g3g7g6f1g2f8g7e1g1e8g8d2d4c5d4f3d4c6d4d1d4d7d6c1g5c8e6
c2c4c7c5b1c3g8f6e2e4b8c6g1f3e7e6d2d3d7d6f1e2f8e7e1g1e8g8d3d4c5d4f3d4d8c7d4b5c7b8
c2c4c7c5b1c3g8f6g2g3d7d5c4d5f6d5f1g2e7e6c3d5e6d5d1b3b8c6b3d5d8d5g2d5c6b4d5e4f7f5
c2c4c7c5g1f3b8c6b1c3g8f6e2e3e7e6d2d4d7d5a2a3a7a6b2b3c5d4e3d4f8e7c4c5b7b6c5b6f6d7
c2c4c7c5g1f3b8c6d2d4c5d4f3d4g8f6b1c3d7d5c4d5f6d5d4c6b7c6c1d2e7e6g2g3f8e7f1g2e8g8
c2c4c7c5g1f3b8c6d2d4c5d4f3d4g8f6b1c3e7e6c1f4f8b4d4b5e8g8f4c7d8e7c7d6b4d6d1d6e7d8
c2c4c7c5g1f3b8c6d2d4c5d4f3d4g8f6b1c3e7e6d4b5f8b4c1f4e8g8f4c7d8e7c7d6b4d6d1d6e7d8
c2c4c7c5g1f3b8c6d2d4c5d4f3d4g8f6b1c3e7e6d4b5f8b4c1f4e8g8f4d6b4d6b5d6d8b6d1d2f6e8
c2c4c7c5g1f3b8c6d2d4c5d4f3d4g8f6b1c3e7e6d4b5f8b4c1f4e8g8f4d6b4d6b5d6f6e8a2a3b7b6
c2c4c7c5g1f3b8c6d2d4c5d4f3d4g8f6b1c3e7e6d4b5f8b4c1f4e8g8f4d6b4d6b5d6f6e8d1d2e8d6
c2c4c7c5g1f3b8c6g2g3g7g6f1g2f8g7b1c3d7d6e1g1g8h6a2a3e8g8a1b1a8b8b2b4h6f5e2e3c8d7
c2c4c7c5g1f3f7f5d2d4c5d4f3d4g7g6g2g3f8g7f1g2b8c6d4b5g8f6b5c3e8g8e1g1b7b6b2b3c8b7
c2c4c7c5g1f3g7g6d2d4c5d4f3d4b8c6e2e4g8f6b1c3d7d6f1e2c6d4d1d4f8g7c1g5h7h6g5e3e8g8
c2c4c7c5g1f3g7g6d2d4c5d4f3d4b8c6e2e4g8f6b1c3d7d6f2f3c6d4d1d4f8g7c1e3e8g8d4d2d8a5
c2c4c7c5g1f3g7g6d2d4c5d4f3d4f8g7e2e4b8c6c1e3g8f6b1c3f6g4d1g4c6d4g4d1d4e6a1c1e8g8
c2c4c7c5g1f3g7g6d2d4c5d4f3d4f8g7e2e4g8f6b1c3b8c6c1e3f6g4d1g4c6d4g4d1d4e6d1d2d7d6
c2c4c7c5g1f3g7g6e2e4b8c6d2d4c5d4f3d4g8f6b1c3c6d4d1d4d7d6f1e2f8g7e1g1e8g8d4e3c8e6
c2c4c7c5g1f3g8f6b1c3b7b6e2e4b8c6d2d4c5d4f3d4c8b7c1g5d8b8d4c6b7c6f1d3e7e6e1g1f8b4
c2c4c7c5g1f3g8f6b1c3b8c6d2d4c5d4f3d4e7e6d4b5d7d5c1f4e6e5c4d5e5f4d5c6b7c6d1d8e8d8
c2c4c7c5g1f3g8f6b1c3b8c6d2d4c5d4f3d4e7e6d4b5d7d5c1f4e6e5c4d5e5f4d5c6b7c6d1d8e8d8
c2c4c7c5g1f3g8f6b1c3b8c6d2d4c5d4f3d4e7e6d4b5d7d5c1f4e6e5c4d5e5f4d5c6b7c6d1d8e8d8
c2c4c7c5g1f3g8f6b1c3b8c6d2d4c5d4f3d4e7e6d4b5d7d5c4d5f6d5e2e4d5c3d1d8e8d8b5c3f8c5
c2c4c7c5g1f3g8f6b1c3b8c6d2d4c5d4f3d4e7e6e2e3f8e7f1e2e8g8e1g1d7d6b2b3a7a6c1b2c8d7
c2c4c7c5g1f3g8f6b1c3b8c6d2d4c5d4f3d4e7e6g2g3d8b6d4b3c6e5e2e4f8b4d1e2e8g8f2f4e5c6
c2c4c7c5g1f3g8f6b1c3b8c6d2d4c5d4f3d4e7e6g2g3d8b6d4b3c6e5e2e4f8b4d1e2e8g8f2f4e5c6
c2c4c7c5g1f3g8f6b1c3b8c6d2d4c5d4f3d4e7e6g2g3d8b6d4b3f8b4f1g2b6a6b3d2b4c3b2c3e8g8
c2c4c7c5g1f3g8f6b1c3b8c6d2d4c5d4f3d4e7e6g2g3f8c5d4b3c5b4f1g2d7d5c4d5f6d5a2a3b4c3
c2c4c7c5g1f3g8f6b1c3d7d5c4d5f6d5d2d4d5c3b2c3g7g6e2e3f8g7f1d3e8g8e1g1d8c7a1b1b7b6
c2c4c7c5g1f3g8f6b1c3d7d5c4d5f6d5e2e4d5b4f1c4b4d3e1e2d3f4e2f1f4e6b2b4c5b4c3d5g7g6
c2c4c7c5g1f3g8f6b1c3e7e6e2e3b8c6d2d4d7d5c4d5e6d5f1b5f8d6d4c5d6c5e1g1e8g8b2b3c8g4
c2c4c7c5g1f3g8f6b1c3e7e6e2e3b8c6d2d4d7d5c4d5e6d5f1b5f8d6f3e5d8c7e5c6b7c6d4c5d6c5
c2c4c7c5g1f3g8f6b1c3e7e6e2e3d7d5d2d4b8c6c4d5e6d5f1b5f8d6d4c5d6c5e1g1e8g8b2b3c8e6
c2c4c7c5g1f3g8f6b1c3e7e6g2g3b7b6f1g2c8b7e1g1f8e7b2b3e8g8c1b2d7d5c4d5f6d5d1c2b8c6
c2c4c7c5g1f3g8f6b1c3e7e6g2g3b7b6f1g2c8b7e1g1f8e7d2d4c5d4d1d4b8c6d4f4e8g8f1d1d8b8
c2c4c7c5g1f3g8f6b1c3e7e6g2g3b7b6f1g2c8b7e1g1f8e7d2d4c5d4d1d4e8g8f1d1b8c6d4f4e7b4
c2c4c7c5g1f3g8f6b1c3e7e6g2g3b7b6f1g2c8b7e1g1f8e7f1e1d7d5c4d5f6d5e2e4d5b4d2d4c5d4
c2c4c7c5g1f3g8f6b1c3e7e6g2g3b8c6f1g2d7d5c4d5f6d5e1g1f8e7d2d4e8g8c3d5e6d5d4c5e7c5
c2c4c7c5g1f3g8f6b1c3e7e6g2g3b8c6f1g2d7d5c4d5f6d5e1g1f8e7d2d4e8g8e2e4d5b4a2a3c5d4
c2c4c7c5g1f3g8f6b1c3e7e6g2g3b8c6f1g2d7d5c4d5f6d5e1g1f8e7d2d4e8g8e2e4d5c3b2c3c5d4
c2c4c7c5g1f3g8f6b1c3e7e6g2g3d7d5c4d5f6d5f1g2b8c6e1g1f8e7d2d4e8g8c3d5e6d5d4c5e7c5
c2c4c7c5g1f3g8f6b2b3g7g6c1b2f8g7e2e3e8g8f1e2b8c6e1g1b7b6d2d4c5d4f3d4c8b7e2f3d7d5
c2c4c7c5g1f3g8f6d2d4c5d4f3d4e7e6g2g3d7d5f1g2e6e5d4c2d5d4e1g1b8c6b1d2c8g4d2f3a7a5
c2c4c7c5g1f3g8f6d2d4c5d4f3d4g7g6b1c3d7d5c1g5d5c4e2e3d8a5g5f6e7f6f1c4f8b4a1c1a7a6
c2c4c7c5g1f3g8f6g2g3b7b6f1g2c8b7e1g1e7e6b2b3f8e7c1b2e8g8b1c3d7d5e2e3b8d7d1e2d8c7
c2c4c7c5g1f3g8f6g2g3b7b6f1g2c8b7e1g1e7e6b2b3f8e7c1b2e8g8e2e3d7d5d1e2b8c6f1d1a8c8
c2c4c7c5g1f3g8f6g2g3b7b6f1g2c8b7e1g1g7g6d2d4c5d4d1d4f8g7b1c3b8c6d4h4h7h6c3d5e7e6
c2c4c7c5g1f3g8f6g2g3g7g6f1g2f8g7e1g1e8g8d2d4c5d4f3d4b8c6b1c3d7d6d4c2h7h5c1g5c8e6
c2c4c7c5g2g3b8c6f1g2g8f6g1f3e7e6e1g1d7d5c4d5e6d5d2d4f8e7b1c3e8g8c1f4c5d4f3d4d8b6
c2c4c7c5g2g3b8c6g1f3e7e5b1c3g7g6f1g2f8g7e1g1g8e7f3e1d7d6e1c2c8e6d2d3d6d5b2b3e8g8
c2c4c7c5g2g3b8c6g1f3g7g6d2d4c5d4f3d4f8g7d4c2g8f6f1g2e8g8b1c3d7d6e1g1c8d7b2b3d8c8
c2c4c7c5g2g3g7g6f1g2f8g7b1c3b8c6a2a3a7a6a1b1a8b8b2b4c5b4a3b4b7b5c4b5a6b5g1f3d7d5
c2c4c7c5g2g3g7g6f1g2f8g7b1c3b8c6a2a3d7d6e2e3g8f6g1e2e8g8e1g1c8f5e3e4f5g4f2f3g4d7
c2c4c7c5g2g3g7g6f1g2f8g7b1c3b8c6e2e4e7e5g1e2g8e7a2a3d7d6a1b1a7a5e1g1e8g8d2d3a8b8
c2c4c7c5g2g3g7g6f1g2f8g7b1c3g8f6b2b3e8g8c1b2b8c6g1f3e7e5e1g1d7d6d2d3h7h6e2e3c8e6
c2c4c7c6d2d4d7d5b1c3g8f6e2e3a7a6g1f3b7b5b2b3c8g4f1e2e7e6f3e5g4e2d1e2f8e7e1g1e8g8
c2c4c7c6d2d4d7d5b1c3g8f6e2e3a7a6g1f3b7b5b2b3c8g4f1e2e7e6h2h3g4f3e2f3f8e7e1g1e8g8
c2c4c7c6d2d4d7d5b1c3g8f6g1f3e7e6e2e3b8d7d1c2b7b6f1d3c8b7e1g1f8e7b2b3d8c7c1b2a8d8
c2c4c7c6d2d4d7d5b1c3g8f6g1f3e7e6e2e3b8d7d1c2b7b6f1d3c8b7e1g1f8e7b2b3d8c7c1b2h7h6
c2c4c7c6d2d4d7d5c4d5c6d5c1f4b8c6e2e3g8f6b1c3a7a6f1d3c8g4g1e2e7e6e1g1f8d6f2f3
c2c4c7c6d2d4d7d5e2e3e7e6b1c3f7f5g1f3f8d6f1d3g8h6f3e5d8h4g2g3h4f6f2f4d6e5d4e5f6e7
c2c4c7c6d2d4d7d5g1f3g8f6b1c3d5c4a2a4c8f5e2e3e7e6f1c4f8b4e1g1e8g8d1e2b8d7e3e4f5g6
c2c4c7c6d2d4d7d5g1f3g8f6b1c3e7e6c1g5d5c4e2e4b7b5e4e5h7h6g5h4g7g5f3g5h6g5h4g5b8d7
c2c4c7c6e2e4d7d5e4d5c6d5d2d4g8f6b1c3e7e6g1f3f8b4f1d3d5c4d3c4e8g8e1g1b7b6c1g5c8b7
c2c4c7c6g1f3d7d5b2b3c8g4e2e3b8d7c1b2e7e6f1e2g8f6e1g1f8d6d2d3e8g8d1c2d8e7f1d1e6e5
c2c4c7c6g1f3d7d5d2d4g8f6b1c3e7e6e2e3b8d7f1d3d5c4d3c4b7b5c4e2b5b4c3a4c8b7e1g1f8e7
c2c4c7c6g1f3d7d5e2e3g8f6b1c3a7a6h2h3b7b5b2b3b8d7d2d4e7e6f1d3f8b4c1d2b5c4b3c4d5c4
c2c4c7c6g1f3d7d5e2e3g8f6b1c3e7e6b2b3b8d7c1b2e6e5d2d4e5e4f3d2f8e7a2a3e8g8b3b4f8e8
c2c4c7c6g1f3d7d5e2e3g8f6b1c3e7e6b2b3b8d7c1b2f8e7d2d4e8g8f1d3b7b6e1g1c8b7d1e2d8c7
c2c4e7e5a2a3g8f6d2d3c7c6g1f3g7g6b1c3d7d6g2g3f8g7f1g2e8g8e1g1d8e7e2e4h7h6d3d4c8g4
c2c4e7e5b1c3b8c6g1f3f7f5d2d4e5e4f3d2g8f6e2e3g7g6a2a3f8g7b2b4e8g8g2g3d7d6d2b3d8e7
c2c4e7e5b1c3b8c6g1f3g8f6g2g3c6d4f1g2d4f3g2f3f8c5e1g1e8g8e2e3c5b4f3g2b4c3b2c3c7c6
c2c4e7e5b1c3b8c6g2g3g7g6f1g2d7d6a1b1c8f5d2d3d8d7b2b4f8g7b4b5c6d8c3d5c7c6b5c6b7c6
c2c4e7e5b1c3b8c6g2g3g7g6f1g2f8g7e2e3d7d6g1e2f7f5d2d4e5e4b2b4g8f6a1b1c6e7f2f3e4f3
c2c4e7e5b1c3b8c6g2g3g7g6f1g2f8g7e2e3d7d6g1e2g8f6e1g1e8g8d2d3c8e6c3d5d8d7f1e1a8b8
c2c4e7e5b1c3b8c6g2g3g7g6f1g2f8g7e2e3g8e7g1e2e8g8e1g1d7d6a2a3c8e6c3d5d8d7d2d3e7f5
c2c4e7e5b1c3b8c6g2g3g7g6f1g2f8g7e2e4d7d6g1e2g8e7d2d3e8g8e1g1c8e6h2h3d8d7g1h2f7f5
c2c4e7e5b1c3d7d6d2d4e5d4d1d4b8c6d4d2g8f6b2b3a7a5e2e4a5a4a1b1a4b3a2b3g7g6g2g3f8g7
c2c4e7e5b1c3d7d6g1f3c8g4e2e3g8f6f1e2c7c6h2h3g4h5e1g1f8e7d2d3e8g8b2b3b8d7f3h4h5e2
c2c4e7e5b1c3d7d6g1f3c8g4e2e3g8f6f1e2f8e7h2h3g4h5d2d4b8d7e1g1c7c6b2b3e8g8c1b2f8e8
c2c4e7e5b1c3d7d6g1f3c8g4e2e3g8f6h2h3g4f3d1f3c7c6d2d4f8e7d4d5e8g8f1d3b8a6e1g1c6d5
c2c4e7e5b1c3d7d6g1f3f7f5d2d4e5e4f3d2c7c6e2e3g8f6f1e2g7g6e1g1f8h6b2b4e8g8b4b5f8e8
c2c4e7e5b1c3d7d6g1f3f7f5d2d4e5e4f3g5f8e7g5h3c7c5d4c5d6c5d1d8e7d8c3b5d8a5c1d2a5d2
c2c4e7e5b1c3d7d6g1f3g7g6d2d4b8d7g2g3f8g7f1g2g8h6e1g1e8g8e2e4c7c6b2b3f8e8c1b2f7f6
c2c4e7e5b1c3d7d6g2g3b8c6f1g2g7g6d2d3f8g7c1d2g8e7g1f3e8g8e1g1c8d7a1b1d8c8b2b4d7h3
c2c4e7e5b1c3d7d6g2g3c7c5f1g2b8c6a2a3g7g6b2b4f8g7a1b1g8e7e2e3e8g8d2d3a8b8g1e2c8e6
c2c4e7e5b1c3d7d6g2g3c8e6f1g2c7c6d2d3g8f6g1f3h7h6e1g1f8e7b2b3e8g8e2e4c6c5f3h4b8c6
c2c4e7e5b1c3d7d6g2g3f7f5f1g2b8c6d2d3g8f6e2e3f8e7g1e2e8g8e1g1d8e8f2f4e7d8a2a3a8b8
c2c4e7e5b1c3d7d6g2g3g7g6d2d4b8c6d4d5c6e7e2e4f8g7h2h4g8f6f1e2h7h5g1h3c7c5h3g5c8d7
c2c4e7e5b1c3d7d6g2g3g7g6d2d4b8d7f1g2f8g7g1f3g8h6c4c5e8g8c5d6c7d6e2e4e5d4f3d4d7c5
c2c4e7e5b1c3d7d6g2g3g7g6f1g2f8g7d2d3b8c6e2e4g8e7g1e2e8g8e1g1c8e6c3d5d8d7c1e3f7f5
c2c4e7e5b1c3d7d6g2g3g7g6f1g2f8g7g1f3g8h6d2d4b8d7e1g1e8g8e2e4c7c6b2b3f8e8h2h3f7f6
c2c4e7e5b1c3g8f6g1f3b8c6d2d4e5d4f3d4f8b4c1g5h7h6g5h4e8g8e2e3f8e8f1e2c6e5d1b3b4a5
c2c4e7e5b1c3g8f6g1f3b8c6d2d4e5e4f3e5f8b4c1g5h7h6g5h4d8e7e5c6b7c6e2e3e8g8f1e2d7d6
c2c4e7e5b1c3g8f6g1f3b8c6e2e3f8b4c3d5b4e7d1c2d7d6b2b4c8e6d5e7c6e7c1b2e6f5d2d3e8g8
c2c4e7e5b1c3g8f6g1f3b8c6g2g3c6d4f1g2d4f3g2f3f8b4d1b3b4c5d2d3e8g8e1g1c7c6f3g2f8e8
c2c4e7e5b1c3g8f6g1f3b8c6g2g3d7d5c4d5f6d5f1g2d5b6e1g1f8e7a2a3e8g8b2b4f8e8d2d3e7f8
c2c4e7e5b1c3g8f6g1f3b8c6g2g3d7d5c4d5f6d5f1g2d5b6e1g1f8e7d2d3e8g8a2a3c8e6c1e3f7f5
c2c4e7e5b1c3g8f6g1f3b8c6g2g3f8b4f1g2e8g8e1g1b4c3b2c3d7d6d2d3e5e4f3d4e4d3d4c6d3e2
c2c4e7e5b1c3g8f6g1f3b8c6g2g3f8b4f1g2e8g8e1g1e5e4f3e1b4c3d2c3d7d6e1c2f8e8c2e3h7h6
c2c4e7e5b1c3g8f6g1f3b8c6g2g3f8b4f1g2e8g8e1g1e5e4f3e1b4c3d2c3h7h6e1c2f8e8c2e3d7d6
c2c4e7e5b1c3g8f6g1f3b8c6g2g3f8b4f1g2e8g8e1g1e5e4f3g5b4c3b2c3f8e8f2f3e4e3d2d3d7d5
c2c4e7e5b1c3g8f6g1f3b8c6g2g3f8b4f1g2e8g8e1g1f8e8c3d5f6d5c4d5c6d4f3d4e5d4e2e3c7c5
c2c4e7e5b1c3g8f6g1f3b8c6g2g3f8b4f1g2e8g8e1g1f8e8d2d3b4c3b2c3e5e4f3d4h7h6d3e4f6e4
c2c4e7e5b1c3g8f6g1f3b8c6g2g3f8b4f1g2e8g8e1g1f8e8d2d3h7h6c3d5b4f8h2h3d7d6e2e4c6d4
c2c4e7e5b1c3g8f6g1f3b8c6g2g3f8c5f1g2d7d6d2d3a7a6c1g5h7h6g5f6d8f6e1g1f6d8a2a3c6d4
c2c4e7e5b1c3g8f6g1f3b8c6g2g3f8c5f1g2e8g8e1g1d7d6d2d3c8e6a2a3a7a5c1g5h7h6g5h4c6d4
c2c4e7e5b1c3g8f6g1f3b8c6g2g3f8c5f1g2e8g8e1g1d7d6d2d3h7h6a2a3a7a6b2b4c5a7c1b2c8g4
c2c4e7e5b1c3g8f6g2g3c7c6g1f3e5e4f3d4d7d5c4d5c6d5d2d3d8b6d4b3f6g4d3d4c8e6f2f3e4f3
c2c4e7e5b1c3g8f6g2g3d7d5c4d5f6d5f1g2d5b6g1f3b8c6e1g1f8e7a2a3c8e6b2b4e8g8a1b1f7f6
c2c4e7e5b1c3g8f6g2g3d7d5c4d5f6d5f1g2d5b6g1f3b8c6e1g1f8e7a2a3e8g8b2b4c8e6a1b1f7f6
c2c4e7e5b1c3g8f6g2g3f8b4f1g2e8g8d1b3b4c3b3c3f8e8d2d3d7d5c4d5f6d5c3b3d5b6b3c2b8c6
c2c4e7e5b1c3g8f6g2g3f8b4f1g2e8g8e2e4b4c3d2c3d7d6d1e2b8d7g1f3d7c5f3h4a7a6b2b3b7b5
c2c4e7e5b1c3g8f6g2g3f8b4f1g2e8g8g1f3f8e8e1g1e5e4f3d4b8c6d4c2b4c3d2c3c6e5b2b3d7d6
c2c4e7e5b1c3g8f6g2g3f8c5f1g2b8c6e2e3e8g8g1e2f8e8e1g1d7d6d2d4c5b6h2h3c8d7a2a3c6e7
c2c4e7e5g1f3e5e4f3d4b8c6d4c2g8f6b1c3f8c5b2b3e8g8g2g3d7d5c4d5c6b4c2b4c5b4f1g2f8e8
c2c4e7e5g2g3b8c6f1g2g7g6b1c3f8g7e2e3d7d6g1e2g8e7e1g1e8g8d2d3c8g4h2h3g4e6c3d5d8d7
c2c4e7e5g2g3b8c6f1g2g7g6b1c3f8g7e2e3d7d6g1e2g8h6a1b1c8e6d2d3e8g8b2b4d8d7h2h4f7f5
c2c4e7e5g2g3b8c6f1g2g7g6b1c3f8g7e2e3d7d6g1e2h7h5h2h4c8g4d2d3g8f6c3d5f6d5c4d5c6e7
c2c4e7e5g2g3b8c6f1g2g7g6b1c3f8g7e2e3g8f6g1e2e8g8e1g1d7d6d2d4e5d4e3d4f8e8h2h3h7h6
c2c4e7e5g2g3c7c6b2b3d7d5c1b2d5d4g1f3f8d6d2d3c6c5f1g2g8e7e1g1e7c6e2e3e8g8b1d2c8e6
c2c4e7e5g2g3d7d6b1c3f7f5f1g2g8f6e2e3f8e7g1e2c7c6d2d4e8g8e1g1b8a6a1b1a6c7b2b3e5e4
c2c4e7e5g2g3d7d6f1g2g7g6d2d4b8d7b1c3f8g7g1f3g8f6e1g1e8g8d1c2f8e8f1d1c7c6b2b3d8e7
c2c4e7e5g2g3g8f6f1g2b8c6b1c3d7d6e2e3c8g4g1e2d8d7h2h3g4e6c3d5e6d5c4d5c6b4d1b3c7c5
c2c4e7e5g2g3g8f6f1g2b8c6g1f3f8c5e1g1d7d6b1c3e8g8d2d3a7a6a2a3c6d4f3d2c7c6b2b4c5a7
c2c4e7e6b1c3c7c5g1f3g8f6g2g3b7b6f1g2c8b7e1g1f8e7d2d4c5d4d1d4d7d6b2b3e8g8c1b2a7a6
c2c4e7e6b1c3d7d5d2d4c7c6e2e3g8f6g1f3b8d7d1c2b7b6f1d3c8b7e1g1f8e7b2b3d8c7c1b2a8c8
c2c4e7e6b1c3d7d5d2d4f8e7c4d5e6d5c1f4c7c6e2e3c8f5g2g4f5e6h2h3g8f6g1f3e8g8f1d3c6c5
c2c4e7e6b1c3d7d5d2d4f8e7c4d5e6d5c1f4g8f6e2e3c8f5g1e2e8g8a1c1c7c6e2g3f5e6f1d3f8e8
c2c4e7e6b1c3d7d5d2d4f8e7g1f3g8f6c1f4e8g8e2e3c7c5d4c5e7c5a2a3b8c6d1c2c5e7a1d1d8a5
c2c4e7e6b1c3d7d5d2d4f8e7g1f3g8f6c1f4e8g8e2e3c7c5d4c5e7c5d1c2b8c6a1d1d8a5a2a3c5e7
c2c4e7e6b1c3d7d5d2d4f8e7g1f3g8f6c1g5e8g8e2e3b8d7d1c2h7h6g5h4c7c5a1d1c5d4f3d4d7b6
c2c4e7e6b1c3d7d5d2d4f8e7g1f3g8f6c1g5e8g8e2e3b8d7d1c2h7h6g5h4c7c5c4d5c5d4f3d4f6d5
c2c4e7e6b1c3d7d5d2d4f8e7g1f3g8f6c1g5e8g8e2e3h7h6g5h4b7b6a1c1c8b7h4f6e7f6c4d5e6d5
c2c4e7e6b1c3d7d5d2d4f8e7g1f3g8f6c1g5e8g8e2e3h7h6g5h4b7b6c4d5f6d5h4e7d8e7c3d5e6d5
c2c4e7e6b1c3d7d5d2d4f8e7g1f3g8f6c1g5e8g8e2e3h7h6g5h4b7b6c4d5f6d5h4e7d8e7c3d5e6d5
c2c4e7e6b1c3d7d5d2d4f8e7g1f3g8f6c1g5e8g8e2e3h7h6g5h4b7b6c4d5f6d5h4e7d8e7c3d5e6d5
c2c4e7e6b1c3d7d5d2d4f8e7g1f3g8f6c1g5h7h6g5h4b7b6a1c1e8g8c4d5f6d5c3d5e6d5h4e7d8e7
c2c4e7e6b1c3d7d5d2d4f8e7g1f3g8f6c1g5h7h6g5h4e8g8a1c1b7b6c4d5f6d5c3d5e6d5h4e7d8e7
c2c4e7e6b1c3d7d5d2d4f8e7g1f3g8f6c1g5h7h6g5h4e8g8a1c1d5c4e2e3c7c5f1c4c5d4e3d4b8c6
c2c4e7e6b1c3d7d5d2d4f8e7g1f3g8f6c1g5h7h6g5h4e8g8e2e3b7b6a1c1c8b7f1e2b8d7c4d5e6d5
c2c4e7e6b1c3d7d5d2d4f8e7g1f3g8f6c1g5h7h6g5h4e8g8e2e3b7b6a1c1c8b7f1e2d5c4e2c4b8d7
c2c4e7e6b1c3d7d5d2d4f8e7g1f3g8f6c1g5h7h6g5h4e8g8e2e3b7b6a1c1c8b7h4f6e7f6c4d5e6d5
c2c4e7e6b1c3d7d5d2d4f8e7g1f3g8f6c1g5h7h6g5h4e8g8e2e3b7b6f1e2c8b7h4f6e7f6c4d5e6d5
c2c4e7e6b1c3d7d5d2d4f8e7g1f3g8f6d1c2e8g8c1g5c7c5d4c5d5c4e2e4d8a5e4e5f6d5f1c4d5c3
c2c4e7e6b1c3d7d5d2d4g8f6c1g5f8e7e2e3h7h6g5h4e8g8g1f3b7b6c4d5f6d5h4e7d8e7c3d5e6d5
c2c4e7e6b1c3d7d5d2d4g8f6c4d5e6d5c1g5c7c6d1c2f8e7e2e3b8d7f1d3e8g8g1e2f8e8e1g1g7g6
c2c4e7e6b1c3d7d5d2d4g8f6c4d5e6d5c1g5f8e7e2e3e8g8f1d3b8d7g1e2f8e8e1g1d7f8d1c2c7c6
c2c4e7e6b1c3d7d5d2d4g8f6c4d5e6d5c1g5f8e7e2e3e8g8f1d3b8d7g1f3f8e8d1c2c7c6e1g1d7f8
c2c4e7e6b1c3d7d5d2d4g8f6c4d5e6d5c1g5f8e7e2e3e8g8f1d3c7c6d1c2b8d7g1f3f8e8h2h3d7f8
c2c4e7e6b1c3d7d5d2d4g8f6g1f3b8d7c4d5e6d5c1f4c7c6e2e3f8e7h2h3e8g8f1d3f8e8d1c2d7f8
c2c4e7e6b1c3d7d5d2d4g8f6g1f3f8e7c1f4e8g8e2e3b7b6c4d5e6d5f1d3c8b7h2h3c7c5e1g1b8d7
c2c4e7e6b1c3d7d5d2d4g8f6g1f3f8e7c1g5h7h6g5h4e8g8e2e3b7b6a1c1c8b7c4d5f6d5c3d5b7d5
c2c4e7e6b1c3f7f5d2d4g8f6c1g5f8e7g1f3e8g8h2h3d7d6e2e3b7b6f1e2d8e8d1c2h7h6g5h4g7g5
c2c4e7e6b1c3f7f5g1f3g8f6b2b3b7b6g2g3c8b7f1g2f8b4c1b2e8g8e1g1b4c3b2c3d7d6d2d3d8e8
c2c4e7e6b1c3f7f5g2g3g8f6f1g2f8e7d2d4e8g8g1f3d7d5e1g1c7c6b2b3f6e4c1b2b8d7e2e3e7f6
c2c4e7e6b1c3f7f5g2g3g8f6f1g2f8e7e2e3e8g8g1e2c7c6d2d4d7d5b2b3c8d7c1b2d7e8e2f4e8f7
c2c4e7e6b1c3g8f6d2d4f8b4e2e3c7c5g1e2d7d5a2a3b4c3e2c3c5d4e3d4d5c4f1c4b8c6c1e3e8g8
c2c4e7e6b1c3g8f6d2d4f8b4f2f3d7d5a2a3b4c3b2c3c7c6e2e3b7b6c4d5c6d5f1b5b8d7a3a4a7a6
c2c4e7e6b1c3g8f6g1f3d7d5d2d4f8e7c1g5e8g8d1c2b7b6g5f6e7f6e2e4b8c6e1c1d5e4c2e4c8b7
c2c4e7e6d2d4d7d5b1c3c7c5c4d5e6d5g1f3b8c6g2g3g8f6f1g2f8e7e1g1e8g8c1g5c5d4f3d4h7h6
c2c4e7e6d2d4d7d5b1c3c7c5c4d5e6d5g1f3b8c6g2g3g8f6f1g2f8e7e1g1e8g8c1g5c5d4f3d4h7h6
c2c4e7e6d2d4d7d5b1c3c7c5c4d5e6d5g1f3b8c6g2g3g8f6f1g2f8e7e1g1e8g8c1g5c5d4f3d4h7h6
c2c4e7e6d2d4d7d5b1c3f8e7g1f3g8f6c1f4c7c5d4c5b8a6e2e3a6c5c4d5e6d5f1e2e8g8e1g1c8e6
c2c4e7e6d2d4d7d5b1c3f8e7g1f3g8f6c1g5e8g8e2e3h7h6g5f6e7f6d1d2b7b6c4d5e6d5a1d1c8e6
c2c4e7e6d2d4d7d5b1c3f8e7g1f3g8f6c1g5h7h6g5h4e8g8a1c1f6e4h4e7d8e7e2e3c7c6d1c2e4c3
c2c4e7e6d2d4d7d5b1c3g8f6c1g5f8e7e2e3e8g8a1c1b8d7g1f3c7c5c4d5f6d5g5e7d5e7f1e2b7b6
c2c4e7e6d2d4d7d5b1c3g8f6c4d5e6d5c1g5c7c6e2e3c8f5d1f3f5g6g5f6d8f6f3f6g7f6e1d2b8d7
c2c4e7e6d2d4d7d5g1f3c7c5c4d5e6d5g2g3b8c6f1g2g8f6e1g1f8e7b1c3e8g8c1g5c5d4f3d4h7h6
c2c4e7e6d2d4d7d5g1f3c7c5c4d5e6d5g2g3b8c6f1g2g8f6e1g1f8e7b1c3e8g8c1g5c8e6d4c5e7c5
c2c4e7e6d2d4d7d5g1f3f8e7b1c3g8f6c1g5e8g8e2e3h7h6g5f6e7f6d1d2b7b6c4d5e6d5b2b4c8b7
c2c4e7e6d2d4d7d5g1f3g8f6c1g5f8e7e2e3e8g8c4d5e6d5b1c3b8d7f1d3b7b6e1g1c8b7a1c1c7c5
c2c4e7e6d2d4g8f6g1f3d7d5b1c3c7c5c4d5f6d5g2g3b8c6f1g2d5c3b2c3c5d4c3d4f8b4c1d2b4e7
c2c4e7e6g1f3d7d5b2b3f8e7c1b2e7f6b1c3c7c5c4d5e6d5d2d4c5d4f3d4g8e7g2g3e8g8f1g2b8c6
c2c4e7e6g1f3d7d5b2b3g8f6g2g3b7b6f1g2c8b7e1g1b8d7c1b2f8e7e2e3e8g8d2d3d5c4b3c4d7c5
c2c4e7e6g1f3d7d5d2d4g8f6b1c3f8e7c1f4e8g8e2e3c7c5d4c5b8c6c4d5e6d5f1e2e7c5e1g1c8e6
c2c4e7e6g1f3d7d5d2d4g8f6b1c3f8e7c1g5e8g8e2e3h7h6g5h4b7b6c4d5f6d5h4e7d8e7c3d5e6d5
c2c4e7e6g1f3d7d5d2d4g8f6b1c3f8e7c1g5h7h6g5h4e8g8a1c1b7b6c4d5e6d5e2e3c8b7f1e2b8d7
c2c4e7e6g1f3d7d5d2d4g8f6b1c3f8e7c1g5h7h6g5h4e8g8e2e3b8d7a1c1c7c6f1d3d5c4d3c4b7b5
c2c4e7e6g1f3d7d5e2e3g8f6b2b3g7g6c1b2f8g7d2d4e8g8f1d3c7c5e1g1c5d4f3d4e6e5d4b5a7a6
c2c4e7e6g1f3d7d5g2g3d5d4e2e3b8c6e3d4c6d4f1g2g8h6e1g1h6f5d2d3f8e7f3d4f5d4b1d2e8g8
c2c4e7e6g1f3g8f6b1c3b7b6e2e4c8b7d2d3d7d6g2g3g7g6f1g2f8g7e1g1e8g8f3e1f6e8d3d4c7c5
c2c4e7e6g1f3g8f6b1c3c7c5g2g3b8c6f1g2d7d5c4d5f6d5e1g1f8e7d2d4e8g8c3d5e6d5c1e3c5c4
c2c4e7e6g1f3g8f6b1c3d7d5d2d4f8b4c4d5e6d5c1g5h7h6g5f6d8f6d1a4b8c6e2e3e8g8f1e2c8e6
c2c4e7e6g1f3g8f6d2d4d7d5b1c3b8d7c4d5e6d5c1g5f8e7e2e3c7c6d1c2d7f8f1d3f8e6g5h4g7g6
c2c4e7e6g1f3g8f6g2g3b7b6f1g2c8b7e1g1f8e7b2b3e8g8c1b2d7d5c4d5e6d5d1c2f8e8e2e3b8d7
c2c4e7e6g1f3g8f6g2g3d7d5b2b3f8e7f1g2e8g8e1g1b7b6c1b2c8b7e2e3b8d7b1c3f6e4c3e2a7a5
c2c4e7e6g1f3g8f6g2g3d7d5f1g2f8e7e1g1e8g8d2d4b8d7b1d2b7b6c4d5e6d5f3e5c8b7d2f3f6e4
c2c4e7e6g2g3d7d5f1g2d5d4b2b4c7c5b4b5e6e5d2d3f8d6e2e4d8c7g1e2h7h5h2h4g8h6e1g1c8g4
c2c4e7e6g2g3d7d5f1g2g8f6g1f3f8e7d2d4d5c4b1c3e8g8f3e5c7c5d4c5d8d1c3d1b8d7e5c4d7c5
c2c4e7e6g2g3d7d5f1g2g8f6g1f3f8e7e1g1e8g8b2b3b7b6c1b2c8b7e2e3c7c5d1e2b8c6f1d1a8c8
c2c4e7e6g2g3d7d5f1g2g8f6g1f3f8e7e1g1e8g8d2d4b8d7b1d2c7c6b2b3b7b6c1b2c8b7a1c1a7a5
c2c4e7e6g2g3d7d5f1g2g8f6g1f3f8e7e1g1e8g8d2d4b8d7d1c2c7c6b2b3b7b5b1d2b5c4b3c4c8a6
c2c4e7e6g2g3d7d5f1g2g8f6g1f3f8e7e1g1e8g8d2d4b8d7d1c2c7c6c1f4f6e4b1c3g7g5f4c1f7f5
c2c4e7e6g2g3d7d5f1g2g8f6g1f3f8e7e1g1e8g8d2d4c7c6b2b3b7b6c1b2c8b7b1c3b8d7d1c2a8c8
c2c4e7e6g2g3d7d5f1g2g8f6g1f3f8e7e1g1e8g8d2d4d5c4d1c2a7a6c2c4b7b5c4c2c8b7c1d2b7e4
c2c4e7e6g2g3d7d5f1g2g8f6g1f3f8e7e1g1e8g8d2d4d5c4f3e5b8c6g2c6b7c6b1c3c6c5d4c5e7c5
c2c4e7e6g2g3d7d5g1f3g8f6f1g2f8e7d2d4e8g8b1c3d5c4f3e5c7c5d4c5d8d1c3d1e7c5e5c4b8c6
c2c4e7e6g2g3d7d5g1f3g8f6f1g2f8e7d2d4e8g8b1d2b7b6e1g1c8b7b2b3b8d7c1b2c7c5a1c1a8c8
c2c4e7e6g2g3f7f5f1g2g8f6g1f3f8e7e1g1e8g8b2b3a7a5a2a3d7d5c1b2c7c6d2d3c8d7b1d2b8a6
c2c4e7e6g2g3f7f5f1g2g8f6g1f3f8e7e1g1e8g8b2b3d7d5c1b2c8d7d2d3d7e8b1d2b8c6a2a3a7a5
c2c4e7e6g2g3g8f6f1g2d7d5g1f3d5c4d1a4b8d7a4c4a7a6e1g1f8d6d2d4e8g8f1d1d8e7c4c2a8b8
c2c4e7e6g2g3g8f6f1g2d7d5g1f3f8e7e1g1e8g8d2d4b8d7d1c2b7b6c4d5f6d5b1c3c8b7c3d5b7d5
c2c4f7f5g1f3g8f6g2g3g7g6f1g2f8g7d2d4d7d6b1c3e7e6e1g1e8g8d1c2b8c6f1d1d8e7a1b1a7a5
c2c4g7g6b1c3c7c5g2g3f8g7f1g2b8c6a2a3a7a6a1b1a8b8d1a4d7d6b2b4c8f5g2c6b7c6a4c6f5d7
c2c4g7g6b1c3c7c5g2g3f8g7f1g2b8c6e2e3e7e6g1e2g8e7d2d4c5d4e2d4d7d5c4d5c6d4e3d4e7d5
c2c4g7g6b1c3c7c5g2g3f8g7f1g2b8c6g1f3e7e6e1g1g8e7d2d3e8g8c1d2b7b6d1c1c8b7d2h6d7d6
c2c4g7g6b1c3c7c5g2g3f8g7f1g2b8c6g1f3e7e6e1g1g8e7d2d3e8g8c1d2h7h6a2a3d7d5a1b1a7a5
c2c4g7g6b1c3f8g7g1f3d7d6d2d4g8f6e2e4e8g8f1e2e7e5e1g1b8d7f1e1c7c6d4d5c6c5a2a3f6e8
c2c4g7g6b1c3f8g7g2g3d7d6f1g2e7e5d2d3b8c6e2e4f7f5g1e2g8h6h2h4c8e6c3d5h6f7c1e3d8d7
c2c4g7g6b1c3f8g7g2g3e7e5f1g2d7d6e2e3g8f6g1e2c7c6e3e4e8g8d2d3a7a6h2h3b7b5c1g5b8d7
c2c4g7g6d2d4f8g7b1c3d7d6e2e4g8f6f2f3e8g8c1e3e7e5g1e2c7c6d4d5c6d5c4d5a7a6d1d2b8d7
c2c4g7g6d2d4g8f6b1c3d7d5c1f4f8g7a1c1d5c4e2e4c7c5d4c5d8a5f1c4e8g8e4e5f6d7g1f3d7c5
c2c4g7g6d2d4g8f6b1c3d7d5g1f3f8g7d1a4c8d7a4b3d5c4b3c4e8g8e2e4d7g4c1e3f6d7a1d1d7b6
c2c4g7g6d2d4g8f6b1c3d7d5g1f3f8g7e2e3e8g8f1e2d5c4e2c4c7c5d4d5e7e6d5e6d8d1e1d1c8e6
c2c4g7g6d2d4g8f6g1f3f8g7g2g3e8g8f1g2d7d6e1g1b8c6b1c3a7a6b2b3a8b8c1b2b7b5c4b5a6b5
c2c4g7g6d2d4g8f6g2g3c7c5d4d5d7d6f1g2f8g7g1f3a7a6a2a4e7e5d5e6f7e6b1c3b8c6e1g1e8g8
c2c4g7g6e2e4f8g7d2d4d7d6b1c3a7a6c1e3g8f6f2f3c7c6f1d3b7b5d1d2b5c4d3c4d6d5c4b3d5e4
c2c4g7g6g1f3f8g7b1c3d7d6d2d4g8f6c1g5h7h6g5h4g6g5h4g3f6h5e2e3c7c5d4c5h5g3h2g3d6c5
c2c4g7g6g1f3f8g7b1c3e7e5g2g3g8e7f1g2e8g8d2d4e5d4f3d4b8c6d4c6e7c6e1g1d7d6c1d2c8g4
c2c4g7g6g1f3f8g7d2d4g8f6b1c3e8g8e2e4d7d6f1e2e7e5e1g1b8c6d4d5c6e7f3d2c7c5a1b1f6e8
c2c4g7g6g2g3f8g7f1g2c7c5g1f3b8c6e1g1g8h6b1c3e8g8a2a3a8b8b2b4b7b6a1b1c8b7d2d3h6f5
c2c4g7g6g2g3f8g7f1g2e7e5b1c3g8e7e2e4e8g8g1e2b8c6d2d3d7d6e1g1c8e6c3d5f7f5c1e3d8d7
c2c4g8f6b1c3c7c5g1f3b8c6d2d4c5d4f3d4g7g6e2e4f8g7c1e3f6g4d1g4c6d4g4d1d4e6a1c1d7d6
c2c4g8f6b1c3c7c5g1f3b8c6e2e3e7e6d2d4d7d5c4d5e6d5f1e2c5d4f3d4f8d6e1g1e8g8e2f3d6e5
c2c4g8f6b1c3c7c5g1f3d7d5c4d5f6d5e2e3e7e6d2d4b8c6f1d3f8e7e1g1c5d4e3d4e8g8f1e1d8d6
c2c4g8f6b1c3c7c5g1f3d7d5c4d5f6d5g2g3b8c6f1g2d5c7a2a3e7e5b2b4f7f6b4c5f8c5e1g1e8g8
c2c4g8f6b1c3c7c5g1f3d7d5c4d5f6d5g2g3d5c3b2c3g7g6d1a4b8d7h2h4h7h6a1b1f8g7f1g2e8g8
c2c4g8f6b1c3c7c5g1f3e7e6e2e3b8c6d2d4d7d5c4d5e6d5f1e2f8d6d4c5d6c5e1g1e8g8c1d2a7a6
c2c4g8f6b1c3c7c5g1f3g7g6e2e4b8c6d2d4c5d4f3d4f8g7c1e3f6g4d1g4c6d4g4d1d4e6a1c1d7d6
c2c4g8f6b1c3c7c5g2g3e7e6g1f3b7b6f1g2c8b7b2b3f8e7c1b2d7d6e1g1e8g8d2d4c5d4d1d4a7a6
c2c4g8f6b1c3c7c6e2e4d7d5e4d5c6d5d2d4e7e6g1f3f8e7f1d3d5c4d3c4e8g8e1g1b8c6f1e1a7a6
c2c4g8f6b1c3d7d5c4d5f6d5e2e4d5c3b2c3g7g6c1a3b8d7g1f3f8g7f1e2c7c5e1g1e8g8d2d4c5d4
c2c4g8f6b1c3d7d5c4d5f6d5g1f3d5c3b2c3g7g6d2d4f8g7e2e3c7c5f1b5b8d7e1g1e8g8a2a4a7a6
c2c4g8f6b1c3d7d5c4d5f6d5g2g3g7g6f1g2d5c3b2c3f8g7a1b1b8d7c3c4e8g8g1f3a8b8e1g1b7b6
c2c4g8f6b1c3d7d5c4d5f6d5g2g3g7g6f1g2d5c3b2c3f8g7a1b1b8d7g1f3e8g8e1g1e7e5d2d4c7c6
c2c4g8f6b1c3d7d5c4d5f6d5g2g3g7g6f1g2d5c3b2c3f8g7c1a3b8d7g1f3c7c5d1a4e8g8a1b1a7a6
c2c4g8f6b1c3d7d5c4d5f6d5g2g3g7g6f1g2d5c3b2c3f8g7d1b3b8c6g1f3e8g8e1g1c6a5b3c2c7c5
c2c4g8f6b1c3d7d5c4d5f6d5g2g3g7g6f1g2d5c3b2c3f8g7g1f3e8g8e1g1c7c5a1b1b8c6d1a4c6a5
c2c4g8f6b1c3d7d5d2d4c7c6g1f3d5c4a2a4c8f5f3e5e7e6f2f3f8b4e2e4f5e4f3e4f6e4c1d2d8d4
c2c4g8f6b1c3d7d5d2d4g7g6c4d5f6d5e2e4d5c3b2c3f8g7f1b5c7c6b5c4b8d7g1f3h7h6e1g1e8g8
c2c4g8f6b1c3d7d5d2d4g7g6e2e3f8g7g1f3e8g8d1b3c7c6c1d2e7e6a1c1b8d7c4d5e6d5f1d3f8e8
c2c4g8f6b1c3e7e5e2e3b8c6a2a3d7d5c4d5f6d5d1c2d5c3d2c3f8d6e3e4c8e6g1f3f7f6c1e3d8e7
c2c4g8f6b1c3e7e5g1f3b8c6a2a3d7d6d2d4c8g4d4d5c6e7e2e4g7g6f1e2f8g7e1g1f6h5f3e1g4e2
c2c4g8f6b1c3e7e5g1f3b8c6d2d3f8e7e2e3d7d5c4d5f6d5f1e2e8g8e1g1c8e6a2a3a7a5d1c2d8d7
c2c4g8f6b1c3e7e5g1f3b8c6d2d4e5d4f3d4f8b4c1g5h7h6g5h4b4c3b2c3c6e5f2f4e5g6h4f6d8f6
c2c4g8f6b1c3e7e5g1f3b8c6g2g3f8b4c3d5b4c5d2d3h7h6f1g2d7d6e1g1e8g8e2e3a7a5d5c3c5a7
c2c4g8f6b1c3e7e5g1f3b8c6g2g3f8b4c3d5b4c5f1g2d7d6e1g1e8g8e2e3c8g4h2h3g4f3g2f3f6d5
c2c4g8f6b1c3e7e5g1f3b8c6g2g3f8b4c3d5b4c5f1g2d7d6e1g1f6d5c4d5c6d4f3d4c5d4e2e3d4b6
c2c4g8f6b1c3e7e5g1f3b8c6g2g3f8b4c3d5f6d5c4d5c6d4f3d4e5d4d1c2d8e7f1g2b4c5e1g1e8g8
c2c4g8f6b1c3e7e5g1f3b8c6g2g3f8b4f1g2e8g8c3d5f6d5c4d5c6d4f3d4e5d4d1c2d7d6e1g1a7a5
c2c4g8f6b1c3e7e5g1f3b8c6g2g3f8b4f1g2e8g8e1g1e5e4f3e1b4c3d2c3h7h6e1c2b7b6c2e3c8b7
c2c4g8f6b1c3e7e5g1f3b8c6g2g3f8b4f1g2e8g8e1g1e5e4f3e1b4c3d2c3h7h6e1c2f8e8c2e3b7b6
c2c4g8f6b1c3e7e5g1f3b8c6g2g3f8b4f1g2e8g8e1g1e5e4f3g5b4c3b2c3f8e8f2f3e4f3g5f3d8e7
c2c4g8f6b1c3e7e5g1f3b8c6g2g3f8c5f1g2e8g8e1g1f8e8e2e3c5b4c3d5b4f8d2d4d7d6d1b3f6e4
c2c4g8f6b1c3e7e5g2g3c7c6g1f3d7d6f1g2g7g6e1g1f8g7d2d4b8d7e2e4e8g8h2h3f6e8c1g5f7f6
c2c4g8f6b1c3e7e5g2g3c7c6g1f3e5e4f3d4d7d5c4d5d8b6d4b3c6d5f1g2a7a5d2d3a5a4c1e3b6b4
c2c4g8f6b1c3e7e5g2g3f8b4d1b3b8c6c3d5b4c5e2e3e8g8f1g2f6d5c4d5c6e7g1e2d7d6e1g1c7c6
c2c4g8f6b1c3e7e6d2d4d7d5c1g5b8d7e2e3c7c6g1f3d8a5f3d2f8b4d1c2e8g8f1e2e6e5g5f6d7f6
c2c4g8f6b1c3e7e6d2d4d7d5c1g5f8e7e2e3h7h6g5h4b7b6c4d5f6d5h4e7d8e7c3d5e6d5g1e2e8g8
c2c4g8f6b1c3e7e6d2d4d7d5e2e3b8d7g1f3c7c6d1c2f8d6c1d2d5c4f1c4e6e5d4e5d7e5f3e5d6e5
c2c4g8f6b1c3e7e6d2d4f8b4a2a3b4c3b2c3b7b6f2f3c8a6e2e4d7d5c4d5a6f1e1f1e6d5c1g5h7h6
c2c4g8f6b1c3e7e6d2d4f8b4c1d2e8g8g1f3b7b6e2e3c8b7a2a3b4c3d2c3d7d5a1c1b8d7f1e2f6e4
c2c4g8f6b1c3e7e6d2d4f8b4c1d2e8g8g1f3b7b6e2e3c8b7f1d3d7d6e1g1b8d7a2a3b4c3d2c3f6e4
c2c4g8f6b1c3e7e6d2d4f8b4c1d2e8g8g1f3c7c5d4c5b4c5e2e3d7d5a1c1d8e7c4d5e6d5f1e2b8c6
c2c4g8f6b1c3e7e6d2d4f8b4d1c2e8g8a2a3b4c3c2c3b7b6c1g5c8b7e2e3c7c5d4c5b6c5f2f3b8c6
c2c4g8f6b1c3e7e6d2d4f8b4e2e3b7b6g1e2c8a6a2a3b4c3e2c3d7d5b2b3e8g8a3a4c7c5c1a3d5c4
c2c4g8f6b1c3e7e6d2d4f8b4e2e3b7b6g1e2c8a6a2a3b4c3e2c3d7d5b2b3e8g8f1e2d5c4b3c4b8c6
c2c4g8f6b1c3e7e6d2d4f8b4e2e3b7b6g1e2c8a6a2a3b4c3e2c3d7d5b2b3e8g8f1e2d5c4b3c4b8c6
c2c4g8f6b1c3e7e6d2d4f8b4e2e3e8g8f1d3c7c5d4d5b7b5d5e6f7e6c4b5a7a6g1e2d7d5e1g1e6e5
c2c4g8f6b1c3e7e6d2d4f8b4e2e3e8g8f1d3d7d5a2a3d5c4d3c4b4d6g1f3b8c6b2b4e6e5c1b2c8g4
c2c4g8f6b1c3e7e6d2d4f8b4e2e3e8g8f1d3d7d5a2a3d5c4d3c4b4d6g1f3b8c6b2b4e6e5c1b2c8g4
c2c4g8f6b1c3e7e6d2d4f8b4e2e3e8g8f1d3d7d5a2a3d5c4d3c4b4d6g1f3b8c6c3b5e6e5b5d6d8d6
c2c4g8f6b1c3e7e6d2d4f8b4e2e3e8g8g1e2d7d5a2a3b4e7c4d5e6d5g2g3b8d7f1g2d7b6e1g1f8e8
c2c4g8f6b1c3e7e6d2d4f8b4g1f3c7c5e2e3e8g8f1d3d7d5e1g1b8d7c4d5e6d5d1b3d7b6c3e2a7a5
c2c4g8f6b1c3e7e6e2e4c7c5e4e5f6g8d2d4c5d4d1d4b8c6d4e4d7d6g1f3d6e5f3e5g8f6e5c6d8b6
c2c4g8f6b1c3e7e6e2e4c7c5e4e5f6g8g1f3b8c6d2d4c5d4f3d4c6e5d4b5a7a6b5d6f8d6d1d6f7f6
c2c4g8f6b1c3e7e6e2e4c7c5e4e5f6g8g1f3b8c6d2d4c5d4f3d4c6e5d4b5a7a6b5d6f8d6d1d6f7f6
c2c4g8f6b1c3e7e6e2e4c7c5e4e5f6g8g1f3d7d6e5d6f8d6d2d4c5d4d1d4g8f6c3b5d6b4c1d2d8d4
c2c4g8f6b1c3e7e6e2e4d7d5e4e5f6e4g1f3f8e7d1c2e4g5f3g5e7g5c4d5e6d5d2d4g5e7c1e3e8g8
c2c4g8f6b1c3e7e6g1f3b7b6e2e4c8b7d1e2c7c5e4e5f6g8d2d4b7f3e2f3b8c6d4d5c6e5f3g3d7d6
c2c4g8f6b1c3e7e6g1f3b7b6e2e4c8b7d1e2f8b4e4e5f6g8d2d4g8e7c1d2e8g8e1c1d7d5h2h4b4c3
c2c4g8f6b1c3e7e6g1f3b7b6e2e4c8b7d1e2f8b4e4e5f6g8d2d4g8e7e2d3d7d5e5d6c7d6a2a3b4c3
c2c4g8f6b1c3e7e6g1f3b7b6e2e4c8b7d1e2f8b4e4e5f6g8g2g3b8c6f1g2c6d4e2d3b7f3g2f3d4f3
c2c4g8f6b1c3e7e6g1f3b7b6e2e4c8b7d2d3d7d6g2g3f8e7f1g2e8g8e1g1c7c5b2b3b8a6f1e1e6e5
c2c4g8f6b1c3e7e6g1f3b7b6e2e4c8b7f1d3c7c5e1g1b8c6e4e5f6g4d3e4d8c8f1e1d7d6e5d6f8d6
c2c4g8f6b1c3e7e6g1f3b7b6e2e4c8b7f1d3c7c5e1g1b8c6e4e5f6g4d3e4f7f5e5f6g4f6e4c6b7c6
c2c4g8f6b1c3e7e6g1f3b7b6e2e4c8b7f1d3c7c5e4e5f6g4h2h3b7f3d1f3g4e5f3a8e5d3e1e2d3f4
c2c4g8f6b1c3e7e6g1f3b7b6e2e4c8b7f1d3d7d6d3c2c7c5d2d4c5d4f3d4a7a6b2b3f8e7e1g1e8g8
c2c4g8f6b1c3e7e6g1f3b7b6e2e4f8b4d1e2c8b7e4e5f6g8d2d4d7d6c1d2d6e5d4e5b8a6e1c1d8e7
c2c4g8f6b1c3e7e6g1f3b7b6g2g3c8b7f1g2f8e7d2d4e8g8d1c2c7c5d4d5e6d5f3g5g7g6c2d1d7d6
c2c4g8f6b1c3e7e6g1f3b7b6g2g3c8b7f1g2f8e7e1g1e8g8d2d4f6e4d1c2e4c3c2c3f7f5b2b3e7f6
c2c4g8f6b1c3e7e6g1f3c7c5d2d4d7d5c4d5f6d5e2e4d5c3b2c3c5d4c3d4f8b4c1d2b4d2d1d2e8g8
c2c4g8f6b1c3e7e6g1f3c7c5e2e3f8e7b2b3e8g8c1b2b7b6d2d4c5d4e3d4d7d5f1d3b8c6e1g1c8b7
c2c4g8f6b1c3e7e6g1f3c7c5g2g3b7b6f1g2c8b7e1g1f8e7d2d4c5d4d1d4e8g8f1d1b8c6d4f4d8b8
c2c4g8f6b1c3e7e6g1f3c7c5g2g3b7b6f1g2c8b7e1g1f8e7d2d4c5d4d1d4e8g8f1d1b8c6d4f4d8b8
c2c4g8f6b1c3e7e6g1f3c7c5g2g3b8c6f1g2d7d5c4d5e6d5d2d4f8e7e1g1e8g8c1f4c8e6a1c1a8c8
c2c4g8f6b1c3e7e6g1f3d7d5d2d4b8d7c4d5e6d5c1g5f8e7e2e3e8g8f1d3c7c6d1c2f8e8e1g1d7f8
c2c4g8f6b1c3e7e6g1f3d7d5d2d4b8d7c4d5e6d5c1g5f8e7e2e3e8g8f1d3c7c6d1c2f8e8h2h3d7f8
c2c4g8f6b1c3e7e6g1f3d7d5d2d4c7c5c4d5f6d5e2e3f8e7f1d3c5d4e3d4b7b6c3d5d8d5e1g1b8d7
c2c4g8f6b1c3e7e6g1f3d7d5d2d4c7c5c4d5f6d5e2e4d5c3b2c3c5d4c3d4f8b4c1d2b4d2d1d2e8g8
c2c4g8f6b1c3e7e6g1f3d7d5d2d4c7c5c4d5f6d5g2g3c5d4c3d5d8d5d1d4d5b5e2e3b5b4c1d2b8c6
c2c4g8f6b1c3e7e6g1f3d7d5d2d4c7c6c1g5b8d7e2e3d8a5g5f6d7f6f1d3f8b4d1b3e8g8e1g1c6c5
c2c4g8f6b1c3e7e6g1f3d7d5d2d4c7c6e2e3b8d7f1d3d5c4d3c4b7b5c4d3c8b7e1g1b5b4c3e4f6e4
c2c4g8f6b1c3e7e6g1f3d7d5d2d4c7c6e2e3b8d7f1d3d5c4d3c4b7b5c4d3c8b7e1g1b5b4c3e4f8e7
c2c4g8f6b1c3e7e6g1f3d7d5d2d4c7c6e2e3b8d7f1d3d5c4d3c4b7b5c4d3c8b7e1g1b5b4c3e4f8e7
c2c4g8f6b1c3e7e6g1f3d7d5d2d4c7c6e2e3b8d7f1d3d5c4d3c4b7b5c4d3c8b7e1g1b5b4c3e4f8e7
c2c4g8f6b1c3e7e6g1f3d7d5d2d4c7c6e2e3b8d7f1d3d5c4d3c4b7b5c4d3c8b7e3e4b5b4c3a4c6c5
c2c4g8f6b1c3e7e6g1f3d7d5d2d4c7c6e2e3b8d7f1d3d5c4d3c4b7b5c4d3c8b7e3e4b5b4c3a4c6c5
c2c4g8f6b1c3e7e6g1f3d7d5d2d4c7c6e2e3b8d7f1d3d5c4d3c4b7b5c4d3c8b7e3e4b5b4c3a4c6c5
c2c4g8f6b1c3e7e6g1f3d7d5d2d4f8b4c4d5e6d5c1g5h7h6g5f6d8f6d1a4b8c6e2e3e8g8f1e2a7a6
c2c4g8f6b1c3e7e6g1f3d7d5d2d4f8e7c1f4e8g8e2e3c7c5d4c5e7c5d1c2b8c6a1d1d8a5a2a3c5e7
c2c4g8f6b1c3e7e6g1f3d7d5d2d4f8e7c1f4e8g8e2e3c7c5d4c5e7c5d1c2b8c6a1d1d8a5a2a3c5e7
c2c4g8f6b1c3e7e6g1f3d7d5d2d4f8e7c1f4e8g8e2e3c7c5d4c5e7c5d1c2b8c6a1d1d8a5a2a3f8e8
c2c4g8f6b1c3e7e6g1f3d7d5d2d4f8e7c1g5e8g8e2e3b8d7c4d5e6d5d1c2f8e8f1d3c7c6e1c1a7a5
c2c4g8f6b1c3e7e6g1f3d7d5d2d4f8e7c1g5e8g8e2e3h7h6g5h4b7b6a1c1c8b7c4d5e6d5f1d3b8d7
c2c4g8f6b1c3e7e6g1f3d7d5d2d4f8e7c1g5h7h6g5h4e8g8a1c1b7b6h4f6e7f6c4d5e6d5g2g3c7c6
c2c4g8f6b1c3e7e6g1f3d7d5d2d4f8e7c1g5h7h6g5h4e8g8e2e3b7b6a1c1c8b7f1d3d5c4d3c4b8d7
c2c4g8f6b1c3e7e6g1f3d7d5d2d4f8e7c1g5h7h6g5h4e8g8e2e3b7b6a1c1c8b7f1e2d5c4e2c4f6e4
c2c4g8f6b1c3e7e6g1f3d7d5d2d4f8e7g2g3e8g8f1g2d5c4f3e5b8c6g2c6b7c6e5c6d8e8c6e7e8e7
c2c4g8f6b1c3e7e6g1f3d7d5e2e3f8e7d2d4e8g8f1d3d5c4d3c4c7c5e1g1a7a6d4c5d8d1f1d1e7c5
c2c4g8f6b1c3e7e6g1f3f8b4g2g3b7b6f1g2c8b7e1g1e8g8d1b3b4c3b3c3d7d6b2b3d8e7c1b2c7c5
c2c4g8f6b1c3g7g6d2d4d7d6e2e4f8g7f2f3e7e5d4e5d6e5d1d8e8d8c1e3c8e6g1h3e6h3g2h3c7c6
c2c4g8f6b1c3g7g6d2d4f8g7c1g5d7d6e2e3c7c5g1f3h7h6g5h4g6g5h4g3f6h5d4c5h5g3h2g3d6c5
c2c4g8f6b1c3g7g6d2d4f8g7e2e4d7d6f1e2e8g8g1f3e7e5d4d5b8d7c1g5h7h6g5h4a7a6e1g1d8e8
c2c4g8f6b1c3g7g6d2d4f8g7e2e4d7d6f2f3e7e5g1e2c7c6c1e3e8g8d1d2d8a5e1c1b7b5c4b5c6b5
c2c4g8f6b1c3g7g6d2d4f8g7e2e4d7d6f2f3e8g8c1e3e7e5d4d5c7c5g2g4f6e8h2h4f7f5e4f5g6f5
c2c4g8f6b1c3g7g6d2d4f8g7e2e4d7d6g1f3e8g8f1e2e7e5d4d5b8d7d1c2a7a5h2h3c7c6c1e3c6d5
c2c4g8f6b1c3g7g6d2d4f8g7g2g3e8g8f1g2d7d6g1f3b8c6e1g1a7a6h2h3a8b8c1e3b7b5c4b5a6b5
c2c4g8f6b1c3g7g6e2e4d7d6d2d4f8g7f2f4c7c5d4d5e8g8g1f3e7e6f1e2e6d5e4d5f8e8e1g1f6g4
c2c4g8f6b1c3g7g6e2e4d7d6g2g3c7c5f1g2b8c6g1e2f8g7e1g1e8g8d2d3a7a6a1b1a8b8a2a3b7b5
c2c4g8f6b1c3g7g6e2e4f8g7d2d4d7d6g1f3e8g8f1e2e7e5d4e5d6e5d1d8f8d8c1g5d8e8c3d5f6d5
c2c4g8f6b1c3g7g6g1f3f8g7g2g3e8g8f1g2d7d6e1g1b8c6d2d3e7e5a1b1a7a5a2a3f8e8f3d2c6d4
c2c4g8f6b1c3g7g6g2g3f8g7f1g2d7d6g1f3e8g8e1g1c7c5d2d4b8c6d4d5c6a5d1d3a7a6f3d2a8b8
c2c4g8f6b1c3g7g6g2g3f8g7f1g2e8g8d2d4d7d6g1f3b8c6e1g1a7a6a2a3c8g4c1e3e7e5d4e5d6e5
c2c4g8f6b1c3g7g6g2g3f8g7f1g2e8g8d2d4d7d6g1f3b8c6e1g1a7a6d4d5c6a5f3d2c7c5d1c2e7e5
c2c4g8f6b1c3g7g6g2g3f8g7f1g2e8g8d2d4d7d6g1f3b8d7e1g1e7e5e2e4e5d4f3d4d7c5f2f3a7a5
c2c4g8f6b1c3g7g6g2g3f8g7f1g2e8g8d2d4d7d6g1f3c7c6e1g1c8f5f3h4f5e6d4d5c6d5c4d5e6d7
c2c4g8f6b1c3g7g6g2g3f8g7f1g2e8g8d2d4d7d6g1f3c8g4h2h3g4f3g2f3b8c6f3g2f6d7e2e3e7e5
c2c4g8f6b1c3g7g6g2g3f8g7f1g2e8g8e2e4c7c5g1e2b8c6e1g1d7d6a2a3c8d7h2h3f6e8d2d3e8c7
c2c4g8f6b1c3g7g6g2g3f8g7f1g2e8g8f2f4c7c5g1f3d7d5c4d5f6d5e1g1d5c7b2b3b8c6c1b2a8b8
c2c4g8f6b1c3g7g6g2g3f8g7f1g2e8g8g1f3c7c5e1g1b8c6d2d4d7d6d4c5d6c5c1e3f6d7d1c1c6d4
c2c4g8f6b1c3g7g6g2g3f8g7f1g2e8g8g1f3c7c5e1g1b8c6d2d4d7d6d4c5d6c5c1e3f6d7d1c1c6d4
c2c4g8f6b1c3g7g6g2g3f8g7f1g2e8g8g1f3d7d6e1g1b8c6a1b1e7e5b2b4e5e4f3e1c8f5d2d3d6d5
c2c4g8f6d2d4c7c6c1f4d8b6d1d2f6e4d2c2d7d5f2f3e7e5f4e5b6a5b1c3e4c3b2c3d5c4e2e4b7b5
c2c4g8f6d2d4c7c6e2e3d7d5f1d3g7g6g1f3f8g7b1c3e8g8e1g1c8g4h2h3g4f3d1f3e7e6f1d1b8d7
c2c4g8f6d2d4d7d6g1f3g7g6b1c3f8g7g2g3e8g8f1g2b8d7e1g1e7e5e2e4c7c6b2b3e5d4f3d4d7c5
c2c4g8f6d2d4e7e6b1c3f8b4a2a3b4c3b2c3b8c6f2f3b7b6e2e4c8a6e4e5f6g8g1h3c6a5d1a4g8e7
c2c4g8f6d2d4e7e6b1c3f8b4e2e3c7c5f1d3e8g8g1f3d7d5e1g1b7b6c4d5e6d5a2a3b4c3b2c3c8a6
c2c4g8f6d2d4e7e6b1c3f8b4e2e3c7c5g1e2c5d4e3d4d7d5c4c5f6e4c1d2e4d2d1d2a7a5a2a3b4c3
c2c4g8f6d2d4e7e6b1c3f8b4e2e3c7c5g1e2d7d5a2a3b4c3e2c3c5d4e3d4d5c4f1c4b8c6c1e3e8g8
c2c4g8f6d2d4e7e6g1f3b7b6a2a3c8b7b1c3d7d5c4d5f6d5d1c2d5c3b2c3b8d7e2e4c7c5c1f4c5d4
c2c4g8f6d2d4e7e6g1f3b7b6b1c3f8b4e2e3c7c5f1d3d7d5d4c5b6c5e1g1e8g8c3e2c8b7b2b3b8d7
c2c4g8f6d2d4e7e6g1f3b7b6e2e3c8b7b1c3d7d5c4d5e6d5f1b5c7c6b5d3f8e7e1g1e8g8b2b3b8d7
c2c4g8f6d2d4e7e6g1f3b7b6g2g3c8b7f1g2f8e7e1g1e8g8d1c2c7c5d4c5e7c5b1c3b8c6e2e4e6e5
c2c4g8f6d2d4e7e6g1f3c7c5e2e3c5d4e3d4d7d5b1c3f8b4f1d3d5c4d3c4d8c7d1d3e8g8e1g1b7b6
c2c4g8f6d2d4e7e6g1f3d7d5b1c3c7c5e2e3b8c6a2a3f8d6d4c5d6c5b2b4c5d6c1b2e8g8c4d5e6d5
c2c4g8f6d2d4e7e6g1f3d7d5c1g5b8d7b1c3c7c6e2e3d8a5g5f6d7f6f1d3f8b4d1c2d5c4d3c4f6d5
c2c4g8f6d2d4e7e6g2g3d7d5f1g2d5c4d1a4c8d7a4c4d7c6g1f3c6d5c4a4d8d7a4d1b8c6b1c3f8b4
c2c4g8f6d2d4e7e6g2g3d7d5f1g2f8e7g1f3e8g8d1c2c7c5d4c5d8a5c2c3a5c5c4d5f6d5c3c5e7c5
c2c4g8f6d2d4e7e6g2g3d7d5f1g2f8e7g1f3e8g8e1g1d5c4d1c2a7a6a2a4c8d7c2c4d7c6c1f4a6a5
c2c4g8f6d2d4g7g6b1c3d7d5c1f4f8g7e2e3e8g8f4e5e7e6g1f3b8d7e5g3c7c6f1d3b7b6e1g1c8b7
c2c4g8f6d2d4g7g6b1c3f8g7g2g3d7d5f1g2d5c4d1a4f6d7e2e3e8g8a4c4c7c5g1f3c5d4f3d4d7e5
c2c4g8f6d2d4g7g6g2g3c7c6g1f3f8g7b1c3e8g8f1g2d7d5d1b3d5c4b3c4c8e6c4d3b8a6e1g1e6f5
c2c4g8f6g1f3b7b6b1c3c8b7d2d4e7e6e2e3f8b4f1d3f6e4e1g1f7f5c3e2b4d6b2b3e8g8f3e5b8c6
c2c4g8f6g1f3b7b6g2g3c7c5f1g2c8b7e1g1e7e6b1c3f8e7d2d4c5d4d1d4e8g8f1d1b8c6d4f4d8b8
c2c4g8f6g1f3b7b6g2g3c8b7f1g2c7c5e1g1e7e6b1c3f8e7d2d4c5d4f3d4b7g2g1g2d8c8d1d3b8c6
c2c4g8f6g1f3b7b6g2g3c8b7f1g2e7e6d2d4f8e7b1c3f6e4c1d2c7c5e1g1e8g8a1c1e7f6c3e4b7e4
c2c4g8f6g1f3c7c5b1c3e7e6g2g3b7b6f1g2c8b7e1g1f8e7d2d4c5d4d1d4e8g8e2e4d8c8e4e5b8c6
c2c4g8f6g1f3c7c5b1c3e7e6g2g3b7b6f1g2c8b7e1g1f8e7d2d4f6e4c3e4b7e4c1f4e8g8d1d2b8c6
c2c4g8f6g1f3c7c5g2g3b7b6f1g2c8b7e1g1e7e6b2b3f8e7c1b2e8g8e2e3d7d5c4d5f6d5d2d4c5d4
c2c4g8f6g1f3c7c5g2g3b8c6f1g2g7g6e1g1f8g7b1c3e8g8d2d4c5d4f3d4c6d4d1d4d7d6f1d1c8e6
c2c4g8f6g1f3c7c5g2g3d7d5f1g2b8c6c4d5f6d5b1c3d5f6e1g1e7e6b2b3f8e7c1b2e8g8a1c1d8a5
c2c4g8f6g1f3c7c6b1c3d7d5d2d4d5c4a2a4c8f5e2e3e7e6f1c4b8d7e1g1f8b4d1e2f5g6f1d1e8g8
c2c4g8f6g1f3c7c6b1c3d7d5e2e3g7g6d2d4f8g7c4d5f6d5f1c4e8g8e1g1b7b6d1b3d5c3b2c3c8a6
c2c4g8f6g1f3c7c6d2d4d7d5b1c3d5c4a2a4c8f5f3e5e7e6f2f3f8b4e5c4e8g8c1g5h7h6g5h4b8a6
c2c4g8f6g1f3c7c6d2d4d7d5e2e3g7g6b1c3f8g7f1d3e8g8e1g1c8g4h2h3g4f3d1f3e7e6f1d1b8d7
c2c4g8f6g1f3e7e6b1c3d7d5d2d4b8d7c4d5e6d5c1g5f8e7e2e3e8g8f1d3c7c6d1c2f8e8e1g1d7f8
c2c4g8f6g1f3e7e6b1c3d7d5d2d4f8b4c4d5e6d5c1g5h7h6g5f6d8f6d1b3f6d6a2a3b4c3b3c3e8g8
c2c4g8f6g1f3e7e6b1c3f8b4d1c2e8g8e2e3b7b6b2b3c8b7c1b2d7d5f1e2b8d7e1g1a7a6a1d1d8e7
c2c4g8f6g1f3e7e6b1c3f8b4g2g4h7h6h1g1d7d6h2h4e6e5g4g5h6g5h4g5f6g4c3d5b4c5d2d4c5b6
c2c4g8f6g1f3e7e6d2d4b7b6g2g3c8a6b2b3f8b4c1d2b4e7f1g2d7d5f3e5e8g8e1g1c7c6d2c3f6d7
c2c4g8f6g1f3e7e6d2d4b7b6g2g3c8b7f1g2f8e7b1c3f6e4c1d2d7d6d4d5e4d2f3d2e8g8e1g1g8h8
c2c4g8f6g1f3e7e6d2d4f8b4c1d2b4d2d1d2d7d6b1c3d8e7g2g3e8g8f1g2f8d8e1g1b8d7a1d1d7f8
c2c4g8f6g1f3e7e6d2d4f8b4c1d2d8e7g2g3b8c6b1c3b4c3d2c3f6e4a1c1e8g8f1g2d7d6d4d5c6d8
c2c4g8f6g1f3e7e6g2g3b7b6f1g2c8b7e1g1f8e7d2d4e8g8b1c3f6e4d1c2e4c3b2c3b8c6f3e5c6a5
c2c4g8f6g1f3e7e6g2g3d7d5f1g2f8e7e1g1e8g8b2b3a7a5d2d4a5a4b1a3c7c6c1b2b8d7e2e3d8a5
c2c4g8f6g1f3e7e6g2g3d7d5f1g2f8e7e1g1e8g8d2d4c7c6b2b3b8d7c1b2b7b6d1c2c8b7b1c3a8c8
c2c4g8f6g1f3g7g6b1c3d7d5c4d5f6d5e2e4d5c3d2c3d8d1e1d1c8g4f1e2b8d7c1e3e7e5f3d2
c2c4g8f6g1f3g7g6g2g3f8g7f1g2e8g8d2d4d7d6b1c3b8d7e1g1e7e5e2e4c7c6h2h3d8b6d4d5c6d5
c2c4g8f6g1f3g7g6g2g3f8g7f1g2e8g8e1g1d7d5c4d5f6d5d2d4c7c5d4c5b8a6f3g5d5b4b1c3h7h6
c2c4g8f6g2g3c7c5f1g2d7d5c4d5f6d5b1c3d5c7d2d3e7e5c1e3b8c6g2c6b7c6d1a4c8d7a1c1a8b8
c2c4g8f6g2g3c7c6g1f3d7d5b2b3c8f5c1a3g7g6d2d3f8g7b1d2d8b6f1g2f6g4d3d4b8a6e1g1a6b4
c2c4g8f6g2g3c7c6g1f3d7d5b2b3c8f5f1g2e7e6c1b2b8d7e1g1h7h6d2d3f8e7b1d2e8g8a2a3a7a5
c2c4g8f6g2g3c7c6g1f3d7d5b2b3c8f5f1g2e7e6e1g1b8d7c1b2f8e7b1c3e8g8f3h4f5g4h2h3g4h5
c2c4g8f6g2g3c7c6g1f3d7d5b2b3g7g6c1b2f8g7f1g2d8b6d1c1e8g8e1g1b8d7c4d5c6d5b2d4b6d6
c2c4g8f6g2g3e7e6f1g2d7d5d2d4d5c4d1a4b8d7g1f3a7a6a4c4b7b5c4c6a8b8c1f4f6d5f4g5f8e7
c2c4g8f6g2g3e7e6f1g2d7d5g1f3d5c4d1a4b8d7a4c4a7a6e1g1b7b5c4c2c8b7b2b3c7c5c1b2f8e7
c2c4g8f6g2g3e7e6f1g2d7d5g1f3d5c4e1g1a7a6d1c2b7b5f3e5f6d5d2d3c4d3e5d3c8b7f1d1d8c8
c2c4g8f6g2g3e7e6f1g2d7d5g1f3d5d4b2b4c7c5c1b2d8b6d1b3b8c6b4b5c6a5b3c2f8d6e2e3e6e5
c2c4g8f6g2g3e7e6f1g2d7d5g1f3f8e7d2d4e8g8b1d2b7b6e1g1c8b7c4d5e6d5f3e5b8d7d2f3c7c5
c2c4g8f6g2g3g7g6f1g2f8g7b1c3c7c5d2d3b8c6c1d2d7d6d1c1c6d4a1b1a8b8d2h6d4c2e1f1g7h6
c2c4g8f6g2g3g7g6f1g2f8g7d2d4e8g8b1c3c7c6d4d5d7d6g1f3e7e5e1g1c6d5c4d5b8d7a2a4a7a5
c2c4g8f6g2g3g7g6f1g2f8g7e2e4d7d6g1e2e8g8e1g1c7c5b1c3b8c6d2d3c8d7h2h3f6e8g3g4e8c7
c2c4g8f6g2g3g7g6f1g2f8g7g1f3d7d6b1c3e7e5d2d3e8g8c1d2b8d7e1g1f8e8a1b1d7f8b2b4c7c6
d2d3g7g6c2c3g8f6g1f3f8g7g2g3e8g8f1g2c7c5e1g1b8c6
d2d3g7g6c2c3g8f6g2g3f8g7f1g2e8g8g1f3c7c5e1g1b8c6
d2d3g7g6e2e4d7d6g1f3f8g7f1e2g8f6e1g1e8g8b1c3c7c5
d2d3g7g6g1f3g8f6g2g3f8g7f1g2e8g8e1g1c7c5c2c3b8c6
d2d3g7g6g2g3g8f6f1g2f8g7c2c3e8g8g1f3c7c5e1g1b8c6
d2d4b7b5e2e4c8b7f2f3a7a6c1e3e7e6b1d2g8f6c2c3f8e7f1d3d7d6a2a4c7c6g1e2b8d7e1g1e8g8
d2d4c7c5d4d5e7e5e2e4d7d6f2f4e5f4c1f4d8h4g2g3h4e7b1c3g7g5f4e3b8d7g1f3h7h6d1d2g8f6
d2d4c7c6e2e4d7d5e4d5c6d5c2c4g8f6b1c3b8c6c1g5d8a5d1d2c8e6c4c5f6e4c3e4d5e4d2a5c6a5
d2d4d7d5c1f4g8f6e2e3c8f5f1d3f5g6h2h3e7e6g1f3b8d7e1g1f8e7d1e2c7c5c2c3e8g8b1d2a8c8
d2d4d7d5c1g5f7f6g5h4b8c6e2e3g8h6f1d3h6f5g1f3h7h5h4g3c6b4e3e4d5e4d3e4g7g5c2c3b4d5
d2d4d7d5c2c4b8c6c4d5d8d5e2e3e7e5b1c3f8b4c1d2b4c3d2c3e5d4g1e2g8f6e2d4e8g8d4b5d5g5
d2d4d7d5c2c4b8c6c4d5d8d5g1f3g8f6b1c3d5a5e2e3e7e5d4e5c6e5f1b5e5d7d1b3f8b4c1d2e8g8
d2d4d7d5c2c4b8c6g1f3c8g4d1a4g4f3g2f3g8f6b1c3e7e6c1g5d5c4e1c1f8e7a4c4f6d5g5e7c6e7
d2d4d7d5c2c4c7c6b1c3d5c4e2e4e7e5f1c4e5d4g1f3b7b5c3b5c8a6d1b3d8e7e1g1a6b5c4b5g8f6
d2d4d7d5c2c4c7c6b1c3e7e6e2e4d5e4c3e4f8b4c1d2d8d4d2b4d4e4f1e2c6c5b4c3f7f6g1f3e4f4
d2d4d7d5c2c4c7c6b1c3e7e6g1f3g8f6c1g5d5c4e2e4b7b5e4e5h7h6g5h4g7g5f3g5h6g5h4g5b8d7
d2d4d7d5c2c4c7c6b1c3e7e6g1f3g8f6e2e3b8d7d1c2f8d6f1e2e8g8b2b3d8e7e1g1d5c4b3c4e6e5
d2d4d7d5c2c4c7c6b1c3g8f6c1g5b8d7g1f3e7e6c4d5e6d5e2e3f8d6f1d3h7h6g5h4e8g8d1c2f8e8
d2d4d7d5c2c4c7c6b1c3g8f6c4d5c6d5c1f4e7e6e2e3f8e7f1d3b8c6h2h3e8g8g1f3c8d7e1g1d8b6
d2d4d7d5c2c4c7c6b1c3g8f6c4d5c6d5g1f3b8c6c1f4e7e6e2e3f8e7h2h3e7d6f1d3d6f4e3f4e8g8
d2d4d7d5c2c4c7c6b1c3g8f6e2e3a7a6f1d3b7b5b2b3c8g4g1e2b8d7e1g1e7e6f2f3g4h5e2f4f8d6
d2d4d7d5c2c4c7c6b1c3g8f6e2e3c8f5c4d5c6d5d1b3f5c8g1f3b8c6f3e5e7e6f1b5d8c7c1d2f8d6
d2d4d7d5c2c4c7c6b1c3g8f6e2e3e7e6f1d3b8d7f2f4d5c4d3c4b7b5c4d3c8b7g1f3a7a6a2a4b5b4
d2d4d7d5c2c4c7c6b1c3g8f6e2e3e7e6g1f3b8d7d1c2f8d6f1d3e8g8e1g1d5c4d3c4a7a6f1d1b7b5
d2d4d7d5c2c4c7c6b1c3g8f6e2e3e7e6g1f3b8d7f1d3d5c4d3c4b7b5c4d3a7a6e3e4c6c5d4d5c8b7
d2d4d7d5c2c4c7c6b1c3g8f6e2e3e7e6g1f3b8d7f1d3d5c4d3c4b7b5c4d3a7a6e3e4c6c5e4e5c5d4
d2d4d7d5c2c4c7c6b1c3g8f6e2e3e7e6g1f3b8d7f1d3d5c4d3c4b7b5c4d3c8b7a2a3b5b4c3e4f6e4
d2d4d7d5c2c4c7c6b1c3g8f6e2e3e7e6g1f3b8d7f1d3d5c4d3c4b7b5c4d3c8b7e1g1a7a6e3e4c6c5
d2d4d7d5c2c4c7c6b1c3g8f6e2e3e7e6g1f3b8d7f1d3d5c4d3c4b7b5c4e2b5b4c3a4c8b7e1g1f8e7
d2d4d7d5c2c4c7c6b1c3g8f6e2e3e7e6g1f3f8e7f1d3b8d7e1g1e8g8b2b3f8e8c1b2d7f8f3e5f8g6
d2d4d7d5c2c4c7c6b1c3g8f6e2e3g7g6g1f3f8g7f1d3e8g8e1g1c8g4h2h3g4f3d1f3e7e6f1d1b8d7
d2d4d7d5c2c4c7c6b1c3g8f6e2e3g7g6g1f3f8g7f1d3e8g8e1g1c8g4h2h3g4f3d1f3f8e8f1d1d8d6
d2d4d7d5c2c4c7c6b1c3g8f6g1f3d5c4a2a4c6c5e2e4c5d4d1d4d8d4f3d4e7e6d4b5b8a6f1c4f8c5
d2d4d7d5c2c4c7c6b1c3g8f6g1f3d5c4a2a4c8f5e2e3e7e6f1c4f8b4e1g1b8d7d1e2f5g6e3e4e8g8
d2d4d7d5c2c4c7c6b1c3g8f6g1f3d5c4a2a4c8f5e2e3e7e6f1c4f8b4e1g1b8d7d1e2f5g6f1d1d8c7
d2d4d7d5c2c4c7c6b1c3g8f6g1f3d5c4a2a4c8f5e2e3e7e6f1c4f8b4e1g1e8g8d1e2f5g4h2h3g4f3
d2d4d7d5c2c4c7c6b1c3g8f6g1f3e7e6c1g5b8d7e2e3d8a5c4d5f6d5d1d2f8b4a1c1e8g8f1d3h7h6
d2d4d7d5c2c4c7c6b1c3g8f6g1f3e7e6c1g5d5c4a2a4f8b4e2e4c6c5f1c4c5d4f3d4h7h6g5e3f6e4
d2d4d7d5c2c4c7c6b1c3g8f6g1f3e7e6c1g5d5c4e2e4b7b5e4e5h7h6g5h4g7g5f3g5h6g5h4g5b8d7
d2d4d7d5c2c4c7c6b1c3g8f6g1f3e7e6c1g5h7h6g5f6d8f6e2e3b8d7f1d3d5c4d3c4g7g6e1g1f8g7
d2d4d7d5c2c4c7c6b1c3g8f6g1f3e7e6c1g5h7h6g5f6d8f6e2e3b8d7f1d3f6d8e1g1f8e7a2a3e8g8
d2d4d7d5c2c4c7c6b1c3g8f6g1f3e7e6c4d5e6d5c1g5h7h6g5h4f8e7d1c2e8g8e2e3f6e4h4e7d8e7
d2d4d7d5c2c4c7c6b1c3g8f6g1f3e7e6e2e3a7a6f1d3b7b5b2b3b8d7e1g1c8b7c4c5f8e7a2a3a6a5
d2d4d7d5c2c4c7c6b1c3g8f6g1f3e7e6e2e3b8d7f1d3d5c4d3c4b7b5c4d3a7a6e3e4c6c5e4e5c5d4
d2d4d7d5c2c4c7c6b1c3g8f6g1f3e7e6e2e3f8e7f1d3e8g8e1g1b8d7b2b3b7b6c1b2c8b7f3e5d5c4
d2d4d7d5c2c4c7c6b1c3g8f6g1f3g7g6c4d5c6d5c1f4f8g7e2e3e8g8f1e2b8c6h2h3f6e4a1c1c8e6
d2d4d7d5c2c4c7c6c4d5c6d5b1c3g8f6c1f4b8c6g1f3a7a6f3e5e7e6e2e3f8d6f4g3d6e5d4e5f6d7
d2d4d7d5c2c4c7c6c4d5c6d5b1c3g8f6c1f4d8b6d1c2b8c6e2e3c8f5c2d2e7e6f1b5f8b4b5c6b6c6
d2d4d7d5c2c4c7c6c4d5c6d5b1c3g8f6g1f3b8c6c1f4c8f5e2e3e7e6d1b3f8b4f1b5d8a5b5c6b7c6
d2d4d7d5c2c4c7c6c4d5c6d5b1c3g8f6g1f3b8c6c1f4c8f5e2e3e7e6f3e5c6e5f4e5f6d7e5g3a7a6
d2d4d7d5c2c4c7c6e2e3c8f5a2a3e7e6c4c5a7a5d1b3d8c7b1c3b8d7c3a4g8f6g1e2f8e7e2g3f5g6
d2d4d7d5c2c4c7c6e2e3c8f5b1c3e7e6g1f3b8d7a2a3f8d6c4c5d6c7b2b4e6e5f1e2g8f6c1b2e5e4
d2d4d7d5c2c4c7c6e2e3g8f6b1c3e7e6g1f3b8d7f1d3d5c4d3c4b7b5c4d3a7a6e3e4c6c5e4e5c5d4
d2d4d7d5c2c4c7c6e2e3g8f6g1f3c8f5c4d5c6d5b1c3e7e6f3e5f6d7g2g4f5g6e5g6h7g6f1g2b8c6
d2d4d7d5c2c4c7c6g1f3g8f6b1c3a7a6c1g5d5c4a2a4c8e6e2e4b8d7d4d5c6d5e4d5e6g4f1c4g4f3
d2d4d7d5c2c4c7c6g1f3g8f6b1c3d5c4a2a4b8a6e2e3c8g4f1c4e7e6h2h3g4h5e1g1a6b4c4e2f8e7
d2d4d7d5c2c4c7c6g1f3g8f6b1c3d5c4a2a4c8f5e2e3e7e6f1c4b8d7d1e2f6e4e1g1f8b4c4d3b4c3
d2d4d7d5c2c4c7c6g1f3g8f6b1c3d5c4a2a4c8f5e2e3e7e6f1c4b8d7e1g1f8d6d1e2f6e4c3e4f5e4
d2d4d7d5c2c4c7c6g1f3g8f6b1c3d5c4a2a4c8f5e2e3e7e6f1c4f8b4e1g1b8d7d1e2e8g8e3e4f5g6
d2d4d7d5c2c4c7c6g1f3g8f6b1c3d5c4a2a4c8f5e2e3e7e6f1c4f8b4e1g1b8d7d1e2e8g8e3e4f5g6
d2d4d7d5c2c4c7c6g1f3g8f6b1c3d5c4a2a4c8f5e2e3e7e6f1c4f8b4e1g1b8d7d1e2e8g8e3e4f5g6
d2d4d7d5c2c4c7c6g1f3g8f6b1c3d5c4a2a4c8f5e2e3e7e6f1c4f8b4e1g1b8d7d1e2f5g6c4d3g6d3
d2d4d7d5c2c4c7c6g1f3g8f6b1c3d5c4a2a4c8f5e2e3e7e6f1c4f8b4e1g1b8d7d1e2f5g6e3e4e8g8
d2d4d7d5c2c4c7c6g1f3g8f6b1c3d5c4a2a4c8f5e2e3e7e6f1c4f8b4e1g1b8d7d1e2f6e4c4d3b4c3
d2d4d7d5c2c4c7c6g1f3g8f6b1c3d5c4a2a4c8f5e2e3e7e6f1c4f8b4e1g1b8d7f3h4e8g8f2f3f5g6
d2d4d7d5c2c4c7c6g1f3g8f6b1c3d5c4a2a4c8f5e2e3e7e6f1c4f8b4e1g1e8g8c1d2b8d7f1e1h7h6
d2d4d7d5c2c4c7c6g1f3g8f6b1c3d5c4a2a4c8f5e2e3e7e6f1c4f8b4e1g1e8g8c3e2h7h6e2g3f5h7
d2d4d7d5c2c4c7c6g1f3g8f6b1c3d5c4a2a4c8f5e2e3e7e6f1c4f8b4e1g1e8g8d1e2b8d7f1d1d8c7
d2d4d7d5c2c4c7c6g1f3g8f6b1c3d5c4a2a4c8f5e2e3e7e6f1c4f8b4e1g1e8g8d1e2f5g4h2h3g4f3
d2d4d7d5c2c4c7c6g1f3g8f6b1c3d5c4a2a4c8f5e2e3e7e6f1c4f8b4e1g1e8g8d1e2f5g4h2h3g4f3
d2d4d7d5c2c4c7c6g1f3g8f6b1c3d5c4a2a4c8f5e2e3e7e6f1c4f8b4e1g1e8g8d1e2f6e4c4d3b4c3
d2d4d7d5c2c4c7c6g1f3g8f6b1c3d5c4a2a4c8f5f3e5b8a6f2f3f6d7e5c4e7e5e2e4e5d4c3e2f8b4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d2d4d7d5c2c4c7c6g1f3g8f6b1c3d5c4a2a4c8f5f3e5e7e6c1g5f8b4e5c4d8d5g5f6d5c4d1d2g7f6
d2d4d7d5c2c4c7c6g1f3g8f6b1c3d5c4a2a4c8f5f3e5e7e6c1g5f8b4f2f3h7h6g5f6g7f6e5c4c6c5
d2d4d7d5c2c4c7c6g1f3g8f6b1c3d5c4a2a4c8f5f3e5e7e6c1g5f8e7f2f3h7h6e2e4f5h7g5e3b8d7
d2d4d7d5c2c4c7c6g1f3g8f6b1c3d5c4a2a4c8f5f3e5e7e6f2f3c6c5d4c5d8d1e1d1f8c5e2e4f5g6
d2d4d7d5c2c4c7c6g1f3g8f6b1c3d5c4a2a4c8f5f3e5e7e6f2f3f8b4c1g5c6c5d4c5d8d5d1d5e6d5
d2d4d7d5c2c4c7c6g1f3g8f6b1c3d5c4a2a4c8f5f3h4f5c8e2e3e7e5d4e5d8d1c3d1f8b4c1d2b4d2
d2d4d7d5c2c4c7c6g1f3g8f6b1c3d5c4a2a4c8g4f3e5g4h5h2h3b8a6g2g4h5g6f1g2a6b4e1g1g6c2
d2d4d7d5c2c4c7c6g1f3g8f6b1c3d5c4a2a4e7e6e2e4f8b4e4e5f6d5c1d2b4c3b2c3b7b5f3g5f7f6
d2d4d7d5c2c4c7c6g1f3g8f6b1c3d5c4a2a4e7e6e2e4f8b4e4e5f6e4d1c2d8d5f1e2c6c5e1g1e4c3
d2d4d7d5c2c4c7c6g1f3g8f6b1c3d5c4e2e3b7b5a2a4b5b4c3b1c8a6f1e2e7e6f3e5f8e7e1g1e8g8
d2d4d7d5c2c4c7c6g1f3g8f6b1c3e7e6c1g5b8d7e2e3d8a5c4d5f6d5d1d2d7b6f1d3d5c3b2c3b6d5
d2d4d7d5c2c4c7c6g1f3g8f6b1c3e7e6c1g5b8d7e2e3d8a5c4d5f6d5d1d2d7b6f1d3f8b4a1c1f7f6
d2d4d7d5c2c4c7c6g1f3g8f6b1c3e7e6c1g5b8d7e2e3d8a5c4d5f6d5d1d2f8b4a1c1h7h6g5h4e8g8
d2d4d7d5c2c4c7c6g1f3g8f6b1c3e7e6c1g5b8d7e2e3d8a5f3d2f8b4d1c2d5c4g5f6d7f6d2c4a5c7
d2d4d7d5c2c4c7c6g1f3g8f6b1c3e7e6c1g5b8d7e2e3d8a5f3d2f8b4d1c2e8g8f1e2d5c4g5f6d7f6
d2d4d7d5c2c4c7c6g1f3g8f6b1c3e7e6c1g5h7h6g5f6d8f6e2e3b8d7f1d3d5c4d3c4g7g6e1g1f8g7
d2d4d7d5c2c4c7c6g1f3g8f6b1c3e7e6c1g5h7h6g5f6d8f6e2e3f8d6f1d3f6e7e1g1b8d7c4c5d6c7
d2d4d7d5c2c4c7c6g1f3g8f6b1c3e7e6c1g5h7h6g5h4d5c4e2e4g7g5h4g3b7b5f1e2b5b4c3a4f6e4
d2d4d7d5c2c4c7c6g1f3g8f6b1c3e7e6d1b3f8e7c1g5d5c4b3c4b7b6e2e4c8a6c4b3a6f1h1f1e8g8
d2d4d7d5c2c4c7c6g1f3g8f6b1c3e7e6e2e3a7a6c4c5b8d7b2b4a6a5b4b5e6e5d1a4d8c7c1a3e5e4
d2d4d7d5c2c4c7c6g1f3g8f6b1c3e7e6e2e3b8d7d1c2b7b6f1d3c8b7e1g1f8d6f1d1d8e7b2b3e8g8
d2d4d7d5c2c4c7c6g1f3g8f6b1c3e7e6e2e3b8d7d1c2b7b6f1d3c8b7e1g1f8e7b2b3d8c7c1b2a8d8
d2d4d7d5c2c4c7c6g1f3g8f6b1c3e7e6e2e3b8d7d1c2b7b6f1d3c8b7e1g1f8e7b2b3d8c7c1b2a8d8
d2d4d7d5c2c4c7c6g1f3g8f6b1c3e7e6e2e3b8d7d1c2f8d6f1d3e8g8e1g1d5c4d3c4b7b5c4d3c8b7
d2d4d7d5c2c4c7c6g1f3g8f6b1c3e7e6e2e3b8d7d1c2f8d6f1e2e8g8e1g1d5c4e2c4d8e7a2a3e6e5
d2d4d7d5c2c4c7c6g1f3g8f6b1c3e7e6e2e3b8d7d1c2f8d6f1e2e8g8e1g1d5c4e2c4d8e7h2h3a7a6
d2d4d7d5c2c4c7c6g1f3g8f6b1c3e7e6e2e3b8d7d1c2f8d6f1e2e8g8e1g1d5c4e2c4d8e7h2h3c6c5
d2d4d7d5c2c4c7c6g1f3g8f6b1c3e7e6e2e3b8d7d1c2f8d6f1e2e8g8e1g1d5c4e2c4d8e7h2h3c6c5
d2d4d7d5c2c4c7c6g1f3g8f6b1c3e7e6e2e3b8d7d1c2f8d6f1e2e8g8e1g1f8e8f1d1d8e7a2a3b7b6
d2d4d7d5c2c4c7c6g1f3g8f6b1c3e7e6e2e3b8d7f1d3d5c4d3c4b7b5c4d3b5b4c3e4f6e4d3e4c8b7
d2d4d7d5c2c4c7c6g1f3g8f6b1c3e7e6e2e3b8d7f1d3d5c4d3c4b7b5c4d3c8b7e1g1a7a6e3e4c6c5
d2d4d7d5c2c4c7c6g1f3g8f6b1c3e7e6e2e3b8d7f1d3d5c4d3c4b7b5c4d3c8b7e1g1a7a6e3e4c6c5
d2d4d7d5c2c4c7c6g1f3g8f6b1c3e7e6e2e3b8d7f1d3d5c4d3c4b7b5c4d3c8b7e1g1a7a6e3e4c6c5
d2d4d7d5c2c4c7c6g1f3g8f6b1c3e7e6e2e3b8d7f1d3f8b4e1g1e8g8a2a3b4c3b2c3d8c7f3d2e6e5
d2d4d7d5c2c4c7c6g1f3g8f6b1c3e7e6e2e3b8d7f1e2f8d6e1g1e8g8d1c2d5c4e2c4a7a6f1d1d8e7
d2d4d7d5c2c4c7c6g1f3g8f6c4d5c6d5b1c3b8c6c1f4c8f5e2e3e7e6d1b3f8b4f1b5d8a5e1g1e8g8
d2d4d7d5c2c4c7c6g1f3g8f6c4d5c6d5b1c3b8c6c1f4e7e6e2e3f8d6f4d6d8d6f1e2e8g8e1g1c8d7
d2d4d7d5c2c4c7c6g1f3g8f6d1c2d5c4c2c4c8f5g2g3e7e6f1g2b8d7e1g1f8e7e2e3e8g8c4e2c6c5
d2d4d7d5c2c4c7c6g1f3g8f6e2e3c8f5b1c3e7e6f3h4f5g6d1b3d8b6h4g6h7g6c1d2b8d7f1d3f8e7
d2d4d7d5c2c4c7c6g1f3g8f6e2e3c8f5c4d5c6d5b1c3e7e6d1b3d8c8c1d2b8c6a1c1f8e7f1b5e8g8
d2d4d7d5c2c4c7c6g1f3g8f6e2e3c8f5c4d5c6d5b1c3e7e6f3e5f6d7d1b3d8c8c1d2b8c6a1c1f8e7
d2d4d7d5c2c4c7c6g1f3g8f6e2e3c8f5c4d5f6d5f1c4e7e6e1g1b8d7d1e2f5g4h2h3g4h5e3e4d5b6
d2d4d7d5c2c4c7c6g1f3g8f6e2e3c8f5f1d3f5d3d1d3e7e6e1g1b8d7b1d2f8e7b2b3e8g8c1b2a7a5
d2d4d7d5c2c4c7c6g1f3g8f6e2e3e7e6b1c3a7a6c4c5b7b6c5b6b8d7c3a4d7b6c1d2b6a4d1a4d8b6
d2d4d7d5c2c4c7c6g1f3g8f6e2e3e7e6b1c3a7a6c4c5b8d7b2b4a6a5b4b5f6e4c3e4d5e4f3d2f7f5
d2d4d7d5c2c4c7c6g1f3g8f6e2e3e7e6f1d3b8d7b1d2f8e7e1g1e8g8b2b3a7a5a2a3c6c5c4d5e6d5
d2d4d7d5c2c4c7c6g1f3g8f6e2e3e7e6f1d3b8d7b1d2f8e7e1g1e8g8b2b3b7b6c1b2c8b7d1e2a7a5
d2d4d7d5c2c4c7c6g1f3g8f6e2e3e7e6f1d3b8d7b1d2f8e7e1g1e8g8e3e4d5e4d2e4b7b6d1e2c8b7
d2d4d7d5c2c4c7c6g1f3g8f6e2e3e7e6f1d3b8d7e1g1d5c4d3c4f8d6b1d2e8g8c4b3d6c7d2c4b7b6
d2d4d7d5c2c4c7c6g1f3g8f6e2e3e7e6f1d3c6c5e1g1b8c6b1c3f8e7a2a3a7a5d4c5e7c5d1e2e8g8
d2d4d7d5c2c4c7c6g1f3g8f6e2e3g7g6b1c3f8g7f1d3e8g8d1c2b8a6a2a3d5c4d3c4b7b5c4d3b5b4
d2d4d7d5c2c4d5c4e2e3e7e5d4e5d8d1e1d1b8c6f1c4c6e5c4b5c7c6b5e2c8e6b1c3e8c8d1c2g8f6
d2d4d7d5c2c4d5c4e2e3e7e5f1c4e5d4e3d4g8f6g1f3f8e7e1g1e8g8h2h3b8c6b1c3c6a5c4d3c8e6
d2d4d7d5c2c4d5c4e2e4b8c6c1e3g8f6b1c3e7e5d4d5c6a5g1f3a7a6f3e5b7b5f1e2f8b4d1d4e8g8
d2d4d7d5c2c4d5c4e2e4b8c6c1e3g8f6b1c3e7e5d4d5c6e7f1c4e7g6c4b5f6d7d1d2a7a6b5d3f8d6
d2d4d7d5c2c4d5c4e2e4b8c6c1e3g8f6b1c3e7e5d4d5c6e7f1c4e7g6c4b5f6d7g1e2f8d6d1d2a7a6
d2d4d7d5c2c4d5c4e2e4b8c6g1f3c8g4d4d5c6e5c1f4e5g6f4g3e7e5f1c4f8d6c4b5g4d7b5d7d8d7
d2d4d7d5c2c4d5c4e2e4c7c5d4d5g8f6b1c3e7e6f1c4e6d5c3d5f6d5c4d5f8e7d1h5e8g8g1f3b8d7
d2d4d7d5c2c4d5c4e2e4e7e5g1f3e5d4f1c4f8b4b1d2b8c6e1g1d8f6e4e5f6g6f3h4g6g4d2f3c8e6
d2d4d7d5c2c4d5c4e2e4e7e5g1f3f8b4b1c3e5d4f3d4g8e7f1c4b8c6c1e3e8g8a2a3b4c3b2c3c6a5
d2d4d7d5c2c4d5c4e2e4e7e5g1f3f8b4c1d2b4d2d1d2e5d4d2d4g8f6d4d8e8d8b1c3c8e6f3e5b8c6
d2d4d7d5c2c4d5c4e2e4g8f6e4e5f6d5f1c4b8c6b1c3d5b6c4b5c8d7g1f3e7e6e1g1
d2d4d7d5c2c4d5c4e2e4g8f6e4e5f6d5f1c4d5b6c4b3b8c6c1e3c8f5b1c3e7e6g1e2f8e7a2a3e8g8
d2d4d7d5c2c4d5c4e2e4g8f6e4e5f6d5f1c4d5b6c4b3b8c6g1f3c8g4b3f7e8f7f3g5f7e8d1g4d8d4
d2d4d7d5c2c4d5c4e2e4g8f6e4e5f6d5f1c4d5b6c4b3c7c5d4c5d8d1e1d1b6d7e5e6f7e6b3e6b8a6
d2d4d7d5c2c4d5c4e2e4g8f6e4e5f6d5f1c4d5b6c4d3b8c6c1e3c6b4d3e4f7f5e5f6e7f6b1c3f6f5
d2d4d7d5c2c4d5c4e2e4g8f6e4e5f6d5f1c4d5b6c4d3b8c6c1e3c6b4d3e4f7f5e5f6e7f6b1c3f6f5
d2d4d7d5c2c4d5c4g1f3a7a6e2e3c8g4f1c4e7e6b1d2b8d7e1g1g8f6h2h3g4h5b2b3c7c5c4e2c5d4
d2d4d7d5c2c4d5c4g1f3a7a6e2e3c8g4f1c4e7e6d1b3g4f3g2f3b7b5c4e2b8d7a2a4b5b4b1d2g8f6
d2d4d7d5c2c4d5c4g1f3a7a6e2e3c8g4f1c4e7e6d1b3g4f3g2f3b7b5c4e2b8d7a2a4b5b4f3f4g8f6
d2d4d7d5c2c4d5c4g1f3a7a6e2e3c8g4f1c4e7e6h2h3g4h5b1c3g8f6e1g1b8c6a2a3f8d6c4e2e8g8
d2d4d7d5c2c4d5c4g1f3a7a6e2e3g8f6f1c4e7e6d1e2c7c5d4c5f8c5e1g1b7b5c4d3b8c6b1c3c8b7
d2d4d7d5c2c4d5c4g1f3a7a6e2e3g8f6f1c4e7e6e1g1c7c5d1e2b7b5c4b3c8b7a2a4b8d7e3e4c5d4
d2d4d7d5c2c4d5c4g1f3a7a6e2e3g8f6f1c4e7e6e1g1c7c5d1e2b8c6b1c3b7b5c4b3f8e7d4c5e7c5
d2d4d7d5c2c4d5c4g1f3a7a6e2e3g8f6f1c4e7e6e1g1c7c5d4c5d8d1f1d1f8c5a2a3b7b5c4e2c8b7
d2d4d7d5c2c4d5c4g1f3b8d7d1a4c7c6a4c4g8f6g2g3g7g6b1c3f8g7f1g2e8g8e1g1d8a5e2e4a5h5
d2d4d7d5c2c4d5c4g1f3c7c5d4d5e7e6b1c3e6d5d1d5d8d5c3d5f8d6e2e4g8e7f1c4e7d5c4d5b8a6
d2d4d7d5c2c4d5c4g1f3c7c5d4d5e7e6b1c3e6d5d1d5d8d5c3d5f8d6f3d2g8e7d2c4e7d5c4d6e8e7
d2d4d7d5c2c4d5c4g1f3c7c5e2e3c5d4f1c4d8c7d1b3e7e6f3d4a7a6b1c3g8f6c1d2c8d7a1c1b8c6
d2d4d7d5c2c4d5c4g1f3c7c5e2e3g8f6f1c4e7e6d1e2a7a6d4c5f8c5e1g1b8c6e3e4d8c7e4e5f6g4
d2d4d7d5c2c4d5c4g1f3e7e6e2e3a7a6f1c4g8f6b1c3c7c5c4d3b8c6e1g1c5d4e3d4f8e7a2a3e8g8
d2d4d7d5c2c4d5c4g1f3e7e6e2e3c7c5f1c4g8f6e1g1b8c6d1e2c5d4f1d1f8e7e3d4e8g8b1c3c6a5
d2d4d7d5c2c4d5c4g1f3e7e6e2e3g8f6f1c4a7a6e1g1c7c5d4c5d8d1f1d1f8c5b1d2e8g8a2a3b7b5
d2d4d7d5c2c4d5c4g1f3g8f6b1c3a7a6e2e4b7b5e4e5f6d5f3g5e7e6d1f3d8d7c3d5e6d5a2a3b8c6
d2d4d7d5c2c4d5c4g1f3g8f6b1c3c7c5d4d5c8f5d1a4b8d7a4c4e7e6e2e4e6d5e4d5f8d6c1g5e8g8
d2d4d7d5c2c4d5c4g1f3g8f6d1a4b8c6b1c3c8g4f3e5g4d7a4c4e7e6c1g5f8e7g5f6e7f6e5d7d8d7
d2d4d7d5c2c4d5c4g1f3g8f6d1a4b8c6b1c3f6d5e2e4d5b6a4d1c8g4d4d5c6e5c1f4e5g6f4e3e7e6
d2d4d7d5c2c4d5c4g1f3g8f6d1a4c7c6a4c4c8f5b1c3e7e6c4b3d8b6b3b6a7b6f3h4b6b5h4f5e6f5
d2d4d7d5c2c4d5c4g1f3g8f6d1a4c7c6a4c4c8g4b1d2g7g6g2g3f8g7f1g2e8g8e1g1b8a6b2b3c6c5
d2d4d7d5c2c4d5c4g1f3g8f6e2e3c7c5f1c4e7e6e1g1a7a6a2a4b8c6d1e2c5d4f1d1f8e7e3d4e8g8
d2d4d7d5c2c4d5c4g1f3g8f6e2e3c7c5f1c4e7e6e1g1a7a6c4b3b8c6d1e2c5d4f1d1f8e7e3d4c6a5
d2d4d7d5c2c4d5c4g1f3g8f6e2e3c7c5f1c4e7e6e1g1a7a6c4d3c5d4e3d4f8e7b1c3e8g8c1g5b7b5
d2d4d7d5c2c4d5c4g1f3g8f6e2e3c7c5f1c4e7e6e1g1a7a6d1e2b8c6f1d1b7b5c4b3c5c4b3c2c6b4
d2d4d7d5c2c4d5c4g1f3g8f6e2e3c7c5f1c4e7e6e1g1b8c6b1c3f8e7d4c5d8d1f1d1e7c5a2a3e8e7
d2d4d7d5c2c4d5c4g1f3g8f6e2e3c8g4f1c4e7e6b1c3b8d7e1g1f8d6h2h3g4h5e3e4e6e5c4e2e8g8
d2d4d7d5c2c4d5c4g1f3g8f6e2e3e7e6f1c4c7c5e1g1a7a6a2a4b8c6d1e2c5d4f1d1f8e7e3d4e8g8
d2d4d7d5c2c4d5c4g1f3g8f6e2e3e7e6f1c4c7c5e1g1a7a6a2a4b8c6d1e2c5d4f1d1f8e7e3d4e8g8
d2d4d7d5c2c4d5c4g1f3g8f6e2e3e7e6f1c4c7c5e1g1a7a6a2a4b8c6d1e2f8e7d4c5e7c5e3e4f6g4
d2d4d7d5c2c4d5c4g1f3g8f6e2e3e7e6f1c4c7c5e1g1a7a6a2a4b8c6d1e2f8e7d4c5e7c5e3e4f6g4
d2d4d7d5c2c4d5c4g1f3g8f6e2e3e7e6f1c4c7c5e1g1a7a6d1e2b7b5c4b3c8b7b1c3b8d7f1d1f8e7
d2d4d7d5c2c4d5c4g1f3g8f6e2e3e7e6f1c4c7c5e1g1a7a6d1e2b7b5c4b3c8b7f1d1b8d7a2a4f8e7
d2d4d7d5c2c4d5c4g1f3g8f6e2e3e7e6f1c4c7c5e1g1a7a6d1e2b7b5c4b3c8b7f1d1b8d7b1c3f8e7
d2d4d7d5c2c4d5c4g1f3g8f6e2e3e7e6f1c4c7c5e1g1a7a6d1e2b8d7b1c3b7b5c4b3c8b7f1d1b5b4
d2d4d7d5c2c4d5c4g1f3g8f6e2e3e7e6f1c4c7c5e1g1a7a6d1e2c5d4e3d4f8e7b1c3b7b5c4b3c8b7
d2d4d7d5c2c4d5c4g1f3g8f6e2e3e7e6f1c4c7c5e1g1a7a6d4c5d8c7d1e2f8c5e3e4b8c6b1c3f6g4
d2d4d7d5c2c4d5c4g1f3g8f6e2e3e7e6f1c4c7c5e1g1a7a6d4c5d8d1f1d1f8c5b2b3b7b5c4e2c8b7
d2d4d7d5c2c4d5c4g1f3g8f6e2e3e7e6f1c4c7c5e1g1a7a6d4c5d8d1f1d1f8c5b2b3b8d7c1b2b7b5
d2d4d7d5c2c4d5c4g1f3g8f6e2e3e7e6f1c4c7c5e1g1a7a6d4c5d8d1f1d1f8c5b2b3b8d7c1b2b7b6
d2d4d7d5c2c4d5c4g1f3g8f6e2e3e7e6f1c4f8b4b1c3e8g8e1g1b7b6f3e5c8b7d1b3b4c3b2c3b7d5
d2d4d7d5c2c4e7e6b1c3c7c5c4d5e6d5g1f3b8c6c1g5f8e7g5e7g8e7d4c5d8a5e2e3a5c5f1d3c8g4
d2d4d7d5c2c4e7e6b1c3c7c5c4d5e6d5g1f3b8c6c1g5f8e7g5e7g8e7e2e3c8g4d4c5d8a5d1a4a5a4
d2d4d7d5c2c4e7e6b1c3c7c5c4d5e6d5g1f3b8c6g2g3c5c4f1g2f8b4e1g1g8e7a2a3b4a5e2e4e8g8
d2d4d7d5c2c4e7e6b1c3c7c5c4d5e6d5g1f3b8c6g2g3c5c4f1g2f8b4e1g1g8e7e2e4d5e4c3e4e8g8
d2d4d7d5c2c4e7e6b1c3c7c5c4d5e6d5g1f3b8c6g2g3g8f6f1g2c5d4f3d4f8c5d4c6b7c6e1g1e8g8
d2d4d7d5c2c4e7e6b1c3c7c5c4d5e6d5g1f3b8c6g2g3g8f6f1g2f8e7e1g1c8e6d4c5e7c5c1g5d5d4
d2d4d7d5c2c4e7e6b1c3c7c5c4d5e6d5g1f3b8c6g2g3g8f6f1g2f8e7e1g1e8g8c1g5c5c4f3e5c8e6
d2d4d7d5c2c4e7e6b1c3c7c5c4d5e6d5g1f3b8c6g2g3g8f6f1g2f8e7e1g1e8g8c1g5c5d4f3d4h7h6
d2d4d7d5c2c4e7e6b1c3c7c5c4d5e6d5g1f3b8c6g2g3g8f6f1g2f8e7e1g1e8g8c1g5c5d4f3d4h7h6
d2d4d7d5c2c4e7e6b1c3c7c5c4d5e6d5g1f3b8c6g2g3g8f6f1g2f8e7e1g1e8g8c1g5c5d4f3d4h7h6
d2d4d7d5c2c4e7e6b1c3c7c5c4d5e6d5g1f3b8c6g2g3g8f6f1g2f8e7e1g1e8g8c1g5c8e6d4c5e7c5
d2d4d7d5c2c4e7e6b1c3c7c5c4d5e6d5g1f3b8c6g2g3g8f6f1g2f8e7e1g1e8g8d4c5e7c5c1g5d5d4
d2d4d7d5c2c4e7e6b1c3c7c5c4d5e6d5g1f3c5d4d1d4g8f6e2e4b8c6f1b5d5e4b5c6b7c6d4d8e8d8
d2d4d7d5c2c4e7e6b1c3c7c5c4d5e6d5g1f3c8e6e2e4d5e4c3e4b8c6c1e3c5d4f3d4d8a5e4c3e8c8
d2d4d7d5c2c4e7e6b1c3c7c5e2e3g8f6g1f3b8c6a2a3c5d4e3d4f8e7f1d3d5c4d3c4e8g8e1g1a7a6
d2d4d7d5c2c4e7e6b1c3c7c5e2e3g8f6g1f3b8c6c4d5e6d5f1e2f8d6d4c5d6c5e1g1e8g8a2a3a7a5
d2d4d7d5c2c4e7e6b1c3c7c5g1f3b8c6e2e3g8f6a2a3f8d6d4c5d6c5b2b4c5d6c1b2e8g8a1c1a7a5
d2d4d7d5c2c4e7e6b1c3c7c5g1f3g8f6c4d5e6d5c1g5c8e6e2e3b8c6f1e2f8e7d4c5e7c5e1g1e8g8
d2d4d7d5c2c4e7e6b1c3c7c6e2e3f7f5f2f4g8f6g1f3f8e7f1e2e8g8e1g1f6e4d1c2b8d7b2b3e4c3
d2d4d7d5c2c4e7e6b1c3c7c6e2e3f7f5g1f3g8f6f1e2f8d6e1g1f6e4f3e5e8g8f2f3e4c3b2c3b7b6
d2d4d7d5c2c4e7e6b1c3c7c6e2e3g8f6d1c2b8d7g1f3f8d6f1d3e8g8e1g1d5c4d3c4e6e5c3e4f6e4
d2d4d7d5c2c4e7e6b1c3c7c6e2e3g8f6f2f3f8b4g1h3b8d7h3f4e8g8f1e2d5c4e2c4e6e5f4e2e5d4
d2d4d7d5c2c4e7e6b1c3c7c6e2e3g8f6g1f3b8d7d1c2f8d6b2b3e8g8f1e2d5c4b3c4e6e5e1g1f8e8
d2d4d7d5c2c4e7e6b1c3c7c6e2e3g8f6g1f3b8d7d1c2f8d6f1d3e8g8e1g1a7a6b2b3e6e5c4d5c6d5
d2d4d7d5c2c4e7e6b1c3c7c6e2e3g8f6g1f3b8d7d1c2f8d6f1d3e8g8e1g1d5c4d3c4b7b5c4e2c8b7
d2d4d7d5c2c4e7e6b1c3c7c6e2e3g8f6g1f3b8d7f1d3d5c4d3c4b7b5c4d3a7a6e3e4c6c5d4d5c5c4
d2d4d7d5c2c4e7e6b1c3c7c6e2e3g8f6g1f3f8d6f1d3b8d7e1g1e8g8e3e4d5e4c3e4f6e4d3e4h7h6
d2d4d7d5c2c4e7e6b1c3c7c6e2e4d5e4c3e4f8b4c1d2b4d2d1d2g8f6e4f6d8f6g1f3e8g8f1e2c6c5
d2d4d7d5c2c4e7e6b1c3c7c6e2e4d5e4c3e4f8b4c1d2d8d4d2b4d4e4f1e2b8a6b4c3g8e7c3g7h8g8
d2d4d7d5c2c4e7e6b1c3c7c6g1f3g8f6c1g5b8d7c4d5e6d5e2e3f8d6f1d3d7f8f3e5d8b6e1g1d6e5
d2d4d7d5c2c4e7e6b1c3f7f5c1f4g8f6e2e3f8e7d1c2c7c6f1d3e8g8g1f3f6e4f4b8a8b8e1g1e7d6
d2d4d7d5c2c4e7e6b1c3f8b4c4d5e6d5c1f4g8f6a1c1c7c6e2e3e8g8f1d3f8e8g1f3b8d7e1g1d7f8
d2d4d7d5c2c4e7e6b1c3f8e7c4d5e6d5c1f4c7c6d1c2g7g6e1c1g8f6f2f3b8a6e2e4a6b4c2b3c8e6
d2d4d7d5c2c4e7e6b1c3f8e7c4d5e6d5c1f4c7c6d1c2g7g6e2e3c8f5c2d2b8d7f2f3d7b6e3e4f5e6
d2d4d7d5c2c4e7e6b1c3f8e7c4d5e6d5c1f4c7c6e2e3c8f5g1e2b8d7e2g3f5g6f1e2g8f6h2h4h7h5
d2d4d7d5c2c4e7e6b1c3f8e7c4d5e6d5c1f4c7c6e2e3c8f5g2g4f5e6f1d3b8d7h2h3h7h5g4h5d7f6
d2d4d7d5c2c4e7e6b1c3f8e7c4d5e6d5c1f4c7c6e2e3c8f5g2g4f5e6h2h3e7d6g1e2g8e7d1b3e6c8
d2d4d7d5c2c4e7e6b1c3f8e7c4d5e6d5c1f4c7c6e2e3c8f5g2g4f5e6h2h3g8f6f1d3c6c5g1f3b8c6
d2d4d7d5c2c4e7e6b1c3f8e7c4d5e6d5c1f4c7c6e2e3c8f5g2g4f5e6h2h3g8f6g1f3b8d7f1d3d7b6
d2d4d7d5c2c4e7e6b1c3f8e7c4d5e6d5c1f4c7c6e2e3c8f5g2g4f5e6h2h4b8d7h4h5g8h6f1e2d7b6
d2d4d7d5c2c4e7e6b1c3f8e7c4d5e6d5c1f4g8f6d1c2e8g8e2e3c7c5d4c5e7c5g1f3b8c6f1e2d5d4
d2d4d7d5c2c4e7e6b1c3f8e7c4d5e6d5c1f4g8f6e2e3e8g8f1d3c7c5g1f3b8c6e1g1c8g4d4c5e7c5
d2d4d7d5c2c4e7e6b1c3f8e7c4d5e6d5c1f4g8f6e2e3e8g8g1f3c8f5h2h3c7c6g2g4f5g6f3e5f6d7
d2d4d7d5c2c4e7e6b1c3f8e7g1f3g8f6c1f4e8g8e2e3c7c5d4c5e7c5d1c2b8c6a1d1d8a5a2a3c5e7
d2d4d7d5c2c4e7e6b1c3f8e7g1f3g8f6c1g5e8g8e2e3b8d7a1c1a7a6c4c5c7c6f1d3b7b6c5b6c6c5
d2d4d7d5c2c4e7e6b1c3f8e7g1f3g8f6c1g5e8g8e2e3h7h6g5h4b7b6f1e2c8b7h4f6e7f6c4d5e6d5
d2d4d7d5c2c4e7e6b1c3f8e7g1f3g8f6c1g5e8g8e2e3h7h6g5h4b7b6h4f6e7f6c4d5e6d5d1d2c8e6
d2d4d7d5c2c4e7e6b1c3f8e7g1f3g8f6c1g5h7h6g5f6e7f6e2e3e8g8a1c1c7c6f1d3b8d7e1g1d5c4
d2d4d7d5c2c4e7e6b1c3f8e7g1f3g8f6c1g5h7h6g5f6e7f6e2e3e8g8a1c1c7c6f1d3b8d7e1g1d5c4
d2d4d7d5c2c4e7e6b1c3f8e7g1f3g8f6c1g5h7h6g5f6e7f6e2e3e8g8a1c1c7c6f1d3b8d7e1g1d5c4
d2d4d7d5c2c4e7e6b1c3f8e7g1f3g8f6c1g5h7h6g5f6e7f6e2e3e8g8d1c2b8a6a1d1c7c5d4c5d8a5
d2d4d7d5c2c4e7e6b1c3f8e7g1f3g8f6c1g5h7h6g5f6e7f6e2e3e8g8d1d2d5c4f1c4b8d7e1g1c7c5
d2d4d7d5c2c4e7e6b1c3f8e7g1f3g8f6c1g5h7h6g5h4b8d7e2e3e8g8a1c1c7c6f1d3d5c4d3c4b7b5
d2d4d7d5c2c4e7e6b1c3f8e7g1f3g8f6c1g5h7h6g5h4e8g8e2e3b7b6f1e2c8b7h4f6e7f6c4d5e6d5
d2d4d7d5c2c4e7e6b1c3f8e7g1f3g8f6e2e3e8g8a2a3b7b6c4d5e6d5f1d3c7c5f3e5c8b7c3e2b8c6
d2d4d7d5c2c4e7e6b1c3g8f6c1f4c7c5e2e3c5d4e3d4d5c4f1c4b8c6g1f3f8e7e1g1e8g8f1e1c8d7
d2d4d7d5c2c4e7e6b1c3g8f6c1g5b8d7e2e3c7c6a2a3f8e7g1f3e8g8f1d3d5c4d3c4f6d5g5e7d8e7
d2d4d7d5c2c4e7e6b1c3g8f6c1g5b8d7e2e3c7c6a2a3f8e7g1f3e8g8f1d3d5c4d3c4f6d5g5e7d8e7
d2d4d7d5c2c4e7e6b1c3g8f6c1g5b8d7e2e3c7c6d1c2d8a5c4d5f6d5e3e4d5c3g5d2a5a4c2c3a7a5
d2d4d7d5c2c4e7e6b1c3g8f6c1g5b8d7e2e3c7c6f1d3d8a5g5h4d5c4d3c4b7b5c4b3c8b7g1f3c6c5
d2d4d7d5c2c4e7e6b1c3g8f6c1g5b8d7e2e3c7c6f1d3d8a5g5h4d5c4d3c4b7b5c4d3c8b7g1e2a7a6
d2d4d7d5c2c4e7e6b1c3g8f6c1g5b8d7e2e3c7c6g1f3d8a5f3d2f8b4d1c2d5c4g5f6d7f6d2c4a5c7
d2d4d7d5c2c4e7e6b1c3g8f6c1g5b8d7e2e3c7c6g1f3d8a5f3d2f8b4d1c2d5c4g5f6d7f6d2c4a5c7
d2d4d7d5c2c4e7e6b1c3g8f6c1g5b8d7e2e3f8e7g1f3e8g8a1c1a7a6a2a3b7b6c4d5e6d5f1d3c8b7
d2d4d7d5c2c4e7e6b1c3g8f6c1g5b8d7e2e3f8e7g1f3e8g8a1c1a7a6a2a3h7h6g5h4d5c4f1c4b7b5
d2d4d7d5c2c4e7e6b1c3g8f6c1g5b8d7e2e3f8e7g1f3e8g8a1c1a7a6a2a3h7h6g5h4d5c4f1c4c7c5
d2d4d7d5c2c4e7e6b1c3g8f6c1g5b8d7e2e3f8e7g1f3e8g8a1c1a7a6a2a3h7h6g5h4d5c4f1c4c7c5
d2d4d7d5c2c4e7e6b1c3g8f6c1g5b8d7e2e3f8e7g1f3e8g8a1c1a7a6a2a3h7h6g5h4d5c4f1c4c7c5
d2d4d7d5c2c4e7e6b1c3g8f6c1g5b8d7e2e3f8e7g1f3e8g8a1c1a7a6c4d5e6d5f1d3c7c6d1c2f8e8
d2d4d7d5c2c4e7e6b1c3g8f6c1g5b8d7e2e3f8e7g1f3e8g8a1c1a7a6c4d5e6d5f1d3c7c6d1c2h7h6
d2d4d7d5c2c4e7e6b1c3g8f6c1g5b8d7e2e3f8e7g1f3e8g8a1c1a7a6c4d5e6d5f1d3c7c6e1g1f6e8
d2d4d7d5c2c4e7e6b1c3g8f6c1g5c7c5c4d5e6d5g5f6g7f6e2e3c8e6d1b3d8d7f1b5b8c6e3e4e8c8
d2d4d7d5c2c4e7e6b1c3g8f6c1g5c7c5e2e3c5d4e3d4f8e7g1f3e8g8f1d3d5c4d3c4b8c6e1g1b7b6
d2d4d7d5c2c4e7e6b1c3g8f6c1g5c7c6e2e3b8d7c4d5e6d5f1d3f8e7g1f3e8g8d1c2f8e8e1g1d7f8
d2d4d7d5c2c4e7e6b1c3g8f6c1g5f8e7c4d5f6d5g5e7d8e7e2e4d5c3b2c3c7c5g1f3e8g8f1d3c5d4
d2d4d7d5c2c4e7e6b1c3g8f6c1g5f8e7e2e3b8d7g1f3e8g8a1c1h7h6g5h4c7c6f1d3d5c4d3c4b7b5
d2d4d7d5c2c4e7e6b1c3g8f6c1g5f8e7e2e3b8d7g1f3e8g8d1b3c7c6f1e2d5c4b3c4f6d5g5f4d5f4
d2d4d7d5c2c4e7e6b1c3g8f6c1g5f8e7e2e3e8g8a1c1h7h6g5h4b7b6c4d5f6d5c3d5e6d5h4e7d8e7
d2d4d7d5c2c4e7e6b1c3g8f6c1g5f8e7e2e3e8g8d1b3d5c4f1c4c7c5d4c5b8d7c5c6b7c6g1f3f6d5
d2d4d7d5c2c4e7e6b1c3g8f6c1g5f8e7e2e3e8g8d1b3d5c4f1c4c7c5d4c5b8d7g1f3d7c5b3c2a7a6
d2d4d7d5c2c4e7e6b1c3g8f6c1g5f8e7e2e3e8g8d1b3d5c4f1c4c7c5d4c5d8a5g1f3a5c5e1g1b8c6
d2d4d7d5c2c4e7e6b1c3g8f6c1g5f8e7e2e3e8g8d1b3d5c4f1c4c7c5d4c5d8a5g1f3a5c5e1g1b8c6
d2d4d7d5c2c4e7e6b1c3g8f6c1g5f8e7e2e3e8g8d1b3d5c4f1c4c7c5d4c5d8a5g1f3a5c5e1g1b8c6
d2d4d7d5c2c4e7e6b1c3g8f6c1g5f8e7e2e3e8g8d1b3d5c4f1c4c7c5d4c5f6d7g5e7d8e7g1f3d7c5
d2d4d7d5c2c4e7e6b1c3g8f6c1g5f8e7e2e3e8g8f1d3b8d7g1f3b7b6c4d5e6d5e1g1c8b7d1e2c7c5
d2d4d7d5c2c4e7e6b1c3g8f6c1g5f8e7e2e3e8g8g1f3b8d7d1c2c7c5a1d1d8a5f1d3h7h6g5h4c5d4
d2d4d7d5c2c4e7e6b1c3g8f6c1g5f8e7e2e3e8g8g1f3b8d7d1c2c7c6f1d3d5c4d3c4f6d5g5e7d8e7
d2d4d7d5c2c4e7e6b1c3g8f6c1g5f8e7e2e3e8g8g1f3h7h6g5h4b7b6c4d5f6d5h4e7d8e7a1c1d5f6
d2d4d7d5c2c4e7e6b1c3g8f6c1g5f8e7e2e3e8g8g1f3h7h6g5h4b7b6f1e2c8b7h4f6e7f6c4d5e6d5
d2d4d7d5c2c4e7e6b1c3g8f6c1g5f8e7e2e3e8g8g1f3h7h6g5h4b7b6f1e2c8b7h4f6e7f6c4d5e6d5
d2d4d7d5c2c4e7e6b1c3g8f6c1g5f8e7e2e3e8g8g1f3h7h6g5h4b7b6f1e2c8b7h4f6e7f6c4d5e6d5
d2d4d7d5c2c4e7e6b1c3g8f6c1g5f8e7e2e3f6e4g5e7d8e7c4d5e4c3b2c3e6d5d1b3c7c6c3c4e8g8
d2d4d7d5c2c4e7e6b1c3g8f6c1g5f8e7e2e3f6e4g5e7d8e7f1d3e4c3b2c3b8d7g1f3e6e5d4e5d5c4
d2d4d7d5c2c4e7e6b1c3g8f6c1g5f8e7e2e3f6e4g5e7d8e7f1d3e4c3b2c3b8d7g1f3e8g8e1g1f8d8
d2d4d7d5c2c4e7e6b1c3g8f6c1g5f8e7e2e3h7h6g5h4e8g8a1c1b7b6h4f6e7f6c4d5e6d5d1f3c8e6
d2d4d7d5c2c4e7e6b1c3g8f6c1g5f8e7g1f3b8d7e2e3e8g8c4c5f6e4c3e4d5e4g5e7d8e7f3d2d7f6
d2d4d7d5c2c4e7e6b1c3g8f6c1g5f8e7g1f3e8g8c4c5b7b6b2b4b6c5d4c5a7a5a2a3d5d4g5f6g7f6
d2d4d7d5c2c4e7e6b1c3g8f6c1g5f8e7g1f3e8g8e2e3b8d7a1c1c7c6f1d3d5c4d3c4f6d5g5e7d8e7
d2d4d7d5c2c4e7e6b1c3g8f6c1g5f8e7g1f3e8g8e2e3b8d7c4c5c7c6f1d3h7h6g5h4e6e5d4e5f6e4
d2d4d7d5c2c4e7e6b1c3g8f6c1g5f8e7g1f3e8g8e2e3d5c4f1c4b8d7e1g1c7c5d1e2h7h6g5h4d7b6
d2d4d7d5c2c4e7e6b1c3g8f6c4d5e6d5c1g5c7c6d1c2b8a6e2e3a6b4c2d2c8f5a1c1a7a5a2a3b4a6
d2d4d7d5c2c4e7e6b1c3g8f6c4d5e6d5c1g5c7c6d1c2f8e7e2e3b8d7f1d3f6h5g5e7d8e7g1e2d7b6
d2d4d7d5c2c4e7e6b1c3g8f6c4d5e6d5c1g5c7c6e2e3c8f5d1f3f5g6g5f6d8f6f3f6g7f6a1d1b8d7
d2d4d7d5c2c4e7e6b1c3g8f6c4d5e6d5c1g5f8e7e2e3b8d7d1c2e8g8f1d3f8e8g1f3d7f8e1g1c7c6
d2d4d7d5c2c4e7e6b1c3g8f6c4d5e6d5c1g5f8e7e2e3e8g8f1d3b8d7g1e2f8e8e1g1d7f8b2b4a7a6
d2d4d7d5c2c4e7e6b1c3g8f6c4d5e6d5c1g5f8e7e2e3h7h6g5h4e8g8f1d3b7b6g1f3c8b7e1g1c7c5
d2d4d7d5c2c4e7e6b1c3g8f6c4d5e6d5c1g5f8e7e2e3h7h6g5h4e8g8f1d3b7b6g1f3c8b7e1g1c7c5
d2d4d7d5c2c4e7e6b1c3g8f6c4d5e6d5c1g5f8e7e2e3h7h6g5h4e8g8f1d3b7b6g1f3c8b7e1g1f6e4
d2d4d7d5c2c4e7e6b1c3g8f6e2e3c7c5g1f3b8c6a2a3d5c4f1c4c5d4e3d4f8e7e1g1e8g8c1e3c8d7
d2d4d7d5c2c4e7e6b1c3g8f6e2e3c7c5g1f3b8c6d4c5f8c5a2a3a7a5f1e2e8g8e1g1d5c4d1c2e6e5
d2d4d7d5c2c4e7e6b1c3g8f6f2f3b8c6e2e3f8e7g1h3e8g8h3f2f8e8f1e2e7b4c1d2e6e5d4e5e8e5
d2d4d7d5c2c4e7e6b1c3g8f6f2f3c7c5d4c5f8c5c4d5f6d5e2e4d5c3d1d8e8d8b2c3b8c6g1h3d8c7
d2d4d7d5c2c4e7e6b1c3g8f6g1f3b8d7c1g5c7c6e2e3d8a5f3d2f8b4d1c2e8g8g5h4c6c5d2b3a5a4
d2d4d7d5c2c4e7e6b1c3g8f6g1f3b8d7c1g5f8e7e2e3e8g8a1c1f8e8f1d3d5c4d3c4c7c5e1g1a7a6
d2d4d7d5c2c4e7e6b1c3g8f6g1f3b8d7e2e3f8e7b2b3e8g8f1d3b7b6e1g1c8b7c1b2a7a6a1c1f6e4
d2d4d7d5c2c4e7e6b1c3g8f6g1f3b8d7e2e3f8e7f1d3e8g8e1g1c7c5d1c2b7b6c4d5e6d5b2b3c8b7
d2d4d7d5c2c4e7e6b1c3g8f6g1f3b8d7e2e3f8e7f1d3e8g8e1g1d5c4d3c4c7c5d1e2a7a6f1d1b7b5
d2d4d7d5c2c4e7e6b1c3g8f6g1f3d5c4e2e3c7c5f1c4c5d4e3d4f8e7e1g1e8g8d1e2b8d7c4b3d7b6
d2d4d7d5c2c4e7e6b1c3g8f6g1f3f8b4a2a3b4c3b2c3d5c4d1a4b8c6c1g5d8d5g5f6g7f6g2g3c8d7
d2d4d7d5c2c4e7e6b1c3g8f6g1f3f8e7c1f4c7c5d4c5b8a6e2e3a6c5c4d5e6d5f1b5c8d7b5d7d8d7
d2d4d7d5c2c4e7e6b1c3g8f6g1f3f8e7c1g5h7h6g5f6e7f6d1b3c7c6e1c1d5c4b3c4b7b5c4b3a7a5
d2d4d7d5c2c4e7e6b1c3g8f6g1f3f8e7c4d5e6d5c1f4c7c6d1c2g7g6e2e3c8f5f1d3f5d3c2d3b8d7
d2d4d7d5c2c4e7e6b1c3g8f6g1f3f8e7e2e3e8g8f1d3c7c5d4c5d5c4d3c4d8d1e1d1b8c6a2a3e7c5
d2d4d7d5c2c4e7e6b1c3g8f6g1f3f8e7e2e3e8g8f1d3c7c5d4c5d5c4d3c4d8d1e1d1b8c6a2a3e7c5
d2d4d7d5c2c4e7e6b1c3g8f6g1f3f8e7e2e3e8g8f1d3c7c5e1g1c5d4e3d4d5c4d3c4b8d7c4b3d7b6
d2d4d7d5c2c4e7e6g1f3b8d7b1c3g8f6c1g5f8e7e2e3e8g8a1c1c7c6d1c2a7a6a2a3h7h6g5h4f8e8
d2d4d7d5c2c4e7e6g1f3c7c5c4d5e6d5g2g3b8c6f1g2g8f6e1g1f8e7b1c3e8g8c1e3c8e6d4c5f6g4
d2d4d7d5c2c4e7e6g1f3c7c5c4d5e6d5g2g3b8c6f1g2g8f6e1g1f8e7c1e3c5c4f3e5e8g8b2b3c4b3
d2d4d7d5c2c4e7e6g1f3c7c5c4d5e6d5g2g3g8f6f1g2f8e7e1g1e8g8b1c3b8c6c1g5c5d4f3d4h7h6
d2d4d7d5c2c4e7e6g1f3c7c5c4d5e6d5g2g3g8f6f1g2f8e7e1g1e8g8b1c3b8c6c1g5c5d4f3d4h7h6
d2d4d7d5c2c4e7e6g1f3c7c5c4d5e6d5g2g3g8f6f1g2f8e7e1g1e8g8b1c3b8c6c1g5c5d4f3d4h7h6
d2d4d7d5c2c4e7e6g1f3c7c6b1c3d5c4a2a4f8b4e2e3b7b5c1d2a7a5a4b5b4c3d2c3c6b5b2b3c8b7
d2d4d7d5c2c4e7e6g1f3c7c6b1d2f7f5g2g3f8d6f1g2b8d7e1g1d8f6c4d5e6d5d2b3g8e7c1f4e8g8
d2d4d7d5c2c4e7e6g1f3c7c6d1c2g8f6e2e3f6e4b1c3f7f5f3e5b8d7e5d3f8d6d3f4d7f6f2f3e4c3
d2d4d7d5c2c4e7e6g1f3c7c6d1c2g8f6g2g3g7g6f1g2f8g7e1g1e8g8f1d1b8d7b1d2f8e8b2b3b7b6
d2d4d7d5c2c4e7e6g1f3c7c6e2e3f7f5f1d3g8f6e1g1f8d6b2b3d8e7c1b2e8g8f3e5b7b6c4d5c6d5
d2d4d7d5c2c4e7e6g1f3c7c6g2g3f7f5f1g2g8f6e1g1f8e7b2b3e8g8c1a3b7b6a3e7d8e7f3e5c8b7
d2d4d7d5c2c4e7e6g1f3g8f6b1c3b8d7c1g5f8e7e2e3e8g8a1c1b7b6c4d5e6d5d1a4c7c5f1a6h7h6
d2d4d7d5c2c4e7e6g1f3g8f6b1c3b8d7c4d5e6d5c1g5f8e7e2e3c7c6d1c2d7f8f1d3f8e6h2h4h7h6
d2d4d7d5c2c4e7e6g1f3g8f6b1c3c7c5c1g5c5d4f3d4d5c4e2e3d8b6g5f6g7f6f1c4c8d7e1g1b8c6
d2d4d7d5c2c4e7e6g1f3g8f6b1c3c7c6e2e3b8d7f1d3f8b4a2a3b4a5d1c2d8e7c1d2d5c4d3c4e6e5
d2d4d7d5c2c4e7e6g1f3g8f6b1c3c7c6e2e3b8d7f1d3f8b4a2a3b4a5d1c2d8e7c1d2d5c4d3c4e6e5
d2d4d7d5c2c4e7e6g1f3g8f6b1c3c7c6e2e3b8d7f1d3f8b4e1g1e8g8c1d2d8e7d1b3d5c4b3c4b4d6
d2d4d7d5c2c4e7e6g1f3g8f6b1c3f8b4c1g5b8d7c4d5e6d5a1c1c7c6e2e3d8a5d1b3f6e4f1d3e4g5
d2d4d7d5c2c4e7e6g1f3g8f6b1c3f8b4c1g5b8d7c4d5e6d5d1c2e8g8a2a3b4c3b2c3c7c5e2e3d8a5
d2d4d7d5c2c4e7e6g1f3g8f6b1c3f8b4c1g5b8d7c4d5e6d5d1c2e8g8a2a3b4e7e2e3c7c5d4c5d7c5
d2d4d7d5c2c4e7e6g1f3g8f6b1c3f8b4c1g5b8d7c4d5e6d5d1c2e8g8a2a3b4e7e2e3c7c5f1e2b7b6
d2d4d7d5c2c4e7e6g1f3g8f6b1c3f8e7c1g5e8g8e2e3h7h6g5h4f6e4h4e7d8e7d1c2e4c3c2c3d5c4
d2d4d7d5c2c4e7e6g1f3g8f6b1c3f8e7c1g5h7h6g5f6e7f6e2e3e8g8a1c1a7a6c4d5e6d5f1d3c7c6
d2d4d7d5c2c4e7e6g1f3g8f6b1c3f8e7c1g5h7h6g5f6e7f6e2e3e8g8d1d2b8c6a1c1a7a6f1e2d5c4
d2d4d7d5c2c4e7e6g1f3g8f6b1c3f8e7c1g5h7h6g5h4e8g8e2e3b7b6a1c1c8b7f1e2d5c4e2c4b8d7
d2d4d7d5c2c4e7e6g1f3g8f6c1g5d5c4d1a4b8d7b1d2c7c5d2c4a7a6g5f6g7f6d4c5f8c5a4d1b7b5
d2d4d7d5c2c4e7e6g1f3g8f6c1g5f8e7b1c3e8g8e2e3h7h6g5f4c7c5d4c5e7c5c4d5f6d5c3d5e6d5
d2d4d7d5c2c4e7e6g1f3g8f6c1g5f8e7b1c3h7h6g5h4e8g8e2e3b7b6d1b3c8b7h4f6e7f6c4d5e6d5
d2d4d7d5c2c4e7e6g1f3g8f6c4d5e6d5b1c3c7c6c1g5h7h6g5h4c8f5d1b3g7g5h4g3d8b6e2e3b8a6
d2d4d7d5c2c4e7e6g1f3g8f6c4d5e6d5c1g5c7c6b1c3h7h6g5h4c8f5d1b3g7g5h4g3d8b6e2e3f6e4
d2d4d7d5c2c4e7e6g1f3g8f6g2g3d5c4f1g2c7c5d1a4c8d7a4c4d7c6d4c5b8d7c1e3c6d5c4a4d5c6
d2d4d7d5c2c4e7e6g1f3g8f6g2g3f8e7f1g2c7c6d1c2e8g8e1g1b7b6b1d2c8b7e2e4d5e4d2e4b8d7
d2d4d7d5c2c4e7e6g1f3g8f6g2g3f8e7f1g2e8g8e1g1d5c4d1c2a7a6c2c4b7b5c4c2c8b7c1d2b7e4
d2d4d7d5c2c4e7e6g2g3g8f6f1g2f8e7g1f3b8d7e1g1e8g8d1c2c7c6f1d1b7b6b2b3c8b7b1c3a8c8
d2d4d7d5c2c4e7e6g2g3g8f6f1g2f8e7g1f3e8g8e1g1d5c4b1d2c7c5d4c5b8c6d1c2e7c5d2c4d8e7
d2d4d7d5c2c4g8f6b1c3e7e6e2e3b8d7g1f3f8b4f1d3d5c4d3c4f6e4d1c2e4c3b2c3b4d6e1g1e8g8
d2d4d7d5c2c4g8f6c4d5f6d5e2e4d5f6b1c3e7e5d4e5d8d1e1d1f6g4c3d5e8d7g1h3c7c6d5c3g4e5
d2d4d7d5e2e3e7e6f1d3c7c5b2b3b8c6g1f3g8f6e1g1c8d7c1b2a8c8c2c3f8d6b1d2e6e5d4e5c6e5
d2d4d7d5e2e3g8f6c2c4e7e6b1c3f8e7g1f3e8g8f1e2d5c4e2c4c7c5e1g1b8c6d4c5e7c5d1d8f8d8
d2d4d7d5g1f3b8c6c1f4c8f5e2e3e7e6f1d3g8e7e1g1f5d3d1d3e7g6f4g3f8d6g3d6c7d6b1d2e8g8
d2d4d7d5g1f3b8c6c2c4c8g4c4d5g4f3g2f3d8d5e2e3e7e5b1c3f8b4c1d2b4c3b2c3d5d6a1b1b7b6
d2d4d7d5g1f3c7c5c2c4c5d4c4d5g8f6d1a4d8d7a4d4d7d5b1c3d5d4f3d4c8d7d4b5e8d8c1e3b8c6
d2d4d7d5g1f3c7c5c2c4d5c4d4d5e7e6b1c3e6d5d1d5d8d5c3d5f8d6f3d2g8e7d2c4e7d5c4d6e8e7
d2d4d7d5g1f3c7c5c2c4d5c4e2e3e7e6f1c4g8f6e1g1a7a6c4b3b8c6d1e2f8e7f1d1c5d4e3d4c6a5
d2d4d7d5g1f3c7c5c2c4e7e6c4d5e6d5b1c3b8c6g2g3g8f6f1g2f8e7e1g1e8g8c1g5c8e6d4c5e7c5
d2d4d7d5g1f3c7c5c2c4e7e6c4d5e6d5g2g3g8f6f1g2f8e7e1g1e8g8b1c3b8c6c1g5c5d4f3d4h7h6
d2d4d7d5g1f3c7c5c2c4e7e6c4d5e6d5g2g3g8f6f1g2f8e7e1g1e8g8b1c3b8c6c1g5c5d4f3d4h7h6
d2d4d7d5g1f3c7c5c2c4e7e6c4d5e6d5g2g3g8f6f1g2f8e7e1g1e8g8b1c3b8c6c1g5c5d4f3d4h7h6
d2d4d7d5g1f3c7c5c2c4e7e6c4d5e6d5g2g3g8f6f1g2f8e7e1g1e8g8b1c3b8c6c1g5c5d4f3d4h7h6
d2d4d7d5g1f3c7c5d4c5e7e6e2e4f8c5e4d5e6d5f1b5b8c6e1g1g8f6b1c3e8g8c1g5c5e7g5f6e7f6
d2d4d7d5g1f3c7c6c1g5h7h6g5h4d8b6b2b3b8d7e2e3e7e5f1e2e5e4f3d2c6c5d4c5d7c5b1c3g7g5
d2d4d7d5g1f3c7c6c2c4d5c4e2e3c8g4f1c4e7e6b1c3b8d7h2h3g4h5a2a3g8f6e3e4f8e7e1g1e8g8
d2d4d7d5g1f3c7c6c2c4e7e6e2e3f7f5f1e2g8f6e1g1f8d6b2b3d8e7c1b2b8d7f3e5e8g8b1d2g7g5
d2d4d7d5g1f3c7c6c2c4e7e6e2e3g8f6f1d3c6c5e1g1d5c4d3c4a7a6f3e5d8c7b1d2b7b5c4e2c5d4
d2d4d7d5g1f3c7c6c2c4g8f6b1c3e7e6e2e3b8d7d1c2f8d6f1d3e8g8e1g1d5c4d3c4a7a6f1d1b7b5
d2d4d7d5g1f3c7c6c2c4g8f6b1c3e7e6e2e3b8d7d1c2f8d6f1d3e8g8e1g1d5c4d3c4a7a6f1d1b7b5
d2d4d7d5g1f3c8f5c2c4e7e6c4d5e6d5d1b3b8c6c1g5f8e7g5e7g8e7e2e3d8d6b1d2e8g8a1c1a7a5
d2d4d7d5g1f3c8f5c2c4e7e6d1b3b8c6c1d2d5c4b3b7g8e7b7b5a8b8b5a4b8b2b1a3d8d7a3c4b2b8
d2d4d7d5g1f3e7e6c2c4a7a6c4c5b7b6c5b6c7c5b1c3b8d7c3a4c5c4c1d2f8d6b2b3c8b7e2e3c4b3
d2d4d7d5g1f3e7e6c2c4c7c5c4d5e6d5b1c3b8c6g2g3g8f6f1g2c8e6e1g1f8e7d4c5e7c5c1g5d5d4
d2d4d7d5g1f3e7e6c2c4d5c4e2e3c7c5f1c4g8f6e1g1a7a6e3e4b7b5c4d3c5d4a2a4b5a4e4e5f6d5
d2d4d7d5g1f3e7e6c2c4f8e7b1c3g8f6c1g5h7h6g5h4e8g8e2e3b7b6f1d3c8b7e1g1b8d7a1c1c7c5
d2d4d7d5g1f3e7e6c2c4g8f6c1g5b8d7e2e3f8e7b1c3e8g8a1c1f8e8d1c2c7c6f1d3d5c4d3c4f6d5
d2d4d7d5g1f3e7e6c2c4g8f6c1g5f8e7e2e3b8d7b1c3e8g8a1c1b7b6c4d5e6d5f1b5c8b7d1a4a7a6
d2d4d7d5g1f3e7e6c2c4g8f6c1g5f8e7e2e3b8d7b1c3e8g8a1c1c7c6d1c2c6c5c1d1d8a5c4d5f6d5
d2d4d7d5g1f3e7e6g2g3c7c5f1g2c5d4e1g1g8f6f3d4e6e5d4f3b8c6c2c4d5d4e2e3f8c5e3d4c5d4
d2d4d7d5g1f3e7e6g2g3c7c5f1g2c5d4e1g1g8f6f3d4e6e5d4f3b8c6c2c4d5d4e2e3f8c5e3d4c5d4
d2d4d7d5g1f3e7e6g2g3c7c5f1g2g8f6e1g1c5d4f3d4e6e5d4f3b8c6c2c4d5d4e2e3d4d3b1c3f8b4
d2d4d7d5g1f3g8f6c1f4e7e6e2e3f8e7f1d3c7c5c2c3b8c6b1d2a7a6h2h3b7b6f3e5c8b7d1e2f6d7
d2d4d7d5g1f3g8f6c2c4c7c6b1c3d5c4a2a4c8f5e2e3e7e6f1c4f8b4e1g1b8d7d1e2e8g8e3e4f5g6
d2d4d7d5g1f3g8f6c2c4c7c6b1c3e7e6c1g5b8d7e2e3d8a5c4d5f6d5d1d2f8b4a1c1e6e5a2a3b4d6
d2d4d7d5g1f3g8f6c2c4c7c6b1c3e7e6c1g5b8d7e2e3d8a5c4d5f6d5d1d2f8b4a1c1e8g8f1d3e6e5
d2d4d7d5g1f3g8f6c2c4c7c6b1c3e7e6c1g5b8d7e2e3d8a5f3d2f8b4d1c2e8g8a2a3d5c4g5f6d7f6
d2d4d7d5g1f3g8f6c2c4c7c6b1c3e7e6c1g5b8d7e2e3d8a5f3d2f8b4d1c2e8g8f1e2e6e5g5f6d7f6
d2d4d7d5g1f3g8f6c2c4c7c6b1c3e7e6c1g5d5c4e2e4b7b5e4e5h7h6g5h4g7g5f3g5h6g5h4g5f8e7
d2d4d7d5g1f3g8f6c2c4c7c6b1c3e7e6c1g5h7h6g5f6d8f6e2e3b8d7f1d3d5c4d3c4f8d6e1g1f6e7
d2d4d7d5g1f3g8f6c2c4c7c6b1c3e7e6d1b3b8d7c1g5d8a5g5d2a5b6e2e3d5c4b3c2f8d6f1c4e6e5
d2d4d7d5g1f3g8f6c2c4c7c6b1c3e7e6e2e3b8d7d1c2f8d6f1d3e8g8e1g1d5c4d3c4a7a6f1d1b7b5
d2d4d7d5g1f3g8f6c2c4c7c6b1c3g7g6c1g5f8g7e2e3e8g8f1d3c8e6d1e2b8d7e1g1h7h6g5h4e6g4
d2d4d7d5g1f3g8f6c2c4c7c6e2e3c8f5b1c3e7e6f1d3f5d3d1d3b8d7e1g1f8d6e3e4d5e4c3e4f6e4
d2d4d7d5g1f3g8f6c2c4c7c6e2e3c8f5d1b3d8c7c4d5c6d5f1b5b8c6c1d2e7e6e1g1f8d6d2b4e8g8
d2d4d7d5g1f3g8f6c2c4c7c6e2e3c8f5f1d3f5d3d1d3e7e6e1g1b8d7b2b3f6e4f3d2d8h4g2g3h4h3
d2d4d7d5g1f3g8f6c2c4d5c4b1c3a7a6a2a4c8f5e2e3e7e6f1c4f8b4e1g1e8g8d1e2f5g4f1d1b8d7
d2d4d7d5g1f3g8f6c2c4d5c4b1c3a7a6d1a4b7b5a4c2b8c6e2e4e7e6c1g5c6d4f3d4d8d4a1d1d4c5
d2d4d7d5g1f3g8f6c2c4d5c4b1c3c7c6a2a4c8f5e2e3e7e6f1c4f8b4e1g1b8d7d1e2f5g6e3e4b4c3
d2d4d7d5g1f3g8f6c2c4d5c4b1c3c7c6a2a4c8f5e2e3e7e6f1c4f8b4e1g1b8d7f3h4e8g8h4f5e6f5
d2d4d7d5g1f3g8f6c2c4d5c4b1c3c7c6a2a4c8f5f3e5e7e6f2f3f8b4e2e4f5e4f3e4f6e4c1d2d8d4
d2d4d7d5g1f3g8f6c2c4d5c4b1c3c7c6a2a4c8g4f3e5g4h5g2g3e7e6f1g2f8b4e5c4f6d5d1b3b8a6
d2d4d7d5g1f3g8f6c2c4d5c4b1c3e7e6e2e4f8b4c1g5c7c5f1c4c5d4f3d4d8a5g5d2a5c5c4b5c8d7
d2d4d7d5g1f3g8f6c2c4d5c4d1a4c7c6a4c4c8f5b1c3e7e6g2g3b8d7f1g2f5c2e2e3f8e7e1g1e8g8
d2d4d7d5g1f3g8f6c2c4d5c4e2e3c8g4f1c4e7e6e1g1b8d7b1c3f8d6e3e4e6e5d4e5d7e5c4e2g4f3
d2d4d7d5g1f3g8f6c2c4d5c4e2e3e7e6f1c4c7c5e1g1a7a6a2a4b8c6d1e2c5d4f1d1f8e7e3d4e8g8
d2d4d7d5g1f3g8f6c2c4d5c4e2e3e7e6f1c4c7c5e1g1a7a6a2a4b8c6d1e2c5d4f1d1f8e7e3d4e8g8
d2d4d7d5g1f3g8f6c2c4d5c4e2e3e7e6f1c4c7c5e1g1a7a6c4b3b8c6b1c3b7b5d1e2c6a5d4c5a5b3
d2d4d7d5g1f3g8f6c2c4e7e6b1c3b8d7c1g5f8e7e2e3e8g8a1c1a7a6a2a3c7c5d4c5d7c5c4d5e6d5
d2d4d7d5g1f3g8f6c2c4e7e6b1c3c7c6c1g5d5c4e2e4b7b5e4e5h7h6g5h4g7g5f3g5f6d5g5f7d8h4
d2d4d7d5g1f3g8f6c2c4e7e6b1c3c7c6e2e3b8d7f1d3d5c4d3c4b7b5c4d3a7a6e3e4c6c5e4e5c5d4
d2d4d7d5g1f3g8f6c2c4e7e6b1c3f8e7c1f4e8g8e2e3c7c5d4c5e7c5f1e2d5c4e2c4a7a6d1e2b7b5
d2d4d7d5g1f3g8f6c2c4e7e6b1c3f8e7c1g5h7h6g5f6e7f6e2e3e8g8d1b3c7c6a1d1b8d7f1d3b7b6
d2d4d7d5g1f3g8f6c2c4e7e6b1c3f8e7c1g5h7h6g5h4e8g8a1c1f6e4h4e7d8e7e2e3c7c6f1d3e4c3
d2d4d7d5g1f3g8f6c2c4e7e6b1c3f8e7d1c2e8g8e2e4d5e4c3e4b8d7f1d3f6e4d3e4d7f6e4d3e7b4
d2d4d7d5g1f3g8f6c2c4e7e6c1g5b8d7e2e3f8e7b1c3e8g8a1c1b7b6c4d5e6d5d1a4c7c5a4c6a8b8
d2d4d7d5g1f3g8f6c2c4e7e6c1g5f8e7e2e3b8d7b1c3e8g8a1c1f8e8d1c2h7h6g5h4c7c5c4d5f6d5
d2d4d7d5g1f3g8f6c2c4e7e6c4d5e6d5b1c3c7c6d1c2g7g6c1g5f8g7e2e3c8f5f1d3f5d3c2d3e8g8
d2d4d7d5g1f3g8f6c2c4e7e6e2e3c7c5f1d3b8c6e1g1d5c4d3c4a7a6b1c3b7b5c4d3c8b7a2a4b5b4
d2d4d7d5g1f3g8f6c2c4e7e6g2g3d5c4f1g2b8c6e1g1a8b8b1c3b7b5e2e4f8e7c1f4e8g8a2a4a7a6
d2d4d7d5g1f3g8f6e2e3c7c5c2c4e7e6f1d3b8c6e1g1a7a6b1c3d5c4d3c4b7b5c4d3c8b7a2a4b5b4
d2d4d7d5g1f3g8f6e2e3c7c5c2c4e7e6f1d3b8c6e1g1d5c4d3c4a7a6a2a4f8e7b1c3e8g8b2b3c5d4
d2d4d7d5g1f3g8f6e2e3c7c6f1d3g7g6b1d2f8g7e3e4d5e4d2e4e8g8e4g3f6d5c2c3c8g4h2h3g4f3
d2d4d7d5g1f3g8f6e2e3c8f5f1d3e7e6d3f5e6f5d1d3d8c8b2b3b8a6e1g1f8e7c2c4e8g8b1c3c7c6
d2d4d7d5g1f3g8f6e2e3e7e6f1d3c7c5e1g1b8c6b2b3f8d6c1b2e8g8b1d2d8e7f3e5f8d8a2a3c8d7
d2d4d7d5g1f3g8f6g2g3c7c6f1g2c8f5e1g1e7e6c2c4b8d7b2b3f8e7b1c3f6e4c1b2d8a5d1c1e8g8
d2d4d7d6c2c4e7e5b1c3e5d4d1d4b8d7g1f3g8f6b2b3f8e7c1b2c7c6e2e3e8g8f1e2d8b6e1g1d7c5
d2d4d7d6c2c4e7e5g1f3e5e4f3g5f7f5b1c3g8f6h2h4b8c6g5h3g7g6e2e3f8h6g2g3c6e7b2b3c8e6
d2d4d7d6e2e4e7e5d4e5d6e5d1d8e8d8g1f3f8d6b1c3c8e6c1e3g8f6e1c1f6g4e3g5f7f6g5h4b8d7
d2d4d7d6e2e4g7g6b1c3c7c6c1e3f8g7d1d2b7b5f1d3b8d7f2f4d7b6b2b3g8f6g1f3a7a6a2a4b5b4
d2d4d7d6e2e4g8f6b1c3g7g6g1f3f8g7f1e2e8g8e1g1b8c6a2a4e7e5d4d5c6e7a4a5h7h6a5a6c7c6
d2d4d7d6e2e4g8f6b1c3g7g6g2g3f8g7f1g2e8g8g1e2b8d7h2h3e7e5e1g1e5d4e2d4f8e8f1e1d7c5
d2d4d7d6e2e4g8f6f2f3d6d5e4e5f6d7f3f4c7c5g1f3b8c6c1e3c5d4f3d4c6d4e3d4d7b8b1c3b8c6
d2d4d7d6g1f3g7g6c2c4f8g7e2e4b8d7b1c3e7e5d4d5a7a5f1e2g8f6e1g1e8g8d1c2d7c5c1g5h7h6
d2d4e7e6c2c4b7b6b1c3c8b7a2a3f7f5d4d5g8f6g1f3f8e7g2g3f6e4f1g2e4c3b2c3b8a6f3d4e8g8
d2d4e7e6c2c4b7b6e2e4c8b7d1c2d8h4b1d2f8b4f1d3f7f5g1f3b4d2e1f1h4h5c1d2g8f6e4f5b7f3
d2d4e7e6c2c4b7b6e2e4c8b7f1d3b8c6g1e2c6b4e1g1b4d3d1d3g8e7b1c3d7d6d4d5d8d7c1e3e7g6
d2d4e7e6c2c4b7b6e2e4c8b7f1d3f7f5e4f5f8b4e1f1g8f6d3e2e8g8c4c5b6c5a2a3b4a5d4c5f6d5
d2d4e7e6c2c4d7d5b1c3f8e7g1f3g8f6c1g5e8g8e2e3b8d7d1c2c7c5c4d5f6d5g5e7d8e7c3d5e6d5
d2d4e7e6c2c4d7d5g1f3d5c4d1a4b8d7b1c3a7a6a4c4b7b5c4d3c8b7e2e4g8f6a2a3c7c5e4e5f6d5
d2d4e7e6c2c4f7f5b1c3f8b4d1c2g8f6e2e3e8g8f1d3d7d6g1e2c7c5a2a3b4c3e2c3b8c6d4c5d6c5
d2d4e7e6c2c4f7f5b1c3g8f6e2e3d7d5f1d3c7c6f2f4f8e7g1f3e8g8e1g1b7b6c1d2c8a6d1e2a6b7
d2d4e7e6c2c4f7f5e2e3g8f6b1c3d7d5g1h3c7c6c1d2f8d6d1c2e8g8e1c1d8e7f2f3d5c4e3e4f5e4
d2d4e7e6c2c4f7f5g1f3g8f6b1c3f8e7d1c2d7d5b2b3e8g8e2e3c7c6f3e5e7b4c1d2b4c3d2c3f6e4
d2d4e7e6c2c4f7f5g2g3f8b4c1d2b4e7f1g2g8f6b1c3e8g8g1f3f6e4e1g1b7b6d1c2c8b7f3e5e4c3
d2d4e7e6c2c4f7f5g2g3f8b4c1d2b4e7f1g2g8f6b1c3e8g8g1f3f6e4e1g1e7f6c3e4f5e4f3e1f6d4
d2d4e7e6c2c4f7f5g2g3g8f6b1c3f8e7f1g2e8g8g1f3d7d5e1g1c7c6d1c2b8d7c4d5c6d5c3b5d7b6
d2d4e7e6c2c4f7f5g2g3g8f6f1g2f8b4c1d2b4e7b1c3e8g8g1f3d7d6e1g1d8e8d1c2e8h5e2e4e6e5
d2d4e7e6c2c4f7f5g2g3g8f6f1g2f8e7b1c3e8g8d4d5e7b4c1d2e6e5e2e3d7d6g1e2a7a6d1c2d8e8
d2d4e7e6c2c4f7f5g2g3g8f6f1g2f8e7b1c3e8g8e2e3d7d5g1e2c7c6b2b3e7d6e1g1d8e7d1c2f6e4
d2d4e7e6c2c4f7f5g2g3g8f6f1g2f8e7b1c3e8g8e2e3d7d5g1e2c7c6b2b3f6e4e1g1b8d7c1b2d7f6
d2d4e7e6c2c4f7f5g2g3g8f6f1g2f8e7b1c3e8g8e2e3d7d6g1e2c7c6e1g1e6e5d4d5d8e8e3e4e8h5
d2d4e7e6c2c4f7f5g2g3g8f6f1g2f8e7g1f3d7d5e1g1e8g8d1c2c8d7b2b3a7a5c1a3c7c6a3e7d8e7
d2d4e7e6c2c4f7f5g2g3g8f6f1g2f8e7g1f3e8g8e1g1d7d6b1c3d8e8f1e1e8g6e2e4f6e4c3e4f5e4
d2d4e7e6c2c4f7f5g2g3g8f6f1g2f8e7g1f3e8g8e1g1f6e4b2b3e7f6c1b2b7b6b1d2c8b7f3e5d7d6
d2d4e7e6c2c4f7f5g2g3g8f6f1g2f8e7g1h3e8g8e1g1d7d6b1c3d8e8e2e4f5e4h3f4c7c6c3e4f6e4
d2d4e7e6c2c4f8b4c1d2b4d2d1d2g8f6b1c3d7d5f2f3b8c6e1c1e8g8e2e3d8e7c4d5f6d5e3e4d5c3
d2d4e7e6c2c4f8b4c1d2b4d2d1d2g8f6b1c3d7d6e2e4e8g8e1c1b8c6d4d5c6e7f2f4e6d5c4d5c7c6
d2d4e7e6c2c4f8b4c1d2d8e7e2e4d7d5e4e5b8c6g1f3b4d2d1d2d5c4b1c3g8h6d4d5c6e5f3e5e6d5
d2d4e7e6c2c4f8b4c1d2d8e7g2g3b8c6g1f3g8f6b1c3b4c3d2c3f6e4a1c1d7d6d4d5e4c3c1c3c6d8
d2d4e7e6c2c4g8f6b1c3d7d5c4d5e6d5c1g5c7c6e2e3f8e7f1d3b8d7g1e2f6h5g5e7d8e7g2g4h5f6
d2d4e7e6c2c4g8f6b1c3f8b4d1c2b8c6g1f3d7d6c1d2e8g8a2a3b4c3d2c3d8e7e2e3e6e5d4d5c6b8
d2d4e7e6c2c4g8f6b1c3f8b4e2e3e8g8g1f3c7c5f1d3d7d5e1g1d5c4d3c4b8d7d1e2b7b6c1d2c5d4
d2d4e7e6c2c4g8f6b1c3f8b4e2e3e8g8g1f3c7c5f1d3d7d5e1g1d5c4d3c4b8d7d1e2b7b6f1d1c5d4
d2d4e7e6c2c4g8f6g1f3b7b6g2g3c8a6b1d2f8b4d1b3d8e7f1g2a6b7e1g1b4d2c1d2e8g8a1d1d7d6
d2d4e7e6c2c4g8f6g1f3b7b6g2g3c8a6b2b3f8b4c1d2b4e7b1c3d7d5c4d5e6d5f1g2e8g8e1g1b8d7
d2d4e7e6c2c4g8f6g1f3b7b6g2g3c8b7f1g2f8e7e1g1e8g8b1c3f6e4d1c2e4c3c2c3b7e4c1f4b8c6
d2d4e7e6c2c4g8f6g1f3d7d5b1c3c7c6e2e3b8d7d1c2f8d6b2b3e8g8f1e2b7b6e1g1c8b7c1b2f8e8
d2d4e7e6c2c4g8f6g1f3d7d5b1c3f8e7c1f4e8g8e2e3c7c5d4c5e7c5a2a3b8c6b2b4c5e7c4d5f6d5
d2d4e7e6c2c4g8f6g2g3f8b4c1d2b4e7f1g2d7d5g1f3e8g8e1g1c7c6d1c2b8d7b2b3b7b6f1d1c8a6
d2d4e7e6e2e4d7d5b1c3f8b4e4e5c7c5a2a3b4c3b2c3d8c7d1g4f7f5g4g3c5d4c3d4g8e7e1d2e8g8
d2d4e7e6e2e4d7d5b1c3f8b4e4e5c7c5a2a3b4c3b2c3d8c7d1g4f7f5g4g3g8e7c1d2e8g8f1d3b7b6
d2d4e7e6e2e4d7d5b1c3f8b4e4e5c7c5a2a3b4c3b2c3d8c7d1g4f7f5g4h5g7g6h5d1b8c6g1f3c8d7
d2d4e7e6e2e4d7d5b1d2c7c5e4d5e6d5g1f3a7a6d4c5f8c5d2b3c5a7c1g5g8f6f3d4e8g8f1e2d8d6
d2d4e7e6e2e4d7d5b1d2c7c5e4d5e6d5g1f3g8f6f1b5c8d7b5d7b8d7e1g1f8e7d4c5d7c5f3d4d8d7
d2d4e7e6e2e4d7d5b1d2d5e4d2e4b8d7g1f3g8f6e4f6d7f6c1g5f8e7f1d3c7c5e1g1c5d4f3d4e8g8
d2d4e7e6e2e4d7d5e4d5e6d5g1f3g8f6c1g5c7c6f1d3c8e6e1g1b8d7f1e1d8b6b1d2f8e7a1b1h7h6
d2d4e7e6e2e4d7d5e4e5c7c5c2c3b8c6g1f3c8d7f1e2g8e7b1a3c5d4c3d4e7f5a3c2c6b4c2e3f5e3
d2d4e7e6g1f3f7f5g2g3g8f6f1g2f8e7e1g1e8g8c2c4d7d6b2b3a7a5c1b2d8e8b1d2b8c6a2a3e7d8
d2d4e7e6g1f3g8f6c1g5c7c5e2e3f8e7f1d3b7b6c2c3c8b7b1d2c5d4c3d4f6d5d2c4e8g8h2h4f7f5
d2d4e7e6g1f3g8f6c2c4b7b6b1c3c8b7c1g5h7h6g5f6d8f6e2e4f8b4f1d3c7c5e1g1c5d4c3b5f6d8
d2d4e7e6g1f3g8f6c2c4b7b6g2g3c8a6b2b3a6b7f1g2f8b4c1d2a7a5e1g1e8g8d1c2c7c5f1d1b4d2
d2d4e7e6g1f3g8f6c2c4b7b6g2g3c8b7f1g2f8e7e1g1e8g8b1c3f6e4d1c2e4c3c2c3b7e4b2b3c7c5
d2d4e7e6g1f3g8f6c2c4b7b6g2g3c8b7f1g2f8e7e1g1e8g8b2b3d7d5c4d5e6d5c1b2b8d7b1c3f8e8
d2d4e7e6g1f3g8f6c2c4b7b6g2g3c8b7f1g2f8e7e1g1e8g8d1c2c7c5b2b3c5d4f3d4b7g2g1g2d7d5
d2d4e7e6g1f3g8f6c2c4d7d5c4d5e6d5b1c3c7c6d1c2c8g4c1g5b8d7e2e3f8d6f1d3d8c7e1c1h7h6
d2d4e7e6g1f3g8f6c2c4f8b4c1d2c7c5d2b4c5b4g2g3b7b6f1g2c8b7e1g1e8g8b1d2d7d6d1b3a7a5
d2d4e7e6g2g3c7c5g1f3c5d4f3d4d7d5f1g2g8f6e1g1e6e5d4b3c8e6c2c4b8c6c4d5f6d5b1d2f8e7
d2d4f7f5b1c3g8f6c1g5d7d5g5f6e7f6e2e3c8e6f1d3b8c6a2a3d8d7g1f3f8d6c3b5d6e7e1g1c6d8
d2d4f7f5c1g5c7c6e2e3g7g6c2c4f8g7b1c3d7d6f1d3d8a5g1e2b8d7e1g1e7e5d4e5d6e5a2a3h7h6
d2d4f7f5c2c4g8f6g2g3e7e6f1g2d7d5g1f3c7c6e1g1f8d6f3e5e8g8c1f4f6g4e5g4d6f4g3f4f5g4
d2d4f7f5c2c4g8f6g2g3e7e6f1g2f8b4c1d2b4e7g1f3e8g8e1g1c7c6d1b3b8a6b1c3d8e8d4d5a6c5
d2d4f7f5e2e4f5e4b1c3g8f6c1g5c7c6f2f3d8a5g5f6e7f6f3e4f8b4d1f3d7d5g1e2e8g8e4d5a5d5
d2d4f7f5e2e4f5e4f2f3e4f3g1f3g8f6f1d3d7d6e1g1c8g4b1c3b8c6c1e3d8d7d4d5c6e5d3b5c7c6
d2d4f7f5g1f3g8f6g2g3g7g6f1g2f8g7e1g1e8g8c2c4c7c6b1c3b8a6b2b3d7d6c1b2c8d7f1e1d8a5
d2d4f7f5g2g3g8f6f1g2e7e6g1f3f8e7c2c4e8g8b1c3d7d6c1f4d8e8a1c1b8c6d4d5c6d8c3b5e8d7
d2d4f7f5g2g3g8f6f1g2e7e6g1f3f8e7e1g1e8g8c2c4c7c6b1c3d7d5c1g5b8d7e2e3d8e8d1c2g8h8
d2d4f7f5g2g3g8f6f1g2g7g6g1f3f8g7b2b3e8g8c1b2d7d5c2c4c7c6e1g1c8e6f3g5e6f7b1c3d8e8
d2d4f7f5g2g3g8f6f1g2g7g6g1f3f8g7e1g1e8g8b2b4f6e4c2c4e7e6c1b2b7b6b1c3c8b7a1c1a7a5
d2d4f7f5g2g3g8f6f1g2g7g6g1f3f8g7e1g1e8g8d4d5c7c6c2c4d7d6f3d4d8c7b1c3e7e5d5e6b8a6
d2d4f7f5g2g3g8f6f1g2g7g6g1h3f8g7e1g1e8g8c2c4b8c6b1c3e7e6d4d5c6e5b2b3e5f7c1a3f8e8
d2d4f7f5g2g3g8f6f1g2g7g6g1h3f8g7h3f4b8c6d4d5c6e5b1c3c7c6e2e4f5e4c3e4f6e4g2e4c6d5
d2d4g7g6c2c4f8g7g1f3c7c5g2g3c5d4f3d4b8c6d4c2b7b6f1g2c8a6b1a3a8c8a1b1g8f6e1g1e8g8
d2d4g7g6e2e4f8g7b1c3d7d6c1e3c7c6d1d2b7b5f2f3b8d7h2h4h7h5g1h3d8a5h3g5g8h6a2a3a8b8
d2d4g7g6e2e4f8g7c2c3c7c6f1d3d7d6f2f4d6d5e4e5h7h5g1f3g8h6c1e3c8f5d3f5h6f5e3f2b8a6
d2d4g7g6e2e4f8g7c2c4d7d6b1c3b8d7g1e2e7e5c1e3g8e7d1d2e8g8e1c1a7a6h2h4e5d4e2d4d7e5
d2d4g7g6e2e4f8g7c2c4d7d6b1c3e7e5d4e5d6e5d1d8e8d8f2f4b8c6g1f3c6d4e1f2e5f4c1f4d4e6
d2d4g7g6e2e4f8g7c2c4d7d6b1c3g8f6f2f3b8d7c1e3e8g8f1d3e7e5g1e2f6h5d4e5d6e5e1g1c7c6
d2d4g7g6e2e4f8g7g1f3d7d6b1c3g8f6f1e2e8g8e1g1b8d7e4e5f6e8c1f4d7b6f1e1c7c6h2h3e8c7
d2d4g7g6e2e4f8g7g1f3d7d6c2c3g8f6f1d3e8g8e1g1b8c6c1g5h7h6g5h4e7e5d4e5d6e5b1a3c8e6
d2d4g7g6e2e4f8g7g1f3d7d6f1e2e7e6c2c3b8d7e1g1g8e7b1d2b7b6a2a4a7a6f1e1c8b7e2d3e8g8
d2d4g7g6g1f3f7f5g2g3f8g7f1g2g8f6e1g1e8g8c2c4d7d6d4d5c7c5b1c3b8a6f3e1a8b8e1c2a6c7
d2d4g8f6b1c3d7d5c1g5c8f5f2f3f5g6e2e4d5e4d1d2e7e6f3e4f8b4d2e3f6g4e3d2g4f6d2e3f6g4
d2d4g8f6b1c3d7d5c1g5c8f5g5f6g7f6e2e3c7c6f1d3f5g6f2f4g6d3d1d3e7e6e3e4d5e4c3e4f6f5
d2d4g8f6b1c3d7d5c1g5h7h6g5f6e7f6e2e3c7c6f1d3f8d6d1f3e8g8g1e2f8e8e1c1b7b5g2g4b5b4
d2d4g8f6b1c3d7d5c1g5h7h6g5f6e7f6e2e4f8b4e4d5d8d5g1f3e8g8f1e2d5a5d1d2b8d7a2a3d7b6
d2d4g8f6b1c3g7g6e2e4d7d6g1f3f8g7f1c4e8g8e1g1c8g4h2h3g4f3d1f3b8c6c1e3e7e5d4e5c6e5
d2d4g8f6c1g5d7d5g5f6e7f6e2e3c8e6b1d2c7c6f1d3f6f5d1f3g7g6g1e2b8d7e1g1f8d6c2c4d7f6
d2d4g8f6c1g5d7d5g5f6e7f6e2e3c8e6g2g3f6f5f1d3c7c6b1d2b8d7g1e2f8d6e1g1e8g8c2c3d7f6
d2d4g8f6c1g5e7e6e2e3h7h6g5h4c7c5c2c3c5d4c3d4g7g5h4g3f6e4b1c3e4g3h2g3d7d5f1d3f8g7
d2d4g8f6c1g5e7e6e2e4h7h6g5f6d8f6b1c3d7d6d1d2g7g5f1c4b8c6g1e2f8g7a1d1c8d7e1g1e8c8
d2d4g8f6c1g5e7e6e2e4h7h6g5f6d8f6g1f3d7d6b1c3g7g6d1d2f6e7e1c1a7a6h2h4f8g7g2g3b7b5
d2d4g8f6c1g5f6e4g5f4c7c5f2f3e4f6d4d5e7e6b1c3f6h5f4e3d7d6d1d2e6e5g2g4h5f6e3f2a7a6
d2d4g8f6c1g5f6e4g5f4d7d5b1d2e4d2d1d2c8f5e2e3e7e6g1f3f8e7c2c4e8g8a1c1c7c6f1e2b8d7
d2d4g8f6c1g5f6e4h2h4c7c5d4c5d8a5b1d2e4g5h4g5g7g6c2c3a5c5g1f3f8g7e2e3a7a6a2a4d7d5
d2d4g8f6c1g5g7g6g5f6e7f6e2e3d7d5c2c4d5c4f1c4f8d6b1c3e8g8g1f3b8d7e1g1d7b6c4b3f8e8
d2d4g8f6c2c4b7b6b1c3c8b7f2f3d7d5c4d5f6d5e2e4d5c3b2c3e7e6f1b5b8d7g1e2f8e7e1g1a7a6
d2d4g8f6c2c4c7c5d4d5b7b5c4b5a7a6b5a6c8a6b1c3d7d6g1f3g7g6g2g3f8g7f1g2b8d7e1g1d7b6
d2d4g8f6c2c4c7c5d4d5b7b5c4b5a7a6b5a6g7g6b1c3c8a6e2e4a6f1e1f1d7d6g2g3f8g7f1g2b8d7
d2d4g8f6c2c4c7c5d4d5b7b5c4b5a7a6b5a6g7g6g2g3f8g7f1g2d7d6g1h3b8a6h3f4d8b6e1g1e8g8
d2d4g8f6c2c4c7c5d4d5b7b5g1f3g7g6c4b5a7a6b5b6d8b6b1c3d7d6f3d2f8g7e2e4e8g8f1e2a6a5
d2d4g8f6c2c4c7c5d4d5b7b5g1f3g7g6d1c2f8g7e2e4d7d6c4b5e8g8b1c3a7a6a2a4a6b5f1b5b8a6
d2d4g8f6c2c4c7c5d4d5d7d6b1c3g7g6e2e4f8g7c1g5h7h6g5h4g6g5h4g3d8a5f1d3f6e4d3e4g7c3
d2d4g8f6c2c4c7c5d4d5d7d6b1c3g7g6e2e4f8g7f1d3e8g8g1f3c8g4h2h3g4f3d1f3b8d7f3d1e7e6
d2d4g8f6c2c4c7c5d4d5d7d6b1c3g7g6g1f3f8g7e2e4e8g8c1f4a7a6a2a4d8a5f4d2e7e6f1e2e6d5
d2d4g8f6c2c4c7c5d4d5e7e5b1c3d7d6e2e4g7g6f1d3b8a6g1e2a6b4d3b1f8g7h2h3c8d7c1e3e8g8
d2d4g8f6c2c4c7c5d4d5e7e5b1c3d7d6e2e4g7g6f1e2f8g7c1g5b8a6g1f3h7h6g5d2c8g4a2a3g4f3
d2d4g8f6c2c4c7c5d4d5e7e5b1c3d7d6e2e4g7g6f2f3b8a6c1e3a6c7d1d2a7a6a2a4b7b6f1d3a8b8
d2d4g8f6c2c4c7c5d4d5e7e5b1c3d7d6e2e4g7g6f2f3f6h5c1e3f8g7d1d2e8g8g2g4h5f4g1e2b8d7
d2d4g8f6c2c4c7c5d4d5e7e5b1c3d7d6e2e4g7g6g1f3f8g7c1g5b8a6f1e2a6c7f3d2c8d7a2a4b7b6
d2d4g8f6c2c4c7c5d4d5e7e5b1c3d7d6g2g3g7g6f1h3b8d7g1f3f8g7e1g1a7a6e2e4e8g8f1e1f6e8
d2d4g8f6c2c4c7c5d4d5e7e6b1c3e6d5c4d5d7d6e2e4g7g6f2f4f8g7f1b5f6d7a2a4d8h4e1f1e8g8
d2d4g8f6c2c4c7c5d4d5e7e6b1c3e6d5c4d5d7d6e2e4g7g6g1f3f8g7f1d3e8g8h2h3a7a6a2a4b8d7
d2d4g8f6c2c4c7c5d4d5e7e6b1c3e6d5c4d5d7d6e2e4g7g6g1f3f8g7f1e2e8g8e1g1f8e8f3d2b8a6
d2d4g8f6c2c4c7c5d4d5e7e6b1c3e6d5c4d5d7d6e2e4g7g6g1f3f8g7h2h3e8g8f1d3b7b5c3b5f8e8
d2d4g8f6c2c4c7c5d4d5e7e6b1c3e6d5c4d5d7d6g1f3g7g6c1g5f8g7f3d2h7h6g5h4g6g5h4g3f6h5
d2d4g8f6c2c4c7c5d4d5e7e6b1c3e6d5c4d5d7d6g1f3g7g6f3d2b8d7g2g3f8g7f1g2e8g8e1g1d8e7
d2d4g8f6c2c4c7c5d4d5e7e6b1c3e6d5c4d5d7d6g1f3g7g6g2g3f8g7f1g2e8g8e1g1a7a6a2a4b8d7
d2d4g8f6c2c4c7c5d4d5g7g6b1c3d7d6e2e4b7b5c4b5f8g7g1f3e8g8f1e2a7a6b5a6c8a6e1g1d8c7
d2d4g8f6c2c4c7c6b1c3d7d5c4d5c6d5g1f3b8c6c1f4c8f5e2e3e7e6f1b5f8b4f3e5d8a5b5c6b7c6
d2d4g8f6c2c4c7c6b1c3d7d6g1f3b8d7g2g3e7e5f1g2f8e7d1c2e8g8e1g1f8e8b2b3e7f8e2e4a7a6
d2d4g8f6c2c4c7c6b1c3e7e6g1f3d7d5c1g5b8d7e2e4d5e4c3e4d8b6e4f6g7f6g5c1e6e5f1d3e5d4
d2d4g8f6c2c4c7c6g1f3d7d5b1c3e7e6c1g5b8d7e2e4d5e4c3e4f8e7e4c3e8g8d1c2b7b6e1c1c8b7
d2d4g8f6c2c4c7c6g1f3d7d5e2e3e7e6f1d3b8d7b1c3d5c4d3c4b7b5c4d3a7a6e1g1c6c5a2a4b5b4
d2d4g8f6c2c4c7c6g1f3d7d5e2e3e7e6f1d3b8d7b1d2f8e7e1g1e8g8b2b3b7b6c1b2c8b7d1e2c6c5
d2d4g8f6c2c4d7d5g1f3e7e6b1c3b8d7e2e3f8e7f1d3d5c4d3c4c7c5e1g1e8g8f1e1a7a6a2a4d8c7
d2d4g8f6c2c4d7d6b1c3b8d7c1g5h7h6g5h4g7g5h4g3f6h5e2e3h5g3h2g3f8g7f1d3d7f6d1d2c7c6
d2d4g8f6c2c4d7d6b1c3b8d7e2e4e7e5d4d5d7c5d1c2a7a5g2g3f8e7f1g2e8g8g1e2f6h5e1g1e7g5
d2d4g8f6c2c4d7d6b1c3b8d7e2e4e7e5g1f3f8e7g2g3e8g8f1g2c7c6e1g1a7a6b2b3f8e8c1b2e7f8
d2d4g8f6c2c4d7d6b1c3b8d7e2e4e7e5g1f3g7g6f1e2f8g7e1g1e8g8c1g5c7c6d1d2d8b6c4c5d6c5
d2d4g8f6c2c4d7d6b1c3b8d7g1f3c7c6g2g3e7e5f1g2f8e7e1g1e8g8d1c2f8e8b2b3e7f8c1b2a7a6
d2d4g8f6c2c4d7d6b1c3b8d7g1f3g7g6e2e4e7e5f1e2f8g7e1g1e8g8f1e1c7c6e2f1f6e8a1b1e8c7
d2d4g8f6c2c4d7d6b1c3e7e5e2e3b8d7f1d3g7g6g1e2f8g7e1g1e8g8f2f4f8e8e2g3c7c6g1h1d7f8
d2d4g8f6c2c4d7d6b1c3e7e5g1f3b8d7c1g5f8e7e2e3c7c6f1e2e8g8e1g1f8e8d1c2d8c7h2h3d7f8
d2d4g8f6c2c4d7d6b1c3e7e5g1f3b8d7c1g5f8e7e2e3e8g8d1c2c7c6f1d3e5d4e3d4f8e8e1g1h7h6
d2d4g8f6c2c4d7d6b1c3e7e5g1f3b8d7c1g5h7h6g5h4g7g5d4e5g5h4e5f6d8f6c3d5f6b2a1b1b2a2
d2d4g8f6c2c4d7d6b1c3e7e5g1f3b8d7e2e4g7g6f1e2f8g7e1g1e8g8f1e1c7c6e2f1f6g4h2h3e5d4
d2d4g8f6c2c4d7d6b1c3e7e5g1f3b8d7g2g3g7g6f1g2f8g7e1g1e8g8e2e4c7c6h2h3f6h5c1e3d8e7
d2d4g8f6c2c4d7d6b1c3e7e5g1f3b8d7g2g3g7g6f1g2f8g7e1g1e8g8e2e4f8e8c1e3f6g4e3g5f7f6
d2d4g8f6c2c4d7d6b1c3e7e5g1f3b8d7g2g3g7g6f1g2f8g7e1g1e8g8e2e4f8e8c1e3f6g4e3g5f7f6
d2d4g8f6c2c4d7d6b1c3e7e5g1f3e5e4f3g5c8f5d1c2h7h6g5e4f6e4c3e4d8h4e4d6f8d6c2f5d6b4
d2d4g8f6c2c4d7d6b1c3g7g6e2e4f8g7f2f3e8g8c1e3a7a6d1d2c7c6f1d3e7e5d4e5d6e5c3a4b7b5
d2d4g8f6c2c4d7d6g1f3b8d7b1c3c7c6e2e4e7e5f1e2f8e7e1g1a7a6d1c2e8g8f1d1d8c7c1g5h7h6
d2d4g8f6c2c4d7d6g1f3b8d7b1c3e7e5e2e4c7c6f1e2f8e7e1g1e8g8d1c2f8e8b2b3e7f8c1b2f6h5
d2d4g8f6c2c4d7d6g1f3b8d7b1c3e7e5e2e4f8e7f1e2e8g8e1g1c7c6d1c2f8e8f1d1e7f8a1b1a7a5
d2d4g8f6c2c4d7d6g1f3b8d7g2g3e7e5f1g2c7c6d4e5d6e5e1g1f8c5b1c3e8g8d1c2d8e7f3h4f8e8
d2d4g8f6c2c4d7d6g1f3g7g6b1c3f8g7e2e4e7e5f1e2e8g8e1g1b8c6c1e3f6g4e3g5f7f6g5c1e5d4
d2d4g8f6c2c4d7d6g1f3g7g6b1c3f8g7e2e4e8g8f1e2b8d7e1g1e7e5f1e1e5d4f3d4d7c5e2f1f8e8
d2d4g8f6c2c4d7d6g1f3g7g6b1c3f8g7g2g3e8g8f1g2b8d7e1g1e7e5d1c2c7c6f1d1f8e8d4e5d6e5
d2d4g8f6c2c4d7d6g1f3g7g6b1c3f8g7g2g3e8g8f1g2b8d7e1g1e7e5e2e4f8e8c1e3f6g4e3g5f7f6
d2d4g8f6c2c4d7d6g1f3g7g6g2g3f8g7f1g2e8g8e1g1b8c6b1c3c8g4h2h3g4f3g2f3f6d7f3g2c6d4
d2d4g8f6c2c4e7e5d4e5f6g4c1f4b8c6g1f3f8b4b1d2d8e7e2e3g4e5f3e5c6e5f1e2e8g8e1g1d7d6
d2d4g8f6c2c4e7e5d4e5f6g4g1f3f8c5e2e3b8c6b1c3g4e5f3e5c6e5f1e2e8g8a2a3a7a5e1g1d7d6
d2d4g8f6c2c4e7e5d4e5f6g4g1f3f8c5e2e3b8c6f1e2g4e5f3e5c6e5e1g1e8g8b1c3d7d6c3a4c5b6
d2d4g8f6c2c4e7e6b1c3c7c5d4d5e6d5c4d5d7d6e2e4g7g6f2f4f8g7f1b5f6d7a2a4e8g8g1f3a7a6
d2d4g8f6c2c4e7e6b1c3d7d5c1g5b8d7e2e3c7c6c4d5e6d5f1d3f8e7d1c2e8g8g1f3h7h6g5h4f8e8
d2d4g8f6c2c4e7e6b1c3d7d5c1g5b8d7e2e3c7c6c4d5e6d5f1d3f8e7g1e2e8g8e2g3f6e8h2h4d7f6
d2d4g8f6c2c4e7e6b1c3d7d5c1g5b8d7e2e3f8e7g1f3e8g8a1c1c7c6d1c2a7a6a2a3f8e8f1d3h7h6
d2d4g8f6c2c4e7e6b1c3d7d5c1g5b8d7e2e3f8e7g1f3e8g8a1c1c7c6d1c2a7a6a2a3h7h6g5h4f8e8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d2d4g8f6c2c4e7e6b1c3d7d5c1g5b8d7e2e3f8e7g1f3e8g8d1c2c7c5c4d5f6d5c3d5e6d5g5e7d8e7
d2d4g8f6c2c4e7e6b1c3d7d5c1g5b8d7g1f3c7c6e2e3d8a5g5f6d7f6f3d2f8b4d1c2e8g8f1d3b4c3
d2d4g8f6c2c4e7e6b1c3d7d5c1g5b8d7g1f3h7h6g5h4f8e7e2e3e8g8a1c1a7a6b2b3b7b6c4d5e6d5
d2d4g8f6c2c4e7e6b1c3d7d5c1g5c7c5e2e3c5d4e3d4f8e7g1f3e8g8a1c1b7b6f1d3b8c6e1g1c6b4
d2d4g8f6c2c4e7e6b1c3d7d5c1g5f8e7e2e3b8d7g1f3e8g8a1c1c7c6f1d3d5c4d3c4f6d5g5e7d8e7
d2d4g8f6c2c4e7e6b1c3d7d5c1g5f8e7e2e3b8d7g1f3e8g8a1c1c7c6f1d3h7h6g5h4d5c4d3c4b7b5
d2d4g8f6c2c4e7e6b1c3d7d5c1g5f8e7e2e3b8d7g1f3e8g8d1c2c7c6a1d1f8e8a2a3d5c4f1c4f6d5
d2d4g8f6c2c4e7e6b1c3d7d5c1g5f8e7e2e3e8g8g1f3b8d7a1c1c7c6a2a3a7a6d1c2f8e8f1d3h7h6
d2d4g8f6c2c4e7e6b1c3d7d5c1g5f8e7e2e3e8g8g1f3b8d7a1c1c7c6d1c2a7a6c4d5f6d5g5e7d8e7
d2d4g8f6c2c4e7e6b1c3d7d5c1g5f8e7e2e3e8g8g1f3b8d7a1c1c7c6f1d3d5c4d3c4f6d5g5e7d8e7
d2d4g8f6c2c4e7e6b1c3d7d5c1g5f8e7e2e3e8g8g1f3h7h6g5h4b7b6f1d3c8b7e1g1b8d7a1c1c7c5
d2d4g8f6c2c4e7e6b1c3d7d5c1g5f8e7e2e3e8g8g1f3h7h6g5h4f6e4h4e7d8e7c4d5e4c3b2c3e6d5
d2d4g8f6c2c4e7e6b1c3d7d5c1g5f8e7g1f3e8g8e2e3h7h6g5h4b7b6f1d3c8b7e1g1b8d7a1c1c7c5
d2d4g8f6c2c4e7e6b1c3d7d5c4d5e6d5c1g5f8e7d1c2e8g8e2e3f8e8f1d3b8d7g1f3d7f8e1g1c7c6
d2d4g8f6c2c4e7e6b1c3d7d5c4d5e6d5c1g5f8e7e2e3c7c6f1d3b8d7d1c2f6h5g5e7d8e7g1e2d7b6
d2d4g8f6c2c4e7e6b1c3d7d5c4d5e6d5c1g5f8e7e2e3e8g8d1c2b8d7g1f3c7c6f1d3f8e8e1g1d7f8
d2d4g8f6c2c4e7e6b1c3d7d5c4d5e6d5c1g5f8e7e2e3e8g8f1d3c7c6d1c2b8d7g1e2f8e8e1g1d7f8
d2d4g8f6c2c4e7e6b1c3d7d5c4d5e6d5c1g5f8e7e2e3e8g8f1d3c7c6d1c2b8d7g1e2f8e8e1g1d7f8
d2d4g8f6c2c4e7e6b1c3d7d5c4d5e6d5c1g5f8e7e2e3h7h6g5h4e8g8f1d3b7b6g1f3c8b7e1g1c7c5
d2d4g8f6c2c4e7e6b1c3d7d5e2e3b8d7g1f3f8e7f1d3c7c5c4d5e6d5d4c5e8g8e1g1d7c5d3c2c8g4
d2d4g8f6c2c4e7e6b1c3d7d5g1f3b8d7c1g5f8b4c4d5e6d5e2e3c7c5f1d3d8a5e1g1c5c4d3f5e8g8
d2d4g8f6c2c4e7e6b1c3d7d5g1f3b8d7c4d5e6d5c1g5f8e7e2e3e8g8d1c2c7c6f1d3f8e8h2h3f6e4
d2d4g8f6c2c4e7e6b1c3d7d5g1f3b8d7e2e3a7a6a2a4f8b4c1d2c7c6f1d3d5c4d3c4d8a5e1g1e8g8
d2d4g8f6c2c4e7e6b1c3d7d5g1f3c7c5c4d5c5d4d1d4e6d5e2e4b8c6f1b5a7a6b5c6b7c6f3e5c8b7
d2d4g8f6c2c4e7e6b1c3d7d5g1f3c7c5c4d5c5d4d1d4e6d5e2e4b8c6f1b5f6e4e1g1e4f6f1e1f8e7
d2d4g8f6c2c4e7e6b1c3d7d5g1f3c7c6e2e3a7a6c4c5b8d7f1d3d8c7e1g1e6e5d4e5d7e5f3e5c7e5
d2d4g8f6c2c4e7e6b1c3d7d5g1f3f8b4c1g5e8g8e2e3c7c5c4d5e6d5d4c5b8d7a1c1d7c5d1d4b4c3
d2d4g8f6c2c4e7e6b1c3f8b4a2a3b4c3b2c3c7c5e2e3b7b6g1e2b8c6e2g3e8g8f1d3c8a6e3e4f6e8
d2d4g8f6c2c4e7e6b1c3f8b4a2a3b4c3b2c3c7c5e2e3b8c6f1d3e6e5g1e2d7d6e1g1d8e7e3e4f6d7
d2d4g8f6c2c4e7e6b1c3f8b4a2a3b4c3b2c3c7c5e2e3b8c6f1d3e6e5g1e2d7d6e3e4f6h5e1g1g7g5
d2d4g8f6c2c4e7e6b1c3f8b4a2a3b4c3b2c3c7c5e2e3b8c6f1d3e8g8g1e2d7d6e3e4f6e8e1g1b7b6
d2d4g8f6c2c4e7e6b1c3f8b4a2a3b4c3b2c3c7c5e2e3d8a5c1d2f6e4g1f3e4d2d1d2e8g8f1d3d7d6
d2d4g8f6c2c4e7e6b1c3f8b4a2a3b4c3b2c3c7c5f2f3b8c6d4d5c6a5e2e4e6e5f1d3b7b6c1g5c8a6
d2d4g8f6c2c4e7e6b1c3f8b4a2a3b4c3b2c3c7c5g1f3e8g8c1g5d7d6d1c2f8e8e2e4h7h6g5e3d8a5
d2d4g8f6c2c4e7e6b1c3f8b4a2a3b4c3b2c3e8g8f2f3d7d5c4d5e6d5e2e3c8f5g1e2b8d7e2g3f5g6
d2d4g8f6c2c4e7e6b1c3f8b4a2a3b4c3b2c3e8g8f2f3f6h5g1h3f7f5e2e4c7c5e4e5b8c6f3f4g7g6
d2d4g8f6c2c4e7e6b1c3f8b4a2a3b4c3b2c3f6e4d1c2f7f5g1h3d7d6f2f3e4f6e2e4f5e4f3e4e6e5
d2d4g8f6c2c4e7e6b1c3f8b4a2a3b4c3b2c3f6e4d1c2f7f5g1h3e8g8f2f3e4f6c4c5b7b6c5b6c7b6
d2d4g8f6c2c4e7e6b1c3f8b4a2a3b4c3b2c3f6e4e2e3f7f5d1h5g7g6h5h6d7d6f2f3e4f6e3e4e6e5
d2d4g8f6c2c4e7e6b1c3f8b4a2a3b4c3b2c3f6e4g1h3c7c5e2e3d8a5c1d2c5d4c3d4e4d2d1d2a5d2
d2d4g8f6c2c4e7e6b1c3f8b4c1d2b7b6f2f3b8c6a2a3b4e7e2e3e8g8f1d3d7d5c4d5e6d5g1e2f6h5
d2d4g8f6c2c4e7e6b1c3f8b4c1g5c7c5d4d5b4c3b2c3e6e5a1c1d7d6e2e3b8d7f2f3h7h6g5h4g7g5
d2d4g8f6c2c4e7e6b1c3f8b4c1g5h7h6g5h4c7c5d4d5d7d6e2e3e6e5g1e2b8d7a2a3b4a5d1c2e8g8
d2d4g8f6c2c4e7e6b1c3f8b4d1b3c7c5d4c5b4c5g1f3d7d5c4d5e6d5c1g5c8e6g5f6g7f6e1c1b8d7
d2d4g8f6c2c4e7e6b1c3f8b4d1b3c7c5d4c5b8a6a2a3b4c3b3c3a6c5f2f3a7a5e2e4e8g8c1f4d8b6
d2d4g8f6c2c4e7e6b1c3f8b4d1b3c7c5d4c5b8a6g1f3e8g8c1g5b4c5e2e3b7b6f1e2c8b7e1g1c5e7
d2d4g8f6c2c4e7e6b1c3f8b4d1b3c7c5d4c5b8c6g1f3b4c5c1g5h7h6g5f6d8f6e2e3b7b6f1e2c8b7
d2d4g8f6c2c4e7e6b1c3f8b4d1b3d8e7a2a3b4c3b3c3b7b6f2f3d7d5c4d5f6d5c3c2e7h4g2g3h4d4
d2d4g8f6c2c4e7e6b1c3f8b4d1c2b8c6g1f3d7d5c1g5h7h6g5f6d8f6e2e3e8g8a2a3b4c3c2c3f8e8
d2d4g8f6c2c4e7e6b1c3f8b4d1c2b8c6g1f3d7d5c4d5e6d5a2a3b4a5c1g5c6e7g5f6g7f6e2e3c7c6
d2d4g8f6c2c4e7e6b1c3f8b4d1c2b8c6g1f3d7d6c1d2e8g8a2a3b4c3d2c3a7a5e2e3d8e7f1d3e6e5
d2d4g8f6c2c4e7e6b1c3f8b4d1c2c7c5d4c5b8a6e2e3a6c5c1d2e8g8g1f3b7b6f1e2c8a6e1g1d7d5
d2d4g8f6c2c4e7e6b1c3f8b4d1c2c7c5d4c5d8c7a2a3b4c5b2b4c5e7c3b5c7c6g1f3d7d6f3d4c6d7
d2d4g8f6c2c4e7e6b1c3f8b4d1c2c7c5d4c5e8g8a2a3b4c5g1f3b7b6c1f4c8b7a1d1d7d5c4d5e6d5
d2d4g8f6c2c4e7e6b1c3f8b4d1c2c7c5d4c5e8g8c1f4b4c5e2e3b8c6g1f3d7d5a2a3d8e7f4g5f8d8
d2d4g8f6c2c4e7e6b1c3f8b4d1c2c7c5d4c5e8g8c1f4b4c5g1f3b8c6e2e3d7d5a1d1d8a5a2a3c5e7
d2d4g8f6c2c4e7e6b1c3f8b4d1c2c7c5d4c5e8g8c1f4b8a6f4d6f8e8a2a3d8a5a1c1b4c3c2c3a5c3
d2d4g8f6c2c4e7e6b1c3f8b4d1c2c7c5d4c5e8g8c1g5b8a6a2a3b4c5g1f3b7b6g2g3c8b7f1g2d8c8
d2d4g8f6c2c4e7e6b1c3f8b4d1c2c7c5d4c5e8g8g1f3b8a6a2a3b4c3c2c3a6c5e2e3a7a5b2b3d7d5
d2d4g8f6c2c4e7e6b1c3f8b4d1c2c7c5d4c5e8g8g1f3b8a6c1d2a6c5e2e3b7b6f1e2c8b7e1g1c5e4
d2d4g8f6c2c4e7e6b1c3f8b4d1c2d7d5a2a3b4c3c2c3b8c6e2e3e6e5d4e5f6e4c3d3e4c5d3c2d5c4
d2d4g8f6c2c4e7e6b1c3f8b4d1c2d7d5c4d5d8d5e2e3c7c5a2a3b4c3b2c3b8c6g1f3e8g8c3c4d5d6
d2d4g8f6c2c4e7e6b1c3f8b4d1c2d7d5c4d5d8d5e2e3c7c5a2a3b4c3b2c3b8d7f2f3c5d4c3d4d7b6
d2d4g8f6c2c4e7e6b1c3f8b4d1c2d7d5c4d5d8d5e2e3c7c5a2a3b4c3b2c3e8g8g1f3c5d4c3d4b7b6
d2d4g8f6c2c4e7e6b1c3f8b4d1c2d7d5c4d5d8d5e2e3c7c5c1d2b4c3b2c3e8g8g1f3b8c6c3c4d5d6
d2d4g8f6c2c4e7e6b1c3f8b4d1c2d7d5c4d5d8d5e2e3c7c5c1d2b4c3d2c3c5d4c3d4b8c6d4f6g7f6
d2d4g8f6c2c4e7e6b1c3f8b4d1c2d7d5c4d5d8d5e2e3c7c5c1d2b4c3d2c3c5d4c3d4b8c6d4f6g7f6
d2d4g8f6c2c4e7e6b1c3f8b4d1c2d7d5c4d5d8d5g1f3d5f5c2d1c7c5e2e3c5d4e3d4e8g8f1d3f5h5
d2d4g8f6c2c4e7e6b1c3f8b4d1c2d7d5c4d5e6d5a2a3b4c3b2c3e8g8c1g5c7c5e2e3b8d7f1d3d8a5
d2d4g8f6c2c4e7e6b1c3f8b4d1c2d7d5c4d5e6d5c1d2e8g8e2e3b8c6f1d3f8e8g1e2b4d6a2a3c8g4
d2d4g8f6c2c4e7e6b1c3f8b4d1c2d7d5c4d5e6d5c1g5h7h6g5f6d8f6a2a3b4c3c2c3c7c6e2e3e8g8
d2d4g8f6c2c4e7e6b1c3f8b4d1c2d7d5c4d5e6d5c1g5h7h6g5f6d8f6a2a3b4c3c2c3c7c6g1f3e8g8
d2d4g8f6c2c4e7e6b1c3f8b4d1c2d7d5c4d5e6d5c1g5h7h6g5f6d8f6a2a3b4c3c2c3e8g8e2e3c7c6
d2d4g8f6c2c4e7e6b1c3f8b4d1c2d7d5c4d5e6d5c1g5h7h6g5h4b8d7e2e3e8g8f1d3c7c5d4c5d7c5
d2d4g8f6c2c4e7e6b1c3f8b4d1c2d7d5c4d5e6d5c1g5h7h6g5h4c7c5d4c5b8c6e2e3g7g5h4g3d8a5
d2d4g8f6c2c4e7e6b1c3f8b4d1c2d7d5c4d5e6d5c1g5h7h6g5h4c7c5d4c5g7g5h4g3f6e4e2e3d8a5
d2d4g8f6c2c4e7e6b1c3f8b4d1c2d7d5c4d5e6d5c1g5h7h6g5h4c7c5d4c5g7g5h4g3f6e4e2e3d8a5
d2d4g8f6c2c4e7e6b1c3f8b4d1c2d7d5c4d5e6d5g1f3c7c5a2a3b4c3b2c3e8g8c1g5b8d7e2e3d8a5
d2d4g8f6c2c4e7e6b1c3f8b4d1c2e8g8a2a3b4c3c2c3b7b6c1g5c7c5d4c5b6c5e2e3b8c6g1h3h7h6
d2d4g8f6c2c4e7e6b1c3f8b4d1c2e8g8a2a3b4c3c2c3b7b6c1g5c7c5d4c5b6c5e2e3d7d6f1d3b8d7
d2d4g8f6c2c4e7e6b1c3f8b4d1c2e8g8a2a3b4c3c2c3b7b6c1g5c7c5d4c5b6c5e2e3d7d6f1d3b8d7
d2d4g8f6c2c4e7e6b1c3f8b4d1c2e8g8a2a3b4c3c2c3b7b6c1g5c7c5d4c5b6c5e2e3d7d6f1d3b8d7
d2d4g8f6c2c4e7e6b1c3f8b4d1c2e8g8a2a3b4c3c2c3b7b6c1g5c8a6e2e3d7d6f1d3b8d7b2b4c7c5
d2d4g8f6c2c4e7e6b1c3f8b4d1c2e8g8a2a3b4c3c2c3b7b6c1g5c8b7f2f3h7h6g5h4d7d5e2e3b8d7
d2d4g8f6c2c4e7e6b1c3f8b4d1c2e8g8a2a3b4c3c2c3b7b6c1g5c8b7f2f3h7h6g5h4d7d5e2e3b8d7
d2d4g8f6c2c4e7e6b1c3f8b4d1c2e8g8a2a3b4c3c2c3b7b6c1g5c8b7g1f3d7d6e2e3b8d7c3c2d8e8
d2d4g8f6c2c4e7e6b1c3f8b4d1c2e8g8a2a3b4c3c2c3b7b6c1g5h7h6g5h4c8b7e2e3d7d6f2f3b8d7
d2d4g8f6c2c4e7e6b1c3f8b4d1c2e8g8a2a3b4c3c2c3b7b6g1f3c8b7e2e3d7d6b2b3b8d7c1b2d8e7
d2d4g8f6c2c4e7e6b1c3f8b4d1c2e8g8a2a3b4c3c2c3b7b6g1f3c8b7e2e3d7d6f1e2b8d7e1g1f6e4
d2d4g8f6c2c4e7e6b1c3f8b4d1c2e8g8c1g5h7h6g5h4c7c5d4c5b8a6e2e3a6c5g1e2d7d5e1c1c8d7
d2d4g8f6c2c4e7e6b1c3f8b4d1c2e8g8g1f3c7c5d4c5b8a6a2a3b4c5b2b4c5e7c1b2b7b6e2e3c8b7
d2d4g8f6c2c4e7e6b1c3f8b4d1c2e8g8g1f3c7c5d4c5b8a6c1d2a6c5e2e3b7b6f1e2c8b7e1g1c5e4
d2d4g8f6c2c4e7e6b1c3f8b4d1c2e8g8g1f3c7c5d4c5b8a6g2g3a6c5f1g2c5e4c1d2e4d2f3d2d7d5
d2d4g8f6c2c4e7e6b1c3f8b4e2e3b7b6a2a3b4c3b2c3c8b7f2f3b8c6e3e4d7d6f1d3c6a5g1e2d8d7
d2d4g8f6c2c4e7e6b1c3f8b4e2e3b7b6f1d3c8b7g1f3e8g8e1g1c7c5c1d2c5d4e3d4d7d5c4d5f6d5
d2d4g8f6c2c4e7e6b1c3f8b4e2e3b7b6f1d3c8b7g1f3f6e4d1c2f7f5e1g1b4c3b2c3e8g8f3e1d7d6
d2d4g8f6c2c4e7e6b1c3f8b4e2e3b7b6f1d3c8b7g1f3f6e4e1g1b4c3b2c3e4c3d1c2b7f3g2f3d8g5
d2d4g8f6c2c4e7e6b1c3f8b4e2e3b7b6g1e2c8a6a2a3b4e7e2f4d7d5c4d5a6f1e1f1e6d5g2g4c7c6
d2d4g8f6c2c4e7e6b1c3f8b4e2e3b7b6g1e2c8a6a2a3b4e7e2g3d7d5c4d5a6f1g3f1e6d5f1g3d8d7
d2d4g8f6c2c4e7e6b1c3f8b4e2e3b7b6g1e2c8a6e2g3e8g8e3e4d7d6c1d2c7c5a2a3b4a5d4d5e6d5
d2d4g8f6c2c4e7e6b1c3f8b4e2e3b7b6g1e2c8a6e2g3e8g8f1d3c7c5e1g1c5d4e3d4d7d5c4d5a6d3
d2d4g8f6c2c4e7e6b1c3f8b4e2e3b7b6g1e2c8b7a2a3b4c3e2c3e8g8f1d3c7c5d4d5b6b5e1g1b5c4
d2d4g8f6c2c4e7e6b1c3f8b4e2e3b7b6g1e2e8g8a2a3b4c3e2c3d7d5c4d5e6d5b2b4c7c5b4c5b6c5
d2d4g8f6c2c4e7e6b1c3f8b4e2e3c7c5a2a3b4c3b2c3b7b6f1d3c8b7f2f3b8c6g1e2e8g8e1g1c6a5
d2d4g8f6c2c4e7e6b1c3f8b4e2e3c7c5a2a3b4c3b2c3b8c6f1d3e8g8g1e2b7b6e3e4f6e8c1e3d7d6
d2d4g8f6c2c4e7e6b1c3f8b4e2e3c7c5f1d3b7b6g1f3c8b7e1g1e8g8c1d2d7d6d1c2b8d7a2a3b4c3
d2d4g8f6c2c4e7e6b1c3f8b4e2e3c7c5f1d3b7b6g1f3c8b7e1g1e8g8c3a4c5d4e3d4d8c7a2a3b4e7
d2d4g8f6c2c4e7e6b1c3f8b4e2e3c7c5f1d3b8c6g1e2c5d4e3d4d7d5c4d5f6d5e1g1b4d6c3e4d6e7
d2d4g8f6c2c4e7e6b1c3f8b4e2e3c7c5f1d3b8c6g1e2c5d4e3d4d7d5c4d5f6d5e1g1b4d6c3e4d6e7
d2d4g8f6c2c4e7e6b1c3f8b4e2e3c7c5f1d3b8c6g1e2c5d4e3d4d7d5c4d5f6d5e1g1e8g8d3b1b4e7
d2d4g8f6c2c4e7e6b1c3f8b4e2e3c7c5f1d3b8c6g1e2c5d4e3d4d7d5c4d5f6d5e1g1e8g8d3c2b4d6
d2d4g8f6c2c4e7e6b1c3f8b4e2e3c7c5f1d3b8c6g1f3b4c3b2c3d7d6e1g1e6e5d1c2e8g8f3g5h7h6
d2d4g8f6c2c4e7e6b1c3f8b4e2e3c7c5f1d3b8c6g1f3b4c3b2c3d7d6e1g1e8g8f3d2e6e5d2e4b7b6
d2d4g8f6c2c4e7e6b1c3f8b4e2e3c7c5f1d3b8c6g1f3d7d5e1g1e8g8a2a3b4c3b2c3d5c4d3c4d8c7
d2d4g8f6c2c4e7e6b1c3f8b4e2e3c7c5f1d3b8c6g1f3d7d5e1g1e8g8a2a3b4c3b2c3d5c4d3c4d8c7
d2d4g8f6c2c4e7e6b1c3f8b4e2e3c7c5f1d3b8c6g1f3d7d5e1g1e8g8a2a3b4c3b2c3d5c4d3c4d8c7
d2d4g8f6c2c4e7e6b1c3f8b4e2e3c7c5f1d3b8c6g1f3e8g8e1g1d7d5a2a3b4c3b2c3d5c4d3c4d8c7
d2d4g8f6c2c4e7e6b1c3f8b4e2e3c7c5f1d3c5d4e3d4d7d5c4d5f6d5g1e2e8g8e1g1b8c6c3d5e6d5
d2d4g8f6c2c4e7e6b1c3f8b4e2e3c7c5f1d3d7d5g1f3b8c6e1g1e8g8a2a3c5d4e3d4d5c4d3c4b4e7
d2d4g8f6c2c4e7e6b1c3f8b4e2e3c7c5f1d3d7d5g1f3d5c4d3c4a7a6a2a3b4a5e1g1b7b5c4e2c5d4
d2d4g8f6c2c4e7e6b1c3f8b4e2e3c7c5f1d3d7d5g1f3e8g8e1g1b7b6c4d5e6d5c1d2c8g4a2a3b4c3
d2d4g8f6c2c4e7e6b1c3f8b4e2e3c7c5f1d3d7d5g1f3e8g8e1g1b7b6c4d5e6d5f3e5f8e8c1d2c8a6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d2d4g8f6c2c4e7e6b1c3f8b4e2e3c7c5f1d3d7d5g1f3e8g8e1g1c5d4e3d4d5c4d3c4b7b6c1g5c8b7
d2d4g8f6c2c4e7e6b1c3f8b4e2e3c7c5f1d3e8g8a2a3b4c3b2c3b7b6e3e4c8b7c1g5h7h6h2h4d7d6
d2d4g8f6c2c4e7e6b1c3f8b4e2e3c7c5f1d3e8g8a2a3b4c3b2c3b7b6g1e2c8b7e1g1d7d6d1c2d6d5
d2d4g8f6c2c4e7e6b1c3f8b4e2e3c7c5f1d3e8g8a2a3b4c3b2c3b8c6g1e2b7b6e1g1c8a6e3e4f6e8
d2d4g8f6c2c4e7e6b1c3f8b4e2e3c7c5f1d3e8g8g1f3b7b6e1g1c8b7a2a3b4c3b2c3b7e4d3e2b8c6
d2d4g8f6c2c4e7e6b1c3f8b4e2e3c7c5f1d3e8g8g1f3b7b6e1g1c8b7c1d2c5d4e3d4d7d5c4d5b4c3
d2d4g8f6c2c4e7e6b1c3f8b4e2e3c7c5f1d3e8g8g1f3d7d5e1g1b8c6a2a3b4c3b2c3b7b6c4d5e6d5
d2d4g8f6c2c4e7e6b1c3f8b4e2e3c7c5f1d3e8g8g1f3d7d5e1g1b8c6a2a3b4c3b2c3d5c4d3c4d8c7
d2d4g8f6c2c4e7e6b1c3f8b4e2e3c7c5f1d3e8g8g1f3d7d5e1g1b8c6a2a3b4c3b2c3d5c4d3c4d8c7
d2d4g8f6c2c4e7e6b1c3f8b4e2e3c7c5f1d3e8g8g1f3d7d5e1g1b8c6a2a3b4c3b2c3d5c4d3c4d8c7
d2d4g8f6c2c4e7e6b1c3f8b4e2e3c7c5f1d3e8g8g1f3d7d5e1g1b8d7a2a3d5c4d3c4c5d4e3d4b4e7
d2d4g8f6c2c4e7e6b1c3f8b4e2e3c7c5f1d3e8g8g1f3d7d5e1g1d5c4d3c4b7b6d1e2c8b7f1d1c5d4
d2d4g8f6c2c4e7e6b1c3f8b4e2e3c7c5g1e2c5d4e3d4d7d5c4c5f6e4c1d2e4d2d1d2b7b6a2a3b4c3
d2d4g8f6c2c4e7e6b1c3f8b4e2e3c7c5g1e2c5d4e3d4e8g8a2a3b4e7d4d5e6d5c4d5f8e8d5d6e7f8
d2d4g8f6c2c4e7e6b1c3f8b4e2e3c7c5g1e2c5d4e3d4e8g8a2a3b4e7e2f4d7d5c4d5f6d5c3d5e6d5
d2d4g8f6c2c4e7e6b1c3f8b4e2e3c7c5g1e2d7d5a2a3b4c3e2c3c5d4e3d4d5c4f1c4b8c6c1e3e8g8
d2d4g8f6c2c4e7e6b1c3f8b4e2e3c7c5g1f3d7d5a2a3b4c3b2c3e8g8c4d5e6d5f1d3b8c6e1g1c8g4
d2d4g8f6c2c4e7e6b1c3f8b4e2e3c7c5g1f3d7d5f1e2e8g8e1g1b8c6c4d5e6d5d4c5b4c5a2a3a7a6
d2d4g8f6c2c4e7e6b1c3f8b4e2e3c7c5g1f3e8g8f1d3b7b6d4d5e6d5c4d5f6d5d3h7g8h7d1d5b4c3
d2d4g8f6c2c4e7e6b1c3f8b4e2e3c7c5g1f3e8g8f1d3d7d5e1g1b8c6a2a3b4c3b2c3d5c4d3c4d8c7
d2d4g8f6c2c4e7e6b1c3f8b4e2e3c7c5g1f3e8g8f1d3d7d5e1g1d5c4d3c4b8d7c1d2c5d4e3d4d7b6
d2d4g8f6c2c4e7e6b1c3f8b4e2e3d7d5a2a3b4d6g1f3e8g8c4c5d6e7b2b4f6e4c1b2b8d7f1d3f7f5
d2d4g8f6c2c4e7e6b1c3f8b4e2e3d7d5a2a3b4e7g1f3e8g8b2b4b8d7c1b2c7c6f1d3d5c4d3c4e7d6
d2d4g8f6c2c4e7e6b1c3f8b4e2e3d7d5a2a3b4e7g1f3e8g8f1d3c7c5e1g1b7b6d1e2b8c6d4c5b6c5
d2d4g8f6c2c4e7e6b1c3f8b4e2e3d7d5c1d2e8g8g1f3b8c6f1d3d5c4d3c4a7a6e1g1b7b5c4d3c8b7
d2d4g8f6c2c4e7e6b1c3f8b4e2e3d7d5f1d3e8g8g1f3c7c5e1g1b8d7a2a3b4a5d1c2c5d4e3d4d5c4
d2d4g8f6c2c4e7e6b1c3f8b4e2e3d7d5f1d3e8g8g1f3d5c4d3c4c7c5e1g1c5d4e3d4b8c6a2a3b4c3
d2d4g8f6c2c4e7e6b1c3f8b4e2e3d7d5g1f3e8g8f1d3c7c5e1g1b8c6a2a3b4c3b2c3d8c7d1c2c6a5
d2d4g8f6c2c4e7e6b1c3f8b4e2e3d7d5g1f3e8g8f1d3c7c5e1g1d5c4d3c4c8d7a2a3b4c3b2c3d7c6
d2d4g8f6c2c4e7e6b1c3f8b4e2e3e8g8a2a3b4c3b2c3d7d6g1e2e6e5e2g3f8e8f2f3c7c5e3e4e5d4
d2d4g8f6c2c4e7e6b1c3f8b4e2e3e8g8a2a3b4c3b2c3f8e8g1e2e6e5e2g3d7d6f1e2b8d7e1g1c7c5
d2d4g8f6c2c4e7e6b1c3f8b4e2e3e8g8f1d3b7b6g1e2d7d5e1g1d5c4d3c4c8b7f2f3c7c5a2a3c5d4
d2d4g8f6c2c4e7e6b1c3f8b4e2e3e8g8f1d3c7c5a2a3b4c3b2c3b8c6g1e2b7b6e3e4f6e8e1g1c8a6
d2d4g8f6c2c4e7e6b1c3f8b4e2e3e8g8f1d3c7c5d4d5b7b5d5e6f7e6c4b5c8b7g1f3d7d5e1g1b8d7
d2d4g8f6c2c4e7e6b1c3f8b4e2e3e8g8f1d3c7c5g1e2d7d5e1g1d5c4d3c4b8c6a2a3b4c3b2c3d8c7
d2d4g8f6c2c4e7e6b1c3f8b4e2e3e8g8f1d3c7c5g1f3b7b6e1g1c8b7c3a4c5d4a2a3b4e7e3d4d8c7
d2d4g8f6c2c4e7e6b1c3f8b4e2e3e8g8f1d3c7c5g1f3d7d5e1g1b7b6c4d5e6d5d4c5b6c5c3e2b8c6
d2d4g8f6c2c4e7e6b1c3f8b4e2e3e8g8f1d3c7c5g1f3d7d5e1g1b8c6a2a3b4a5c4d5e6d5d4c5a5c3
d2d4g8f6c2c4e7e6b1c3f8b4e2e3e8g8f1d3c7c5g1f3d7d5e1g1b8c6a2a3b4c3b2c3d5c4d3c4d8c7
d2d4g8f6c2c4e7e6b1c3f8b4e2e3e8g8f1d3c7c5g1f3d7d5e1g1b8c6a2a3b4c3b2c3d8c7c4d5e6d5
d2d4g8f6c2c4e7e6b1c3f8b4e2e3e8g8f1d3c7c5g1f3d7d5e1g1b8c6a2a3b4c3b2c3d8c7c4d5e6d5
d2d4g8f6c2c4e7e6b1c3f8b4e2e3e8g8f1d3c7c5g1f3d7d5e1g1b8c6a2a3d5c4d3c4b4a5d1d3a7a6
d2d4g8f6c2c4e7e6b1c3f8b4e2e3e8g8f1d3c7c5g1f3d7d5e1g1b8d7a2a3b4a5c4d5e6d5d1e2f8e8
d2d4g8f6c2c4e7e6b1c3f8b4e2e3e8g8f1d3c7c5g1f3d7d5e1g1d5c4d3c4b8c6a2a3b4a5c4a2a5b6
d2d4g8f6c2c4e7e6b1c3f8b4e2e3e8g8f1d3c7c5g1f3d7d5e1g1d5c4d3c4b8c6a2a3b4a5c4a2a7a6
d2d4g8f6c2c4e7e6b1c3f8b4e2e3e8g8f1d3c7c5g1f3d7d5e1g1d5c4d3c4b8c6a2a3b4a5c4a2a7a6
d2d4g8f6c2c4e7e6b1c3f8b4e2e3e8g8f1d3c7c5g1f3d7d5e1g1d5c4d3c4b8c6a2a3b4a5c4d3c5d4
d2d4g8f6c2c4e7e6b1c3f8b4e2e3e8g8f1d3c7c5g1f3d7d5e1g1d5c4d3c4b8d7c4b3b7b6a2a3c5d4
d2d4g8f6c2c4e7e6b1c3f8b4e2e3e8g8f1d3c7c5g1f3d7d5e1g1d5c4d3c4c5d4e3d4b7b6d1e2c8b7
d2d4g8f6c2c4e7e6b1c3f8b4e2e3e8g8f1d3c7c5g1f3d7d5e1g1d5c4d3c4d8e7a2a3b4a5d1c2c8d7
d2d4g8f6c2c4e7e6b1c3f8b4e2e3e8g8f1d3d7d5a2a3b4c3b2c3d5c4d3c4c7c5g1e2d8c7c4d3b7b6
d2d4g8f6c2c4e7e6b1c3f8b4e2e3e8g8f1d3d7d5a2a3d5c4d3c4b4d6d1c2b8d7g1f3a7a6c4a2c7c5
d2d4g8f6c2c4e7e6b1c3f8b4e2e3e8g8f1d3d7d5a2a3d5c4d3c4b4d6d1c2b8d7g1f3c7c5d4c5d6c5
d2d4g8f6c2c4e7e6b1c3f8b4e2e3e8g8f1d3d7d5g1e2d5c4d3c4e6e5e1g1e5d4e3d4b8c6h2h3c8f5
d2d4g8f6c2c4e7e6b1c3f8b4e2e3e8g8f1d3d7d5g1f3b7b6e1g1c7c5d1e2b8d7c4d5e6d5a2a3b4a5
d2d4g8f6c2c4e7e6b1c3f8b4e2e3e8g8f1d3d7d5g1f3b7b6e1g1c8b7a2a3b4c3b2c3d5c4d3c4c7c5
d2d4g8f6c2c4e7e6b1c3f8b4e2e3e8g8f1d3d7d5g1f3b7b6e1g1c8b7a2a3b4d6b2b4d5c4d3c4b8d7
d2d4g8f6c2c4e7e6b1c3f8b4e2e3e8g8f1d3d7d5g1f3b7b6e1g1c8b7a2a3b4d6d1e2c7c5d4c5b6c5
d2d4g8f6c2c4e7e6b1c3f8b4e2e3e8g8f1d3d7d5g1f3b7b6e1g1c8b7c1d2d5c4d3c4b8d7d1e2c7c5
d2d4g8f6c2c4e7e6b1c3f8b4e2e3e8g8f1d3d7d5g1f3b7b6e1g1c8b7c4d5e6d5a2a3b4d6b2b4a7a6
d2d4g8f6c2c4e7e6b1c3f8b4e2e3e8g8f1d3d7d5g1f3b7b6e1g1c8b7c4d5e6d5a2a3b4d6b2b4a7a6
d2d4g8f6c2c4e7e6b1c3f8b4e2e3e8g8f1d3d7d5g1f3b7b6e1g1c8b7c4d5e6d5c1d2b8d7d1c2c7c5
d2d4g8f6c2c4e7e6b1c3f8b4e2e3e8g8f1d3d7d5g1f3b7b6e1g1c8b7c4d5e6d5f3e5b4d6f2f4c7c5
d2d4g8f6c2c4e7e6b1c3f8b4e2e3e8g8f1d3d7d5g1f3b7b6e1g1c8b7d1e2b8d7a2a3b4c3b2c3c7c5
d2d4g8f6c2c4e7e6b1c3f8b4e2e3e8g8f1d3d7d5g1f3c7c5e1g1b7b6c4d5e6d5d4c5b6c5c3a4b8d7
d2d4g8f6c2c4e7e6b1c3f8b4e2e3e8g8f1d3d7d5g1f3c7c5e1g1b8c6a2a3b4c3b2c3b7b6c4d5e6d5
d2d4g8f6c2c4e7e6b1c3f8b4e2e3e8g8f1d3d7d5g1f3c7c5e1g1b8c6a2a3b4c3b2c3b7b6c4d5e6d5
d2d4g8f6c2c4e7e6b1c3f8b4e2e3e8g8f1d3d7d5g1f3c7c5e1g1b8c6a2a3b4c3b2c3b7b6c4d5e6d5
d2d4g8f6c2c4e7e6b1c3f8b4e2e3e8g8f1d3d7d5g1f3c7c5e1g1b8c6a2a3b4c3b2c3b7b6f3e5c8b7
d2d4g8f6c2c4e7e6b1c3f8b4e2e3e8g8f1d3d7d5g1f3c7c5e1g1b8c6a2a3b4c3b2c3d8c7c4d5e6d5
d2d4g8f6c2c4e7e6b1c3f8b4e2e3e8g8f1d3d7d5g1f3c7c5e1g1b8c6a2a3b4c3b2c3d8c7c4d5e6d5
d2d4g8f6c2c4e7e6b1c3f8b4e2e3e8g8f1d3d7d5g1f3c7c5e1g1b8c6a2a3b4c3b2c3d8c7c4d5e6d5
d2d4g8f6c2c4e7e6b1c3f8b4e2e3e8g8f1d3d7d5g1f3c7c5e1g1b8c6a2a3d5c4d3c4b4a5d1d3a7a6
d2d4g8f6c2c4e7e6b1c3f8b4e2e3e8g8f1d3d7d5g1f3c7c5e1g1b8d7a2a3b4a5d1c2c5d4e3d4d5c4
d2d4g8f6c2c4e7e6b1c3f8b4e2e3e8g8f1d3d7d5g1f3c7c5e1g1b8d7c4d5e6d5a2a3b4c3b2c3f8e8
d2d4g8f6c2c4e7e6b1c3f8b4e2e3e8g8f1d3d7d5g1f3c7c5e1g1b8d7d1e2a7a6a2a3b4a5a1b1d5c4
d2d4g8f6c2c4e7e6b1c3f8b4e2e3e8g8f1d3d7d5g1f3c7c5e1g1b8d7d1e2a7a6a2a3c5d4e3d4d5c4
d2d4g8f6c2c4e7e6b1c3f8b4e2e3e8g8f1d3d7d5g1f3c7c5e1g1c5d4e3d4d5c4d3c4b7b6f1e1c8b7
d2d4g8f6c2c4e7e6b1c3f8b4e2e3e8g8f1d3d7d5g1f3c7c5e1g1d5c4d3c4b8c6a2a3b4a5d1d3a7a6
d2d4g8f6c2c4e7e6b1c3f8b4e2e3e8g8f1d3d7d5g1f3c7c5e1g1d5c4d3c4b8d7a2a3c5d4e3d4b4c3
d2d4g8f6c2c4e7e6b1c3f8b4e2e3e8g8f1d3d7d5g1f3c7c5e1g1d5c4d3c4b8d7d1e2a7a6a2a3c5d4
d2d4g8f6c2c4e7e6b1c3f8b4e2e3e8g8f1d3d7d5g1f3d5c4d3c4c7c5e1g1b8c6a2a3b4a5d1d3a7a6
d2d4g8f6c2c4e7e6b1c3f8b4e2e3e8g8f1d3d7d6g1e2e6e5e1g1b4c3e2c3f8e8b2b3e5e4d3c2c8g4
d2d4g8f6c2c4e7e6b1c3f8b4e2e3e8g8f1d3d7d6g1e2e6e5e1g1b8c6c3d5e5d4e3d4h7h6d5b4c6b4
d2d4g8f6c2c4e7e6b1c3f8b4e2e3e8g8g1e2d7d5a2a3b4e7c4d5e6d5b2b4b7b6e2f4c7c6f1d3e7d6
d2d4g8f6c2c4e7e6b1c3f8b4e2e3e8g8g1e2d7d5a2a3b4e7c4d5e6d5b2b4b8d7e2g3f8e8f1d3c7c6
d2d4g8f6c2c4e7e6b1c3f8b4e2e3e8g8g1e2d7d5a2a3b4e7c4d5e6d5e2g3c7c5d4c5e7c5b2b4d5d4
d2d4g8f6c2c4e7e6b1c3f8b4e2e3e8g8g1e2d7d5a2a3b4e7c4d5e6d5e2g3c7c5f1d3b8c6e1g1f8e8
d2d4g8f6c2c4e7e6b1c3f8b4e2e3e8g8g1e2d7d5a2a3b4e7c4d5e6d5e2g3c8e6f1d3b8d7e1g1c7c6
d2d4g8f6c2c4e7e6b1c3f8b4e2e3e8g8g1e2d7d5a2a3b4e7c4d5e6d5e2g3f8e8b2b4c7c6f1d3b7b5
d2d4g8f6c2c4e7e6b1c3f8b4e2e3e8g8g1e2d7d5a2a3b4e7c4d5e6d5e2g3f8e8f1d3b8d7e1g1a7a6
d2d4g8f6c2c4e7e6b1c3f8b4e2e3e8g8g1e2d7d5a2a3b4e7c4d5e6d5g2g3b8d7f1g2d7b6e1g1f8e8
d2d4g8f6c2c4e7e6b1c3f8b4e2e3e8g8g1e2d7d5a2a3b4e7c4d5e6d5g2g3b8d7f1g2d7b6e1g1f8e8
d2d4g8f6c2c4e7e6b1c3f8b4e2e3e8g8g1e2d7d5a2a3b4e7c4d5f6d5d1c2b8d7b2b4c7c6c1d2d5b6
d2d4g8f6c2c4e7e6b1c3f8b4e2e3e8g8g1e2d7d5a2a3b4e7c4d5f6d5d1c2b8d7c1d2c7c5c3d5e6d5
d2d4g8f6c2c4e7e6b1c3f8b4e2e3e8g8g1e2d7d5a2a3b4e7c4d5f6d5d1c2b8d7e2g3c7c5f1d3d5f6
d2d4g8f6c2c4e7e6b1c3f8b4e2e3e8g8g1e2d7d5a2a3b4e7e2g3c7c5d4c5e7c5b2b4c5e7c1b2d5c4
d2d4g8f6c2c4e7e6b1c3f8b4e2e3e8g8g1e2f8e8a2a3b4f8d4d5d7d6g2g3e6d5c4d5c7c5d5c6b7c6
d2d4g8f6c2c4e7e6b1c3f8b4e2e3e8g8g1e2f8e8g2g3d7d5f1g2d5c4e1g1c7c6d1c2b8d7c3e4d7b6
d2d4g8f6c2c4e7e6b1c3f8b4e2e3e8g8g1f3b7b6f1e2c8b7e1g1d7d5c4d5e6d5c1d2b4d6a1c1a7a6
d2d4g8f6c2c4e7e6b1c3f8b4e2e3e8g8g1f3c7c5f1e2d7d5e1g1c5d4e3d4b8c6c1g5b4e7a1c1b7b6
d2d4g8f6c2c4e7e6b1c3f8b4e2e3e8g8g1f3d7d5a2a3b4c3b2c3b7b6c4d5e6d5f1d3c7c5e1g1b8c6
d2d4g8f6c2c4e7e6b1c3f8b4e2e3e8g8g1f3d7d5f1e2b7b6e1g1c8b7a2a3b4d6b2b4d5c4e2c4a7a5
d2d4g8f6c2c4e7e6b1c3f8b4f2f3d7d5a2a3b4c3b2c3c7c5c4d5f6d5d4c5d8a5e2e4d5e7c1e3e8g8
d2d4g8f6c2c4e7e6b1c3f8b4f2f3d7d5a2a3b4c3b2c3c7c5c4d5f6d5d4c5d8a5e2e4d5e7c1e3e8g8
d2d4g8f6c2c4e7e6b1c3f8b4f2f3d7d5a2a3b4c3b2c3e8g8c4d5e6d5e2e3f6h5g1e2b7b6g2g3c8a6
d2d4g8f6c2c4e7e6b1c3f8b4f2f3d7d5a2a3b4e7e2e4d5e4f3e4e6e5d4d5e7c5c1g5a7a5g1f3d8e7
d2d4g8f6c2c4e7e6b1c3f8b4g1f3b7b6c1g5h7h6g5h4g7g5h4g3f6e4d1c2c8b7e2e3d7d6f1d3b4c3
d2d4g8f6c2c4e7e6b1c3f8b4g1f3c7c5e2e3b8c6f1d3b4c3b2c3d7d6e3e4e6e5d4d5c6e7f3h4h7h6
d2d4g8f6c2c4e7e6b1c3f8b4g1f3c7c5e2e3d7d5a2a3b4c3b2c3e8g8c1b2b8c6a1c1f8e8f1d3d5c4
d2d4g8f6c2c4e7e6b1c3f8b4g1f3c7c5e2e3d7d5a2a3b4c3b2c3e8g8f1d3b8d7e1g1b7b6c4d5e6d5
d2d4g8f6c2c4e7e6b1c3f8b4g1f3c7c5e2e3d7d5f1d3e8g8e1g1b8c6a2a3b4c3b2c3d5c4d3c4d8c7
d2d4g8f6c2c4e7e6b1c3f8b4g1f3c7c5e2e3e8g8f1e2b7b6e1g1c8b7c3a4c5d4e3d4b4e7a2a3f6e4
d2d4g8f6c2c4e7e6b1c3f8b4g1f3c7c5e2e3e8g8f1e2d7d5e1g1b8c6c4d5c5d4d5c6d4c3d1b3d8e7
d2d4g8f6c2c4e7e6b1c3f8b4g1f3c7c5g2g3b7b6f1g2c8b7e1g1c5d4d1d4b8c6d4d3e8g8f1d1a8c8
d2d4g8f6c2c4e7e6b1c3f8b4g1f3c7c5g2g3b7b6f1g2c8b7e1g1c5d4d1d4b8c6d4d3e8g8f1d1a8c8
d2d4g8f6c2c4e7e6b1c3f8b4g1f3c7c5g2g3b8c6f1g2d7d5c4d5f6d5c1d2c5d4f3d4c6d4c3d5b4d2
d2d4g8f6c2c4e7e6b1c3f8b4g1f3c7c5g2g3b8c6f1g2f6e4c1d2b4c3b2c3e8g8e1g1c6a5d4c5d8c7
d2d4g8f6c2c4e7e6b1c3f8b4g1f3c7c5g2g3b8c6f1g2f6e4c1d2b4c3b2c3e8g8e1g1f7f5d2e3e4c3
d2d4g8f6c2c4e7e6b1c3f8b4g1f3c7c5g2g3c5d4f3d4e8g8f1g2d7d5c4d5f6d5d1b3b8a6e1g1d5c3
d2d4g8f6c2c4e7e6b1c3f8b4g1f3c7c5g2g3c5d4f3d4e8g8f1g2d7d5d1b3b4c3b2c3b8c6c4d5c6a5
d2d4g8f6c2c4e7e6b1c3f8b4g1f3c7c5g2g3c5d4f3d4e8g8f1g2d7d5e1g1d5c4d1a4d8e7d4c2b4c5
d2d4g8f6c2c4e7e6b1c3f8b4g1f3c7c5g2g3d7d5c4d5f6d5c1d2c5d4c3d5b4d2d1d2d8d5d2d4d5d4
d2d4g8f6c2c4e7e6b1c3f8b4g1f3c7c5g2g3f6e4d1d3d8a5d3e4b4c3c1d2c3d2f3d2a5b6d4c5b6b2
d2d4g8f6c2c4e7e6b1c3f8b4g1f3d7d6d1b3a7a5g2g3b8c6f1g2f6e4e1g1b4c3b2c3e8g8f3e1f7f5
d2d4g8f6c2c4e7e6b1c3f8b4g1f3e8g8c1g5c7c5e2e3c5d4e3d4h7h6g5h4d7d5a1c1d5c4f1c4b8c6
d2d4g8f6c2c4e7e6b1c3f8b4g1f3e8g8c1g5d7d6e2e3b8d7d1c2b7b6f1d3b4c3b2c3h7h6g5h4c8b7
d2d4g8f6c2c4e7e6b1c3f8b4g1f3e8g8d1b3c7c5d4c5b8a6c1d2d8e7e2e3a6c5b3c2b7b6f1e2c8b7
d2d4g8f6c2c4e7e6b1c3f8b4g1f3f6e4d1c2d7d5e2e3c7c5f1d3e4f6c4d5e6d5d4c5b4c5e1g1b8c6
d2d4g8f6c2c4e7e6b1c3f8b4g1f3f6e4d1c2f7f5g2g3b8c6f1g2e8g8e1g1b4c3b2c3c6a5c4c5d7d6
d2d4g8f6c2c4e7e6g1f3b7b6a2a3c7c5d4d5c8a6d1c2e6d5c4d5g7g6b1c3f8g7g2g3e8g8f1g2d7d6
d2d4g8f6c2c4e7e6g1f3b7b6a2a3c7c5d4d5c8a6d1c2e6d5c4d5g7g6b1c3f8g7g2g3e8g8f1g2d7d6
d2d4g8f6c2c4e7e6g1f3b7b6a2a3c8a6d1c2a6b7b1c3c7c5d4c5b6c5c1g5h7h6g5h4f8e7e2e3e8g8
d2d4g8f6c2c4e7e6g1f3b7b6a2a3c8a6d1c2a6b7b1c3c7c5e2e3f8e7f1d3c5d4e3d4d8c8e1g1b7f3
d2d4g8f6c2c4e7e6g1f3b7b6a2a3c8a6d1c2d7d5c4d5e6d5b1c3c7c6g2g3f8d6f1g2e8g8e1g1f8e8
d2d4g8f6c2c4e7e6g1f3b7b6a2a3c8a6d1c2d7d5e2e3f8e7b2b4e8g8b1d2c7c5b4b5a6b7c1b2b8d7
d2d4g8f6c2c4e7e6g1f3b7b6a2a3c8a6e2e3c7c5b1c3c5d4f3d4a6b7d4b5d7d6f1e2a7a6e2f3d8d7
d2d4g8f6c2c4e7e6g1f3b7b6a2a3c8a6e2e3d7d5b1d2f8e7b2b4e8g8c1b2c7c5d4c5b6c5b4b5a6b7
d2d4g8f6c2c4e7e6g1f3b7b6a2a3c8b7b1c3d7d5c4d5e6d5g2g3f8d6f1g2e8g8e1g1f8e8c1g5b8d7
d2d4g8f6c2c4e7e6g1f3b7b6a2a3c8b7b1c3d7d5c4d5f6d5c1d2b8d7d1c2c7c5c3d5e6d5d4c5b6c5
d2d4g8f6c2c4e7e6g1f3b7b6a2a3c8b7b1c3d7d5c4d5f6d5c1d2f8e7d1c2e8g8e2e4d5c3d2c3b8d7
d2d4g8f6c2c4e7e6g1f3b7b6a2a3c8b7b1c3d7d5c4d5f6d5d1c2c7c5e2e4d5c3b2c3b8d7c1f4c5d4
d2d4g8f6c2c4e7e6g1f3b7b6a2a3c8b7b1c3d7d5e2e3b8d7c4d5e6d5f1e2f8d6b2b4e8g8e1g1a7a6
d2d4g8f6c2c4e7e6g1f3b7b6a2a3c8b7b1c3f8e7d4d5e6d5c4d5e8g8g2g3f8e8f1g2e7f8e1g1c7c6
d2d4g8f6c2c4e7e6g1f3b7b6a2a3c8b7b1c3g7g6c1f4f8g7e2e3e8g8f1e2d7d6e1g1b8d7h2h3f6e4
d2d4g8f6c2c4e7e6g1f3b7b6a2a3c8b7b1c3g7g6c1g5f8g7e2e3h7h6g5h4d7d6d4d5e8g8f1e2g6g5
d2d4g8f6c2c4e7e6g1f3b7b6a2a3f8e7b1c3d7d5c4d5e6d5c1f4e8g8e2e3c7c5f3e5c8b7f1e2b8c6
d2d4g8f6c2c4e7e6g1f3b7b6a2a3f8e7b1c3d7d5c4d5e6d5g2g3e8g8f1g2c8b7e1g1c7c5c1f4b8c6
d2d4g8f6c2c4e7e6g1f3b7b6b1c3c8b7a2a3b7f3g2f3f8e7f3f4d7d5f4f5e6f5f1g2e8g8c4d5e7d6
d2d4g8f6c2c4e7e6g1f3b7b6b1c3c8b7a2a3d7d5c4d5e6d5g2g3f8d6f1g2e8g8e1g1c7c6f3e5d8e7
d2d4g8f6c2c4e7e6g1f3b7b6b1c3c8b7a2a3d7d5c4d5e6d5g2g3f8e7d1a4c7c6f1g2e8g8e1g1b8d7
d2d4g8f6c2c4e7e6g1f3b7b6b1c3c8b7a2a3d7d5c4d5f6d5d1a4b8d7c3d5e6d5c1f4c7c6g2g3f8e7
d2d4g8f6c2c4e7e6g1f3b7b6b1c3c8b7a2a3d7d5c4d5f6d5d1c2b8d7c3d5e6d5c1g5f7f6g5f4c7c5
d2d4g8f6c2c4e7e6g1f3b7b6b1c3c8b7a2a3d7d5c4d5f6d5d1c2c7c5d4c5f8c5c1g5d8c8a1c1h7h6
d2d4g8f6c2c4e7e6g1f3b7b6b1c3c8b7a2a3d7d5c4d5f6d5d1c2d5c3b2c3c7c5e2e4b8c6c1b2a8c8
d2d4g8f6c2c4e7e6g1f3b7b6b1c3c8b7a2a3d7d5c4d5f6d5d1c2d5c3b2c3f8e7e2e3b8d7f1d3c7c5
d2d4g8f6c2c4e7e6g1f3b7b6b1c3c8b7a2a3d7d5c4d5f6d5d1c2d5c3c2c3h7h6e2e3f8d6f1b5c7c6
d2d4g8f6c2c4e7e6g1f3b7b6b1c3c8b7a2a3d7d5c4d5f6d5e2e3b8d7f1d3c7c5e3e4d5f6d4d5e6d5
d2d4g8f6c2c4e7e6g1f3b7b6b1c3c8b7a2a3d7d5c4d5f6d5e2e3f8e7f1d3d5c3b2c3c7c5e1g1e8g8
d2d4g8f6c2c4e7e6g1f3b7b6b1c3c8b7a2a3d7d5c4d5f6d5e2e3g7g6f1b5c7c6b5d3f8g7e3e4d5c3
d2d4g8f6c2c4e7e6g1f3b7b6b1c3c8b7c1f4f8b4d1b3a7a5e2e3f6e4f1d3e4c3b2c3b4e7e3e4d7d6
d2d4g8f6c2c4e7e6g1f3b7b6b1c3c8b7c1g5f8b4a1c1h7h6g5f6d8f6e2e3e8g8f1e2d7d6e1g1b4c3
d2d4g8f6c2c4e7e6g1f3b7b6b1c3c8b7c1g5f8b4e2e3h7h6g5h4g7g5h4g3f6e4d1c2b4c3b2c3d7d6
d2d4g8f6c2c4e7e6g1f3b7b6b1c3c8b7c1g5h7h6g5h4f8e7d1c2c7c5d4c5b6c5e2e3e8g8f1e2d7d6
d2d4g8f6c2c4e7e6g1f3b7b6b1c3c8b7c1g5h7h6g5h4f8e7d1c2c7c5d4c5b6c5e2e3e8g8f1e2d7d6
d2d4g8f6c2c4e7e6g1f3b7b6b1c3c8b7c1g5h7h6g5h4f8e7e2e3f6e4h4e7d8e7c3e4b7e4f1e2e7b4
d2d4g8f6c2c4e7e6g1f3b7b6b1c3c8b7c1g5h7h6g5h4f8e7e2e3f6e4h4e7d8e7c3e4b7e4f1e2e8g8
d2d4g8f6c2c4e7e6g1f3b7b6b1c3c8b7c1g5h7h6g5h4f8e7e2e3f6e4h4e7d8e7c3e4b7e4f1e2e8g8
d2d4g8f6c2c4e7e6g1f3b7b6b1c3c8b7e2e3d7d5c4d5e6d5f1b5c7c6b5d3f8e7e1g1e8g8b2b3b8d7
d2d4g8f6c2c4e7e6g1f3b7b6b1c3c8b7e2e3f8e7f1d3c7c5e1g1c5d4e3d4d7d5c4d5f6d5d3b5b7c6
d2d4g8f6c2c4e7e6g1f3b7b6b1c3c8b7e2e3f8e7f1d3d7d5e1g1e8g8d1e2b8d7b2b3a7a6c1b2e7d6
d2d4g8f6c2c4e7e6g1f3b7b6b1c3f8b4c1d2c8b7e2e3e8g8f1d3d7d5e1g1c7c5c4d5e6d5d4c5b6c5
d2d4g8f6c2c4e7e6g1f3b7b6b1c3f8b4c1g5c8b7e2e3h7h6g5h4b4c3b2c3d7d6f3d2g7g5h4g3d8e7
d2d4g8f6c2c4e7e6g1f3b7b6b1c3f8b4c1g5c8b7e2e3h7h6g5h4g7g5h4g3f6e4d1c2b4c3b2c3d7d6
d2d4g8f6c2c4e7e6g1f3b7b6b1c3f8b4c1g5c8b7e2e3h7h6g5h4g7g5h4g3f6e4d1c2b4c3b2c3d7d6
d2d4g8f6c2c4e7e6g1f3b7b6b1c3f8b4c1g5c8b7e2e3h7h6g5h4g7g5h4g3f6e4d1c2b4c3b2c3d7d6
d2d4g8f6c2c4e7e6g1f3b7b6b1c3f8b4d1b3d8e7c1g5c8b7e2e3a7a5a2a3b4c3b3c3f6e4g5e7e4c3
d2d4g8f6c2c4e7e6g1f3b7b6b1c3f8b4e2e3f6e4d1c2c8b7f1d3f7f5e1g1b4c3b2c3e8g8f3e1c7c5
d2d4g8f6c2c4e7e6g1f3b7b6c1g5h7h6g5h4c8b7e2e3c7c5b1c3f8e7f1e2c5d4f3d4e8g8e1g1b8c6
d2d4g8f6c2c4e7e6g1f3b7b6e2e3c8b7a2a3d7d5b2b4d5c4f1c4f8e7b1d2e8g8a1b1b8d7e1g1a8b8
d2d4g8f6c2c4e7e6g1f3b7b6e2e3c8b7f1d3d7d5e1g1b8d7b2b3f8e7c1b2e8g8b1c3c7c5d1e2a8c8
d2d4g8f6c2c4e7e6g1f3b7b6e2e3c8b7f1d3f8b4b1d2c7c5d4c5b4c5e1g1b8c6a2a3d8c7b2b3c6e5
d2d4g8f6c2c4e7e6g1f3b7b6e2e3c8b7f1d3f8b4b1d2e8g8a2a3b4d2d1d2c7c5b2b4d7d6c1b2b8d7
d2d4g8f6c2c4e7e6g1f3b7b6e2e3c8b7f1d3f8e7b1c3d7d5d1a4c7c6c4d5e6d5e1g1e8g8a4c2c6c5
d2d4g8f6c2c4e7e6g1f3b7b6e2e3c8b7f1d3f8e7b1c3d7d5e1g1e8g8d1e2c7c5d4c5b6c5f1d1d8b6
d2d4g8f6c2c4e7e6g1f3b7b6e2e3c8b7f1d3f8e7e1g1e8g8b1c3d7d5d1e2b8d7b2b3a7a6c1b2e7d6
d2d4g8f6c2c4e7e6g1f3b7b6g2g3c8a6b1d2a6b7f1g2c7c5e2e4c5d4e1g1d7d6f3d4b8d7f1e1e6e5
d2d4g8f6c2c4e7e6g1f3b7b6g2g3c8a6b1d2a6b7f1g2f8e7e1g1e8g8d1c2b8a6a2a3c7c5b2b3d7d5
d2d4g8f6c2c4e7e6g1f3b7b6g2g3c8a6b1d2a6b7f1g2f8e7e1g1e8g8d1c2d7d5c4d5e6d5f3e5c7c5
d2d4g8f6c2c4e7e6g1f3b7b6g2g3c8a6b1d2a6b7f1g2f8e7e2e4f6e4f3e5e7b4d1e2d7d5c4d5d8d5
d2d4g8f6c2c4e7e6g1f3b7b6g2g3c8a6b1d2c7c5f1g2b8c6d4c5f8c5e1g1e8g8a2a3a6b7b2b4c5e7
d2d4g8f6c2c4e7e6g1f3b7b6g2g3c8a6b1d2c7c6f1g2d7d5e1g1f8e7f3e5e8g8b2b3a6b7c1b2b8a6
d2d4g8f6c2c4e7e6g1f3b7b6g2g3c8a6b1d2f8b4d1c2a6b7f1g2b7e4c2b3b4d2c1d2e8g8e1g1d7d6
d2d4g8f6c2c4e7e6g1f3b7b6g2g3c8a6b1d2f8b4d1c2a6b7f1g2b7e4c2d1b4d2c1d2e8g8e1g1d7d6
d2d4g8f6c2c4e7e6g1f3b7b6g2g3c8a6b2b3a6b7f1g2f8b4c1d2a7a5e1g1e8g8b1c3f6e4c3e4b7e4
d2d4g8f6c2c4e7e6g1f3b7b6g2g3c8a6b2b3d7d5f1g2d5c4f3e5f8b4e1f1f6d7e5c4c7c6c1b2b6b5
d2d4g8f6c2c4e7e6g1f3b7b6g2g3c8a6b2b3d7d5f1g2d5c4f3e5f8b4e1f1f6d7e5c4c7c6c1b2e8g8
d2d4g8f6c2c4e7e6g1f3b7b6g2g3c8a6b2b3f8b4c1d2b4d2d1d2d7d5c4d5e6d5d2e3d8e7e3e7e8e7
d2d4g8f6c2c4e7e6g1f3b7b6g2g3c8a6b2b3f8b4c1d2b4e7b1c3d7d5c4d5f6d5c3d5e6d5f1g2b8d7
d2d4g8f6c2c4e7e6g1f3b7b6g2g3c8a6b2b3f8b4c1d2b4e7b1c3d7d5c4d5f6d5c3d5e6d5f1g2e8g8
d2d4g8f6c2c4e7e6g1f3b7b6g2g3c8a6b2b3f8b4c1d2b4e7b1c3d7d5c4d5f6d5f1g2e8g8c3d5e6d5
d2d4g8f6c2c4e7e6g1f3b7b6g2g3c8a6b2b3f8b4c1d2b4e7b1c3e8g8e2e4d7d5c4d5a6f1e1f1e6d5
d2d4g8f6c2c4e7e6g1f3b7b6g2g3c8a6b2b3f8b4c1d2b4e7b1c3e8g8e2e4d7d5c4d5a6f1e1f1e6d5
d2d4g8f6c2c4e7e6g1f3b7b6g2g3c8a6b2b3f8b4c1d2b4e7b1c3e8g8f1g2c7c6e2e4d7d5d1e2b8d7
d2d4g8f6c2c4e7e6g1f3b7b6g2g3c8a6b2b3f8b4c1d2b4e7f1g2a6b7b1c3d7d5c4d5e6d5e1g1e8g8
d2d4g8f6c2c4e7e6g1f3b7b6g2g3c8a6b2b3f8b4c1d2b4e7f1g2a6b7b1c3e8g8e1g1b8a6f1e1c7c5
d2d4g8f6c2c4e7e6g1f3b7b6g2g3c8a6b2b3f8b4c1d2b4e7f1g2c7c6d2c3d7d5b1d2a6b7f3e5e8g8
d2d4g8f6c2c4e7e6g1f3b7b6g2g3c8a6b2b3f8b4c1d2b4e7f1g2c7c6d2c3d7d5b1d2b8d7e1g1e8g8
d2d4g8f6c2c4e7e6g1f3b7b6g2g3c8a6b2b3f8b4c1d2b4e7f1g2c7c6d2c3d7d5f3e5a6b7b1d2b8d7
d2d4g8f6c2c4e7e6g1f3b7b6g2g3c8a6b2b3f8b4c1d2b4e7f1g2c7c6d2c3d7d5f3e5e8g8e1g1a6b7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d2d4g8f6c2c4e7e6g1f3b7b6g2g3c8a6b2b3f8b4c1d2b4e7f1g2c7c6d2c3d7d5f3e5f6e4e1g1e4c3
d2d4g8f6c2c4e7e6g1f3b7b6g2g3c8a6b2b3f8b4c1d2b4e7f1g2c7c6d2c3e8g8b1d2d7d5f3e5a6b7
d2d4g8f6c2c4e7e6g1f3b7b6g2g3c8a6b2b3f8b4c1d2b4e7f1g2c7c6e1g1d7d5f3e5f6d7e5d7b8d7
d2d4g8f6c2c4e7e6g1f3b7b6g2g3c8a6b2b3f8b4c1d2b4e7f1g2d7d5f3e5a6b7e1g1b8d7b1c3c7c5
d2d4g8f6c2c4e7e6g1f3b7b6g2g3c8a6b2b3f8b4c1d2b4e7f1g2d7d5f3e5c7c6d2c3f6e4e1g1e4c3
d2d4g8f6c2c4e7e6g1f3b7b6g2g3c8a6b2b3f8b4c1d2b4e7f1g2d7d5f3e5e8g8e1g1a6b7b1c3b8d7
d2d4g8f6c2c4e7e6g1f3b7b6g2g3c8a6b2b3f8b4c1d2b4e7f1g2e8g8e1g1d7d5c4d5f6d5b1c3b8d7
d2d4g8f6c2c4e7e6g1f3b7b6g2g3c8a6b2b3f8b4c1d2b4e7f1g2e8g8e1g1d7d5f3e5c7c6d2c3f6d7
d2d4g8f6c2c4e7e6g1f3b7b6g2g3c8a6b2b3f8b4c1d2b4e7f1g2e8g8e1g1d7d5f3e5c7c6d2c3f6d7
d2d4g8f6c2c4e7e6g1f3b7b6g2g3c8a6d1a4f8e7b1c3e8g8f1g2a6b7a4c2d7d5c4d5e6d5e1g1b8a6
d2d4g8f6c2c4e7e6g1f3b7b6g2g3c8a6d1a4f8e7f1g2e8g8b1c3c7c6f3e5d8e8e1g1d7d5f1e1b6b5
d2d4g8f6c2c4e7e6g1f3b7b6g2g3c8a6d1b3b8c6b1d2f8e7f1g2e8g8e1g1d7d5b3a4a6b7f1d1d8d7
d2d4g8f6c2c4e7e6g1f3b7b6g2g3c8a6d1b3d7d5c4d5e6d5b1c3f8e7f1g2e8g8f3e5a6b7e1g1c7c6
d2d4g8f6c2c4e7e6g1f3b7b6g2g3c8b7f1g2f8b4c1d2a7a5e1g1e8g8d2g5b4e7d1c2h7h6g5f6e7f6
d2d4g8f6c2c4e7e6g1f3b7b6g2g3c8b7f1g2f8b4c1d2b4d2d1d2d7d6e1g1e8g8b1c3f6e4c3e4b7e4
d2d4g8f6c2c4e7e6g1f3b7b6g2g3c8b7f1g2f8b4c1d2b4e7b1c3f6e4e1g1e8g8d4d5e4d2d1d2e7f6
d2d4g8f6c2c4e7e6g1f3b7b6g2g3c8b7f1g2f8e7b1c3f6e4c1d2d7d6d4d5e4d2d1d2e6e5h2h4b8d7
d2d4g8f6c2c4e7e6g1f3b7b6g2g3c8b7f1g2f8e7b1c3f6e4c1d2e7f6e1g1e8g8d1c2e4d2c2d2d7d6
d2d4g8f6c2c4e7e6g1f3b7b6g2g3c8b7f1g2f8e7b1c3f6e4c1d2e8g8d4d5e4c3d2c3e7f6a1c1c7c6
d2d4g8f6c2c4e7e6g1f3b7b6g2g3c8b7f1g2f8e7b1c3f6e4c1d2f7f5e1g1e8g8d1c2e4c3d2c3b7e4
d2d4g8f6c2c4e7e6g1f3b7b6g2g3c8b7f1g2f8e7e1g1e8g8b1c3f6e4c3e4b7e4d4d5e7f6f3e1e4g2
d2d4g8f6c2c4e7e6g1f3b7b6g2g3c8b7f1g2f8e7e1g1e8g8b1c3f6e4c3e4b7e4f3e1e4g2e1g2d7d5
d2d4g8f6c2c4e7e6g1f3b7b6g2g3c8b7f1g2f8e7e1g1e8g8b1c3f6e4d1c2e4c3c2c3b7e4b2b3c7c5
d2d4g8f6c2c4e7e6g1f3b7b6g2g3c8b7f1g2f8e7e1g1e8g8b1c3f6e4d1c2e4c3c2c3c7c5c1e3e7f6
d2d4g8f6c2c4e7e6g1f3b7b6g2g3c8b7f1g2f8e7e1g1e8g8b1c3f6e4d1c2e4c3c2c3c7c5f1d1d7d6
d2d4g8f6c2c4e7e6g1f3b7b6g2g3c8b7f1g2f8e7e1g1e8g8b1c3f6e4d1c2e4c3c2c3c7c5f1d1e7f6
d2d4g8f6c2c4e7e6g1f3b7b6g2g3c8b7f1g2f8e7e1g1e8g8b1c3f6e4d1c2e4c3c2c3d7d6f1d1b8d7
d2d4g8f6c2c4e7e6g1f3b7b6g2g3c8b7f1g2f8e7e1g1e8g8b1c3f6e4d1c2e4c3c2c3f7f5b2b3e7f6
d2d4g8f6c2c4e7e6g1f3b7b6g2g3c8b7f1g2f8e7e1g1e8g8b1c3f6e4d1c2e4c3c2c3f7f5b2b3e7f6
d2d4g8f6c2c4e7e6g1f3b7b6g2g3c8b7f1g2f8e7e1g1e8g8b1c3f6e4d1c2e4c3c2c3f7f5b2b3e7f6
d2d4g8f6c2c4e7e6g1f3b7b6g2g3c8b7f1g2f8e7e1g1e8g8b2b3d7d5f3e5c7c5d4c5b6c5c4d5e6d5
d2d4g8f6c2c4e7e6g1f3b7b6g2g3c8b7f1g2f8e7e1g1e8g8d4d5e6d5f3h4c7c6c4d5f6d5h4f5d5c7
d2d4g8f6c2c4e7e6g1f3b7b6g2g3f8b4c1d2b4d2d1d2c8a6b1a3c7c5f1g2b8c6e1g1e8g8f1d1a8c8
d2d4g8f6c2c4e7e6g1f3b7b6g2g3f8b4c1d2b4d2d1d2c8a6d2c2c7c5f1g2b8c6d4c5b6c5e1g1e8g8
d2d4g8f6c2c4e7e6g1f3c7c5b1c3c5d4f3d4f8b4d1b3b8a6e2e3f6e4f1e2d8a5e1g1a6c5b3c2b4c3
d2d4g8f6c2c4e7e6g1f3c7c5d4d5d7d6b1c3g7g6e2e4f8g7h2h3e8g8f1d3e6d5c4d5a7a6a2a4f6h5
d2d4g8f6c2c4e7e6g1f3c7c5d4d5e6d5c4d5d7d6b1c3g7g6e2e4f8g7f1e2e8g8e1g1f8e8f3d2b8d7
d2d4g8f6c2c4e7e6g1f3c7c5d4d5e6d5c4d5d7d6b1c3g7g6f3d2b8d7e2e4f8g7f1e2e8g8e1g1a7a6
d2d4g8f6c2c4e7e6g1f3c7c5d4d5e6d5c4d5d7d6b1c3g7g6f3d2b8d7e2e4f8g7f1e2e8g8e1g1f8e8
d2d4g8f6c2c4e7e6g1f3c7c5d4d5e6d5c4d5g7g6b1c3f8g7c1g5e8g8e2e3f8e8f3d2d7d6f1e2a7a6
d2d4g8f6c2c4e7e6g1f3c7c5d4d5e6d5c4d5g7g6b1c3f8g7e2e4e8g8f1e2f8e8f3d2d7d6e1g1b8d7
d2d4g8f6c2c4e7e6g1f3c7c5e2e3d7d5c4d5e6d5b1c3b8c6f1e2a7a6e1g1f8d6d4c5d6c5b2b3e8g8
d2d4g8f6c2c4e7e6g1f3c7c5g2g3c5d4f3d4d8a5b1c3f8b4d1d3f6e4d4b3a5f5d3e3e4c3b2c3b4e7
d2d4g8f6c2c4e7e6g1f3c7c5g2g3c5d4f3d4f8b4c1d2d8b6d2b4b6b4b1c3b4b2d4b5b2b4b5c7e8d8
d2d4g8f6c2c4e7e6g1f3c7c6b1c3d7d5e2e3b8d7f1d3d5c4d3c4b7b5c4d3a7a6e3e4c6c5e4e5c5d4
d2d4g8f6c2c4e7e6g1f3d7d5b1c3b8d7c1g5h7h6g5h4d5c4e2e4f8e7d1e2d7b6h4g3e8g8e1c1c8d7
d2d4g8f6c2c4e7e6g1f3d7d5b1c3b8d7d1c2f8e7c4d5e6d5c1f4c7c6h2h3d7f8e2e3f8g6f4h2e8g8
d2d4g8f6c2c4e7e6g1f3d7d5b1c3c7c5c4d5c5d4d1d4e6d5c1g5f8e7e2e3b8c6d4d2e8g8f1e2c8e6
d2d4g8f6c2c4e7e6g1f3d7d5b1c3c7c5c4d5f6d5e2e3b8c6f1c4d5c3b2c3f8e7e1g1e8g8e3e4b7b6
d2d4g8f6c2c4e7e6g1f3d7d5b1c3c7c5c4d5f6d5e2e3b8c6f1d3c5d4e3d4g7g6c1g5d8a5e1g1f8g7
d2d4g8f6c2c4e7e6g1f3d7d5b1c3c7c5c4d5f6d5e2e3b8c6f1d3d5c3b2c3f8e7d1c2g7g6h2h4h7h5
d2d4g8f6c2c4e7e6g1f3d7d5b1c3c7c5c4d5f6d5e2e4d5c3b2c3c5d4c3d4b8c6f1c4b7b5c4d3f8b4
d2d4g8f6c2c4e7e6g1f3d7d5b1c3c7c5c4d5f6d5e2e4d5c3b2c3c5d4c3d4b8c6f1c4b7b5c4e2f8b4
d2d4g8f6c2c4e7e6g1f3d7d5b1c3c7c5c4d5f6d5g2g3c5d4c3d5d8d5d1d4d5b5e2e4b5b4d4b4f8b4
d2d4g8f6c2c4e7e6g1f3d7d5b1c3c7c5e2e3b8c6a2a3f6e4d1c2e4c3b2c3f8e7c1b2e8g8f1d3h7h6
d2d4g8f6c2c4e7e6g1f3d7d5b1c3c7c6c1g5b8d7d1b3f8e7e2e3e8g8f1e2f6e4g5e7d8e7c3e4d5e4
d2d4g8f6c2c4e7e6g1f3d7d5b1c3c7c6c1g5b8d7e2e3d8a5f3d2f8b4d1c2d5c4g5f6d7f6d2c4b4c3
d2d4g8f6c2c4e7e6g1f3d7d5b1c3c7c6e2e3b8d7d1c2f8d6b2b3e8g8f1e2e6e5c4d5f6d5c3d5c6d5
d2d4g8f6c2c4e7e6g1f3d7d5b1c3c7c6e2e3b8d7d1c2f8e7b2b3e8g8f1d3c6c5c4d5e6d5e1g1b7b6
d2d4g8f6c2c4e7e6g1f3d7d5b1c3c7c6e2e3b8d7f1d3d5c4d3c4b7b5c4b3f8e7e1g1e8g8f1e1c8b7
d2d4g8f6c2c4e7e6g1f3d7d5b1c3d5c4d1a4c7c6a4c4b7b5c4d3b8d7c1g5c8b7e2e3a7a6f1e2c6c5
d2d4g8f6c2c4e7e6g1f3d7d5b1c3d5c4e2e4f8b4c1g5c7c5f1c4c5d4f3d4b4c3b2c3d8a5c4b5b8d7
d2d4g8f6c2c4e7e6g1f3d7d5b1c3d5c4e2e4f8b4c1g5c7c5f1c4c5d4f3d4b4c3b2c3d8a5d4b5c8d7
d2d4g8f6c2c4e7e6g1f3d7d5b1c3d5c4e2e4f8b4c1g5c7c5f1c4c5d4f3d4b4c3b2c3d8a5d4b5f6e4
d2d4g8f6c2c4e7e6g1f3d7d5b1c3d5c4e2e4f8b4c1g5c7c5f1c4c5d4f3d4b4c3b2c3d8a5d4b5f6e4
d2d4g8f6c2c4e7e6g1f3d7d5b1c3f8b4c4d5e6d5d1a4b8c6c1g5h7h6g5f6d8f6e2e3e8g8f1e2c8e6
d2d4g8f6c2c4e7e6g1f3d7d5b1c3f8b4e2e3e8g8f1d3c7c5e1g1b8c6a2a3b4a5c3e2d5c4d3c4a5b6
d2d4g8f6c2c4e7e6g1f3d7d5b1c3f8e7c1f4e8g8e2e3b7b6c4d5e6d5f1d3c7c5e1g1c8b7a1c1b8d7
d2d4g8f6c2c4e7e6g1f3d7d5b1c3f8e7c1f4e8g8e2e3c7c5d4c5b8c6d1c2e7c5a2a3d8a5e1c1c5e7
d2d4g8f6c2c4e7e6g1f3d7d5b1c3f8e7c1f4e8g8e2e3c7c5d4c5e7c5a1c1b8c6c4d5e6d5f1e2d5d4
d2d4g8f6c2c4e7e6g1f3d7d5b1c3f8e7c1f4e8g8e2e3c7c5d4c5e7c5a2a3b8c6b2b4c5e7c4d5f6d5
d2d4g8f6c2c4e7e6g1f3d7d5b1c3f8e7c1f4e8g8e2e3c7c5d4c5e7c5d1c2b8c6a1d1d8a5a2a3c5e7
d2d4g8f6c2c4e7e6g1f3d7d5b1c3f8e7c1g5e8g8e2e3b8d7a1c1a7a6a2a3c7c6f1d3h7h6g5h4d5c4
d2d4g8f6c2c4e7e6g1f3d7d5b1c3f8e7c1g5e8g8e2e3b8d7a1c1a7a6c4d5e6d5f1d3c7c6d1c2f8e8
d2d4g8f6c2c4e7e6g1f3d7d5b1c3f8e7c1g5e8g8e2e3h7h6g5f6e7f6c4d5e6d5d1d2c8e6g2g3c7c5
d2d4g8f6c2c4e7e6g1f3d7d5b1c3f8e7c1g5e8g8e2e3h7h6g5h4f6e4h4e7d8e7a1c1c7c6f1d3e4c3
d2d4g8f6c2c4e7e6g1f3d7d5b1c3f8e7c1g5e8g8e2e3h7h6g5h4f6e4h4e7d8e7c4d5e4c3b2c3e6d5
d2d4g8f6c2c4e7e6g1f3d7d5b1c3f8e7c1g5e8g8e2e3h7h6g5h4f6e4h4e7d8e7d1c2e4c3c2c3d5c4
d2d4g8f6c2c4e7e6g1f3d7d5b1c3f8e7c1g5h7h6g5f6e7f6d1b3c7c6e1c1d5c4b3c4b7b5c4b3a7a5
d2d4g8f6c2c4e7e6g1f3d7d5b1c3f8e7c1g5h7h6g5f6e7f6d1b3c7c6e2e3b8d7a1d1e8g8f1d3b7b6
d2d4g8f6c2c4e7e6g1f3d7d5b1c3f8e7c1g5h7h6g5f6e7f6e2e3e8g8a1c1c7c6f1d3b8d7e1g1d5c4
d2d4g8f6c2c4e7e6g1f3d7d5b1c3f8e7c1g5h7h6g5h4e8g8a1c1d5c4e2e3c7c5f1c4c5d4f3d4c8d7
d2d4g8f6c2c4e7e6g1f3d7d5b1c3f8e7c1g5h7h6g5h4e8g8e2e3b7b6a1c1c8b7h4f6e7f6c4d5e6d5
d2d4g8f6c2c4e7e6g1f3d7d5b1c3f8e7c1g5h7h6g5h4e8g8e2e3b7b6f1e2b8d7e1g1c8b7a1c1c7c5
d2d4g8f6c2c4e7e6g1f3d7d5b1c3f8e7c1g5h7h6g5h4e8g8e2e3b7b6f1e2c8b7a1c1d5c4e2c4b8d7
d2d4g8f6c2c4e7e6g1f3d7d5b1c3f8e7c1g5h7h6g5h4e8g8e2e3b7b6f1e2c8b7a1c1d5c4e2c4b8d7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d2d4g8f6c2c4e7e6g1f3d7d5b1c3f8e7c4d5e6d5c1f4c7c6d1c2g7g6e2e3c8f5f1d3f5d3c2d3b8d7
d2d4g8f6c2c4e7e6g1f3d7d5c1g5b8d7e2e3f8e7b1c3e8g8d1c2c7c5c4d5c5d4f3d4f6d5g5e7d8e7
d2d4g8f6c2c4e7e6g1f3d7d5g2g3d5c4d1a4b8d7f1g2a7a6a4c4b7b5c4c6a8b8c1g5c8b7c6c2c7c5
d2d4g8f6c2c4e7e6g1f3d7d5g2g3d5c4f1g2b8c6e1g1a8b8a2a4a7a6a4a5b7b5a5b6c7b6c1f4f8d6
d2d4g8f6c2c4e7e6g1f3d7d5g2g3d5c4f1g2c7c5e1g1b8c6d1a4c5d4f3d4d8d4g2c6c8d7f1d1d4d1
d2d4g8f6c2c4e7e6g1f3f8b4b1c3c7c5e2e3e8g8f1e2b7b6e1g1c8b7d1b3c5d4b3b4b8c6b4a3d4c3
d2d4g8f6c2c4e7e6g1f3f8b4b1d2d7d5d1a4b8c6a2a3b4d2c1d2f6e4a4c2a7a5e2e3e8g8f1d3f7f5
d2d4g8f6c2c4e7e6g1f3f8b4b1d2e8g8a2a3b4e7e2e4d7d5e4e5f6d7f1d3c7c5c4d5e6d5e1g1b8c6
d2d4g8f6c2c4e7e6g1f3f8b4c1d2a7a5b1c3e8g8e2e3d7d6d1c2b8d7a2a3b4c3d2c3d8e7f1e2a5a4
d2d4g8f6c2c4e7e6g1f3f8b4c1d2a7a5b1c3e8g8e2e3d7d6d1c2b8d7f1d3e6e5e1g1f8e8e3e4e5d4
d2d4g8f6c2c4e7e6g1f3f8b4c1d2a7a5g2g3d7d5d1c2b8c6a2a3b4e7f1g2d5c4c2c4d8d5c4d3e8g8
d2d4g8f6c2c4e7e6g1f3f8b4c1d2b4d2d1d2e8g8g2g3b7b6f1g2c8b7b1c3f6e4c3e4b7e4e1g1d7d6
d2d4g8f6c2c4e7e6g1f3f8b4c1d2c7c5d2b4c5b4a2a3b4a3a1a3d7d6e2e3e8g8f1e2b7b6e1g1a7a5
d2d4g8f6c2c4e7e6g1f3f8b4c1d2d8e7b1c3b4c3d2c3f6e4d1c2e4c3c2c3d7d6a1c1e8g8c4c5b8d7
d2d4g8f6c2c4e7e6g1f3f8b4c1d2d8e7g2g3b8c6b1c3d7d5c4d5e6d5f1g2e8g8e1g1a7a5d1c2c8g4
d2d4g8f6c2c4e7e6g1f3f8b4c1d2d8e7g2g3b8c6b1c3e8g8f1g2d7d6e1g1b4c3d2c3e6e5d1c2a7a5
d2d4g8f6c2c4e7e6g2g3c7c5d4d5e6d5c4d5b7b5f1g2d7d6a2a3a7a5b1c3d8b6g1f3f8e7e1g1e8g8
d2d4g8f6c2c4e7e6g2g3c7c5d4d5e6d5c4d5b7b5f1g2d7d6a2a3a7a5b1c3d8b6g1f3f8e7e1g1e8g8
d2d4g8f6c2c4e7e6g2g3c7c5d4d5e6d5c4d5b7b5f1g2d7d6b2b4b8a6b4c5a6c5g1f3g7g6e1g1f8g7
d2d4g8f6c2c4e7e6g2g3c7c5d4d5e6d5c4d5d7d6b1c3g7g6g1f3f8g7f1g2e8g8e1g1a7a6a2a4b8d7
d2d4g8f6c2c4e7e6g2g3c7c5d4d5e6d5c4d5f8d6b1c3d6e5d5d6d8b6g1f3e5d6c1g5d6e7f1h3e8g8
d2d4g8f6c2c4e7e6g2g3c7c5g1f3c5d4f3d4d7d5f1g2e6e5d4f3d5d4e1g1b8c6e2e3f8c5e3d4c5d4
d2d4g8f6c2c4e7e6g2g3d7d5f1g2b8c6b1c3f8b4a2a3b4c3b2c3e8g8c1g5d5c4e2e4h7h6g5f6d8f6
d2d4g8f6c2c4e7e6g2g3d7d5f1g2c7c6d1a4b8d7b1d2d5c4a4c4e6e5g1f3d7b6c4d3e5d4d3d4d8d4
d2d4g8f6c2c4e7e6g2g3d7d5f1g2d5c4d1a4b8d7g1f3c7c5b1c3a7a6e1g1f8e7d4c5e7c5a4c4b7b5
d2d4g8f6c2c4e7e6g2g3d7d5f1g2d5c4d1a4c8d7a4c4d7c6g1f3b8d7b1c3d7b6c4d3f8b4e1g1e8g8
d2d4g8f6c2c4e7e6g2g3d7d5f1g2d5c4d1a4c8d7a4c4d7c6g1f3c6d5c4a4d8d7a4d7b8d7e1g1c7c5
d2d4g8f6c2c4e7e6g2g3d7d5f1g2d5c4g1f3b8d7e1g1a8b8a2a4b7b6f3d2e6e5d2c4e5d4d1d4f8c5
d2d4g8f6c2c4e7e6g2g3d7d5f1g2d5c4g1f3c7c5e1g1b8c6d1a4c8d7a4c4b7b5c4d3a8c8d4c5f8c5
d2d4g8f6c2c4e7e6g2g3d7d5f1g2d5c4g1f3c7c5e1g1b8c6d1a4c8d7a4c4c5d4f3d4a8c8b1c3d8a5
d2d4g8f6c2c4e7e6g2g3d7d5f1g2d5c4g1f3c7c5e1g1b8c6d4c5d8d1f1d1f8c5b1d2e8e7d2c4f6g4
d2d4g8f6c2c4e7e6g2g3d7d5f1g2d5c4g1f3c7c5e1g1b8c6f3e5c8d7b1a3c5d4a3c4f8c5d1b3e8g8
d2d4g8f6c2c4e7e6g2g3d7d5f1g2d5c4g1f3c7c5e1g1b8d7b1a3d7b6a3c4b6c4d1a4c8d7a4c4b7b5
d2d4g8f6c2c4e7e6g2g3d7d5f1g2d5c4g1f3c8d7d1c2c7c5e1g1d7c6c2c4b8d7c1g5a8c8g5f6d7f6
d2d4g8f6c2c4e7e6g2g3d7d5f1g2d5c4g1f3c8d7d1c2c7c5f3e5b8c6e5c6d7c6g2c6b7c6d4c5f8c5
d2d4g8f6c2c4e7e6g2g3d7d5f1g2d5c4g1f3f8b4c1d2b4e7d1c2c8d7e1g1d7c6c2c4c6d5c4c2b8c6
d2d4g8f6c2c4e7e6g2g3d7d5f1g2f8e7g1f3e8g8e1g1c7c6b2b3b8d7c1b2b7b6b1d2c8b7a1c1a8c8
d2d4g8f6c2c4e7e6g2g3d7d5f1g2f8e7g1f3e8g8e1g1d5c4d1c2a7a6a2a4c8d7c2c4d7c6c1g5a6a5
d2d4g8f6c2c4e7e6g2g3d7d5f1g2f8e7g1f3e8g8e1g1d5c4d1c2a7a6c2c4b7b5c4c2c8b7c1d2b7e4
d2d4g8f6c2c4e7e6g2g3d7d5f1g2f8e7g1f3e8g8e1g1d5c4d1c2a7a6c2c4b7b5c4c2c8b7c1g5b8d7
d2d4g8f6c2c4e7e6g2g3d7d5g1f3c7c6f1g2b8d7d1c2f8d6b1d2e8g8e1g1f8e8f1e1e6e5c4d5c6d5
d2d4g8f6c2c4e7e6g2g3d7d5g1f3d5c4d1a4b8d7a4c4c7c5f1g2d7b6c4d3c5d4e1g1f8e7f3d4e8g8
d2d4g8f6c2c4e7e6g2g3d7d5g1f3f8e7f1g2e8g8e1g1d5c4d1c2a7a6a2a4c8d7f1d1d7c6b1c3e7b4
d2d4g8f6c2c4e7e6g2g3f8b4b1d2f6e4g1f3f7f5f1g2e8g8e1g1b8c6d4d5e4d2c1d2b4d2d1d2c6e7
d2d4g8f6c2c4e7e6g2g3f8b4c1d2b4e7f1g2d7d5c4d5e6d5b1c3e8g8e2e3c7c6g1e2b8a6e1g1a6c7
d2d4g8f6c2c4e7e6g2g3f8b4c1d2b4e7f1g2d7d5g1f3e8g8e1g1c7c6d1b3b8d7d2g5b7b6f1e1c8b7
d2d4g8f6c2c4e7e6g2g3f8b4c1d2b4e7f1g2d7d5g1f3e8g8e1g1c7c6d1c2b7b6d2f4c8b7b1d2b8d7
d2d4g8f6c2c4e7e6g2g3f8b4c1d2b4e7f1g2d7d5g1f3e8g8e1g1c7c6d1c2b7b6d2g5b8d7b1d2c8b7
d2d4g8f6c2c4e7e6g2g3f8b4c1d2b4e7f1g2d7d5g1f3e8g8e1g1c7c6d1c2b7b6f3e5c8b7c4d5c6d5
d2d4g8f6c2c4e7e6g2g3f8b4c1d2b4e7g1f3d7d5f1g2e8g8e1g1c7c6d1b3b7b6b1c3c8b7a1c1b8d7
d2d4g8f6c2c4g7g6b1c3d7d5c1f4e7e6e2e3f8g7g1f3e8g8d1b3c7c6f1e2f8e8e1g1b8d7f1d1d5c4
d2d4g8f6c2c4g7g6b1c3d7d5c1f4f6h5f4e5f7f6e5g3h5g3h2g3c7c6e2e3f8g7f1d3e8g8h1h7f6f5
d2d4g8f6c2c4g7g6b1c3d7d5c1f4f8g7e2e3c7c5d4c5d8a5a1c1d5c4f1c4e8g8g1f3a5c5c4b3b8c6
d2d4g8f6c2c4g7g6b1c3d7d5c1f4f8g7e2e3c7c5d4c5d8a5a1c1d5c4f1c4e8g8g1f3a5c5c4b3b8c6
d2d4g8f6c2c4g7g6b1c3d7d5c1f4f8g7e2e3c7c5d4c5d8a5a1c1d5c4f1c4e8g8g1f3b8c6e1g1a5c5
d2d4g8f6c2c4g7g6b1c3d7d5c1f4f8g7e2e3c7c5d4c5d8a5a1c1f6e4c4d5e4c3d1d2a5a2b2c3a2a5
d2d4g8f6c2c4g7g6b1c3d7d5c1f4f8g7e2e3c7c5d4c5d8a5a1c1f6e4c4d5e4c3d1d2a5a2b2c3a2d2
d2d4g8f6c2c4g7g6b1c3d7d5c1f4f8g7e2e3c7c6a1c1e8g8g1f3c8g4h2h3g4f3d1f3d8a5f1d3b8d7
d2d4g8f6c2c4g7g6b1c3d7d5c1f4f8g7e2e3e8g8c4d5f6d5c3d5d8d5f4c7b8a6f1a6d5g2d1f3g2f3
d2d4g8f6c2c4g7g6b1c3d7d5c1f4f8g7e2e3e8g8d1b3c7c5c4d5c5d4e3d4e7e6d5e6b8c6e6f7g8h8
d2d4g8f6c2c4g7g6b1c3d7d5c1f4f8g7g1f3e8g8e2e3c7c5d4c5f6e4f4e5g7e5f3e5e4c3b2c3d8a5
d2d4g8f6c2c4g7g6b1c3d7d5c1g5f6e4g5f4c7c6e2e3f8g7f1d3e4c3b2c3d8a5g1e2d5c4d3c4b8d7
d2d4g8f6c2c4g7g6b1c3d7d5c1g5f6e4g5h4e4c3b2c3d5c4e2e3c8e6a1b1b7b6f1e2f8h6g1f3c7c6
d2d4g8f6c2c4g7g6b1c3d7d5c4d5f6d5e2e4d5b6h2h3f8g7g1f3e8g8f1e2a7a5e1g1a5a4a2a3f7f5
d2d4g8f6c2c4g7g6b1c3d7d5c4d5f6d5e2e4d5c3b2c3c7c5f1c4f8g7g1e2c5d4c3d4b8c6c1e3d8a5
d2d4g8f6c2c4g7g6b1c3d7d5c4d5f6d5e2e4d5c3b2c3c7c5f1c4f8g7g1e2c5d4c3d4b8c6c1e3e8g8
d2d4g8f6c2c4g7g6b1c3d7d5c4d5f6d5e2e4d5c3b2c3c7c5f1c4f8g7g1e2e8g8e1g1b8c6c1e3c6a5
d2d4g8f6c2c4g7g6b1c3d7d5c4d5f6d5e2e4d5c3b2c3c7c5f1c4f8g7g1e2e8g8e1g1b8d7c1g5h7h6
d2d4g8f6c2c4g7g6b1c3d7d5c4d5f6d5e2e4d5c3b2c3c7c5f1c4f8g7g1e2e8g8e1g1c5d4c3d4b8c6
d2d4g8f6c2c4g7g6b1c3d7d5c4d5f6d5e2e4d5c3b2c3f8g7c1e3c7c5d1d2c5d4c3d4b8c6a1d1d8a5
d2d4g8f6c2c4g7g6b1c3d7d5c4d5f6d5e2e4d5c3b2c3f8g7c1e3c7c5d1d2d8a5a1b1b7b6f1b5c8d7
d2d4g8f6c2c4g7g6b1c3d7d5c4d5f6d5e2e4d5c3b2c3f8g7c1e3c7c5d1d2d8a5a1b1c5d4c3d4a5d2
d2d4g8f6c2c4g7g6b1c3d7d5c4d5f6d5e2e4d5c3b2c3f8g7c1e3c7c5d1d2d8a5a1c1c5d4c3d4a5d2
d2d4g8f6c2c4g7g6b1c3d7d5c4d5f6d5e2e4d5c3b2c3f8g7c1e3c7c5d1d2e8g8a1c1d8a5g1f3e7e6
d2d4g8f6c2c4g7g6b1c3d7d5c4d5f6d5e2e4d5c3b2c3f8g7c1e3c7c5d1d2e8g8g1f3c8g4f3g5c5d4
d2d4g8f6c2c4g7g6b1c3d7d5c4d5f6d5e2e4d5c3b2c3f8g7c1e3c7c5d1d2e8g8g1f3d8a5a1c1e7e6
d2d4g8f6c2c4g7g6b1c3d7d5c4d5f6d5e2e4d5c3b2c3f8g7f1c4b7b6d1f3e8g8e4e5c8a6c4d5c7c6
d2d4g8f6c2c4g7g6b1c3d7d5c4d5f6d5e2e4d5c3b2c3f8g7f1c4b7b6d1f3e8g8g1e2b8c6h2h4c6a5
d2d4g8f6c2c4g7g6b1c3d7d5c4d5f6d5e2e4d5c3b2c3f8g7f1c4c7c5g1e2b8c6c1e3e8g8e1g1c5d4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d2d4g8f6c2c4g7g6b1c3d7d5c4d5f6d5e2e4d5c3b2c3f8g7f1c4c7c5g1e2b8c6c1e3e8g8e1g1d8c7
d2d4g8f6c2c4g7g6b1c3d7d5c4d5f6d5e2e4d5c3b2c3f8g7f1c4c7c5g1e2e8g8c1e3b8c6a1c1c5d4
d2d4g8f6c2c4g7g6b1c3d7d5c4d5f6d5e2e4d5c3b2c3f8g7f1c4c7c5g1e2e8g8e1g1b8c6c1e3d8c7
d2d4g8f6c2c4g7g6b1c3d7d5c4d5f6d5e2e4d5c3b2c3f8g7f1c4e8g8g1e2b7b6e1g1c8b7f2f3c7c5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d2d4g8f6c2c4g7g6b1c3d7d5c4d5f6d5e2e4d5c3b2c3f8g7g1f3c7c5a1b1e8g8f1e2c5d4c3d4d8a5
d2d4g8f6c2c4g7g6b1c3d7d5c4d5f6d5e2e4d5c3b2c3f8g7g1f3c7c5a1b1e8g8f1e2c5d4c3d4d8a5
d2d4g8f6c2c4g7g6b1c3d7d5c4d5f6d5e2e4d5c3b2c3f8g7g1f3c7c5c1e3d8a5d1d2c8g4a1c1b8c6
d2d4g8f6c2c4g7g6b1c3d7d5c4d5f6d5g1f3f8g7e2e4d5c3b2c3c7c5a1b1e8g8f1e2b8c6d4d5c6e5
d2d4g8f6c2c4g7g6b1c3d7d5c4d5f6d5g2g3f8g7f1g2d5c3b2c3c7c5e2e3e8g8g1e2b8c6e1g1d8a5
d2d4g8f6c2c4g7g6b1c3d7d5d1b3d5c4b3c4c8e6c4b5b8c6g1f3a8b8f3e5e6d7e5d7d8d7d4d5c6d4
d2d4g8f6c2c4g7g6b1c3d7d5d1b3d5c4b3c4f8g7c1f4c7c6a1d1d8a5f4d2b7b5c4b3b5b4c3a4b8a6
d2d4g8f6c2c4g7g6b1c3d7d5d1b3d5c4b3c4f8g7e2e4e8g8f1e2b8c6g1f3f6d7c1e3d7b6c4c5c8g4
d2d4g8f6c2c4g7g6b1c3d7d5d1b3d5c4b3c4f8g7e2e4e8g8g1f3a7a6c1f4b7b5c4c7d8e8f1e2b8c6
d2d4g8f6c2c4g7g6b1c3d7d5g1f3f8g7c1f4c7c5d4c5d8a5a1c1d5c4e2e3a5c5d1a4b8c6f1c4e8g8
d2d4g8f6c2c4g7g6b1c3d7d5g1f3f8g7c1f4e8g8a1c1c7c5d4c5d5c4e2e4d8a5e4e5f8d8f4d2f6g4
d2d4g8f6c2c4g7g6b1c3d7d5g1f3f8g7c1f4e8g8a1c1d5c4e2e4c8g4f1c4f6h5f4e3g4f3g2f3e7e6
d2d4g8f6c2c4g7g6b1c3d7d5g1f3f8g7c1f4e8g8e2e3c7c5d4c5d8a5a1c1d5c4f1c4a5c5c4b3b8c6
d2d4g8f6c2c4g7g6b1c3d7d5g1f3f8g7c1f4e8g8e2e3c7c6d1b3d8a5h2h3b8d7a1c1d5c4f1c4d7b6
d2d4g8f6c2c4g7g6b1c3d7d5g1f3f8g7c1g5f6e4c4d5e4g5f3g5e7e6d1d2e6d5d2e3e8f8e3f4d8f6
d2d4g8f6c2c4g7g6b1c3d7d5g1f3f8g7c1g5f6e4c4d5e4g5f3g5e7e6g5f3e6d5e2e3e8g8f1d3b7b6
d2d4g8f6c2c4g7g6b1c3d7d5g1f3f8g7c4d5f6d5e2e4d5c3b2c3c7c5a1b1e8g8f1e2c5d4c3d4d8a5
d2d4g8f6c2c4g7g6b1c3d7d5g1f3f8g7c4d5f6d5e2e4d5c3b2c3c7c5c1e3c8g4a1c1d8a5d1d2b8d7
d2d4g8f6c2c4g7g6b1c3d7d5g1f3f8g7c4d5f6d5e2e4d5c3b2c3c7c5c1e3c8g4a1c1d8a5d1d2b8d7
d2d4g8f6c2c4g7g6b1c3d7d5g1f3f8g7c4d5f6d5e2e4d5c3b2c3c7c5c1e3d8a5d1d2e8g8a1c1c5d4
d2d4g8f6c2c4g7g6b1c3d7d5g1f3f8g7d1b3c7c6c4d5f6d5e2e4d5b6c1e3c8e6b3c2e6c4f1e2b8a6
d2d4g8f6c2c4g7g6b1c3d7d5g1f3f8g7d1b3d5c4b3c4c7c6e2e4e8g8c4b3b7b5e4e5f6e8a2a4b5a4
d2d4g8f6c2c4g7g6b1c3d7d5g1f3f8g7d1b3d5c4b3c4e8g8e2e4a7a6e4e5b7b5c4b3f6d7c1e3c7c5
d2d4g8f6c2c4g7g6b1c3d7d5g1f3f8g7d1b3d5c4b3c4e8g8e2e4a7a6e4e5b7b5c4b3f6d7c1e3c7c5
d2d4g8f6c2c4g7g6b1c3d7d5g1f3f8g7d1b3d5c4b3c4e8g8e2e4a7a6e4e5b7b5c4b3f6d7e5e6f7e6
d2d4g8f6c2c4g7g6b1c3d7d5g1f3f8g7d1b3d5c4b3c4e8g8e2e4b8a6b2b4c7c6a1b1a6c7h2h3c7b5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d2d4g8f6c2c4g7g6b1c3d7d5g1f3f8g7d1b3d5c4b3c4e8g8e2e4b8c6f1e2c8g4c1e3g4f3e2f3e7e5
d2d4g8f6c2c4g7g6b1c3d7d5g1f3f8g7d1b3d5c4b3c4e8g8e2e4b8c6h2h3e7e5d4e5f6d7e5e6f7e6
d2d4g8f6c2c4g7g6b1c3d7d5g1f3f8g7d1b3d5c4b3c4e8g8e2e4c7c6c4b3e7e5d4e5f6g4f1e2d8b6
d2d4g8f6c2c4g7g6b1c3d7d5g1f3f8g7d1b3d5c4b3c4e8g8e2e4c8g4c1e3f6d7a1d1b8c6f1e2d7b6
d2d4g8f6c2c4g7g6b1c3d7d5g1f3f8g7d1b3d5c4b3c4e8g8e2e4c8g4c1e3f6d7a1d1b8c6f1e2d7b6
d2d4g8f6c2c4g7g6b1c3d7d5g1f3f8g7d1b3d5c4b3c4e8g8e2e4c8g4c1e3f6d7a1d1b8c6f1e2g4f3
d2d4g8f6c2c4g7g6b1c3d7d5g1f3f8g7d1b3d5c4b3c4e8g8e2e4c8g4c1e3f6d7a1d1d7b6c4b3b8c6
d2d4g8f6c2c4g7g6b1c3d7d5g1f3f8g7d1b3d5c4b3c4e8g8e2e4c8g4c1e3f6d7c4b3c7c5d4d5b8a6
d2d4g8f6c2c4g7g6b1c3d7d5g1f3f8g7d1b3d5c4b3c4e8g8e2e4c8g4c1e3f6d7c4b3d7b6a1d1e7e5
d2d4g8f6c2c4g7g6b1c3d7d5g1f3f8g7d1b3d5c4b3c4e8g8e2e4c8g4c1e3f6d7c4b3d7b6a2a4a7a5
d2d4g8f6c2c4g7g6b1c3d7d5g1f3f8g7d1b3d5c4b3c4e8g8e2e4c8g4c1e3f6d7c4b3d7b6a2a4a7a5
d2d4g8f6c2c4g7g6b1c3d7d5g1f3f8g7d1b3d5c4b3c4e8g8e2e4c8g4c1e3f6d7e1c1b8c6h2h3g4f3
d2d4g8f6c2c4g7g6b1c3d7d5g1f3f8g7d1b3d5c4b3c4e8g8e2e4c8g4c1e3f6d7f1e2d7b6c4c5c7c6
d2d4g8f6c2c4g7g6b1c3d7d5g1f3f8g7d1b3d5c4b3c4e8g8e2e4c8g4c1e3f6d7f3d2d7b6c4d3c7c6
d2d4g8f6c2c4g7g6b1c3f8g7c1g5c7c5d4c5b8a6g2g3a6c5f1g2d7d6a1c1e8g8b2b4c5e6g5d2a7a5
d2d4g8f6c2c4g7g6b1c3f8g7c1g5d7d6e2e3c7c5d4d5h7h6g5h4e8g8g1f3c8f5f3d2d8b6d1c1g6g5
d2d4g8f6c2c4g7g6b1c3f8g7c1g5d7d6e2e3c7c5g1f3d8a5d1d2e8g8f1e2h7h6g5h4b8c6h2h3a7a6
d2d4g8f6c2c4g7g6b1c3f8g7c1g5d7d6e2e3e8g8g1f3c7c5f1e2h7h6g5h4c5d4f3d4b8c6e1g1c8d7
d2d4g8f6c2c4g7g6b1c3f8g7e2e3d7d6g1f3b8d7f1e2e8g8e1g1e7e5d4e5d6e5d1c2c7c6e3e4d8e7
d2d4g8f6c2c4g7g6b1c3f8g7e2e4d7d6c1g5c7c5d4d5b8a6f1d3a6c7g1e2a7a6a2a4a8b8e1g1e8g8
d2d4g8f6c2c4g7g6b1c3f8g7e2e4d7d6f1d3e7e5d4d5a7a5g1e2b8a6f2f3f6d7c1e3g7h6d1d2h6e3
d2d4g8f6c2c4g7g6b1c3f8g7e2e4d7d6f1e2e8g8c1g5b8a6h2h4e7e5d4d5c7c6h4h5c6d5c4d5d8b6
d2d4g8f6c2c4g7g6b1c3f8g7e2e4d7d6f1e2e8g8c1g5c7c5d4c5d8a5g5d2a5c5g1f3c8g4d2e3c5a5
d2d4g8f6c2c4g7g6b1c3f8g7e2e4d7d6f1e2e8g8c1g5c7c5d4d5b7b5c4b5a7a6a2a4h7h6g5d2b8d7
d2d4g8f6c2c4g7g6b1c3f8g7e2e4d7d6f1e2e8g8c1g5c7c5d4d5e7e6g1f3e6d5e4d5c8g4e1g1g4f3
d2d4g8f6c2c4g7g6b1c3f8g7e2e4d7d6f1e2e8g8c1g5c7c5d4d5h7h6g5f4e7e6d5e6c8e6f4d6f8e8
d2d4g8f6c2c4g7g6b1c3f8g7e2e4d7d6f1e2e8g8c1g5c7c5d4d5h7h6g5f4e7e6d5e6c8e6f4d6f8e8
d2d4g8f6c2c4g7g6b1c3f8g7e2e4d7d6f1e2e8g8c1g5h7h6g5e3c7c5d4c5d8a5e3d2a5c5g1f3c8g4
d2d4g8f6c2c4g7g6b1c3f8g7e2e4d7d6f1e2e8g8c1g5h7h6g5e3c7c5d4c5d8a5e3d2a5c5g1f3c8g4
d2d4g8f6c2c4g7g6b1c3f8g7e2e4d7d6f1e2e8g8c1g5h7h6g5e3e7e5d4d5b8a6d1d2a6c5f2f3f6h5
d2d4g8f6c2c4g7g6b1c3f8g7e2e4d7d6f1e2e8g8g1f3e7e5d4d5b8d7c1g5h7h6g5h4a7a6e1g1d8e8
d2d4g8f6c2c4g7g6b1c3f8g7e2e4d7d6f1e2e8g8g1f3e7e5d4d5b8d7c1g5h7h6g5h4a7a6f3d2d8e8
d2d4g8f6c2c4g7g6b1c3f8g7e2e4d7d6f1e2e8g8g1f3e7e5e1g1b8c6c1e3f8e8d4d5c6d4f3d4e5d4
d2d4g8f6c2c4g7g6b1c3f8g7e2e4d7d6f1e2e8g8g1f3e7e5e1g1b8c6d4d5c6e7c1d2f6e8a1c1c7c5
d2d4g8f6c2c4g7g6b1c3f8g7e2e4d7d6f1e2e8g8g1f3e7e5e1g1b8c6d4d5c6e7c1d2f6e8b2b4f7f5
d2d4g8f6c2c4g7g6b1c3f8g7e2e4d7d6f1e2e8g8g1f3e7e5e1g1b8c6d4d5c6e7f3d2a7a5b2b3f6d7
d2d4g8f6c2c4g7g6b1c3f8g7e2e4d7d6f1e2e8g8g1f3e7e5e1g1b8c6d4d5c6e7f3e1f6d7c1e3f7f5
d2d4g8f6c2c4g7g6b1c3f8g7e2e4d7d6f2f3b8d7c1e3e7e5g1e2e8g8d4d5f6h5d1d2f7f5e1c1a7a6
d2d4g8f6c2c4g7g6b1c3f8g7e2e4d7d6f2f3c7c5d4c5d6c5d1d8e8d8c1e3f6d7g1e2b7b6e1c1b8a6
d2d4g8f6c2c4g7g6b1c3f8g7e2e4d7d6f2f3e7e5d4d5f6h5c1e3b8a6d1d2d8h4g2g3h5g3d2f2g3f1
d2d4g8f6c2c4g7g6b1c3f8g7e2e4d7d6f2f3e8g8c1e3a7a6f1d3b8c6g1e2a8b8a2a3f6d7d3b1c6a5
d2d4g8f6c2c4g7g6b1c3f8g7e2e4d7d6f2f3e8g8c1e3a7a6f1d3c7c5d4c5d6c5e3c5b8c6g1e2f6d7
d2d4g8f6c2c4g7g6b1c3f8g7e2e4d7d6f2f3e8g8c1e3b8c6g1e2a7a6d1d2a8b8h2h4h7h5e3h6e7e5
d2d4g8f6c2c4g7g6b1c3f8g7e2e4d7d6f2f3e8g8c1e3b8c6g1e2a7a6e2c1e7e5d4d5c6d4c1b3d4b3
d2d4g8f6c2c4g7g6b1c3f8g7e2e4d7d6f2f3e8g8c1e3b8c6g1e2a7a6h2h4h7h5e2c1e7e5d4d5c6d4
d2d4g8f6c2c4g7g6b1c3f8g7e2e4d7d6f2f3e8g8c1e3b8c6g1e2a7a6h2h4h7h5e2c1e7e5d4d5c6e7
d2d4g8f6c2c4g7g6b1c3f8g7e2e4d7d6f2f3e8g8c1e3b8c6g1e2a7a6h2h4h7h5e2c1f6d7c1b3a6a5
d2d4g8f6c2c4g7g6b1c3f8g7e2e4d7d6f2f3e8g8c1e3b8d7d1d2c7c5d4c5d6c5e1c1d8a5c1b1d7e5
d2d4g8f6c2c4g7g6b1c3f8g7e2e4d7d6f2f3e8g8c1e3b8d7d1d2c7c5g1h3d8a5h3f2a7a6d4c5d7c5
d2d4g8f6c2c4g7g6b1c3f8g7e2e4d7d6f2f3e8g8c1e3c7c5d4d5e7e6d1d2e6d5c4d5a7a6a2a4f8e8
d2d4g8f6c2c4g7g6b1c3f8g7e2e4d7d6f2f3e8g8c1e3c7c6f1d3a7a6g1e2b7b5e1g1b8d7a1c1e7e5
d2d4g8f6c2c4g7g6b1c3f8g7e2e4d7d6f2f3e8g8c1e3c7c6f1d3e7e5g1e2e5d4e3d4c6c5d4f2b8c6
d2d4g8f6c2c4g7g6b1c3f8g7e2e4d7d6f2f3e8g8c1e3e7e5d4d5c7c5f1d3f6h5g1e2f7f5e4f5g6f5
d2d4g8f6c2c4g7g6b1c3f8g7e2e4d7d6f2f3e8g8c1e3e7e5d4d5c7c6d1d2c6d5c4d5a7a6g2g4b8d7
d2d4g8f6c2c4g7g6b1c3f8g7e2e4d7d6f2f3e8g8c1e3e7e5d4d5c7c6f1d3c6d5c4d5f6h5g1e2f7f5
d2d4g8f6c2c4g7g6b1c3f8g7e2e4d7d6f2f3e8g8c1e3e7e5d4d5c7c6f1d3c6d5c4d5f6h5g1e2f7f5
d2d4g8f6c2c4g7g6b1c3f8g7e2e4d7d6f2f3e8g8c1e3e7e5d4d5f6h5d1d2d8h4g2g3h4e7e1c1f7f5
d2d4g8f6c2c4g7g6b1c3f8g7e2e4d7d6f2f3e8g8c1e3e7e5d4d5f6h5d1d2f7f5e1c1a7a6f1d3c7c5
d2d4g8f6c2c4g7g6b1c3f8g7e2e4d7d6f2f3e8g8c1e3e7e5d4d5f6h5d1d2f7f5e1c1b8d7f1d3d7c5
d2d4g8f6c2c4g7g6b1c3f8g7e2e4d7d6f2f3e8g8c1e3e7e5d4d5f6h5d1d2f7f5e1c1f5f4e3f2g7f6
d2d4g8f6c2c4g7g6b1c3f8g7e2e4d7d6f2f3e8g8c1e3e7e5d4d5f6h5d1d2f7f5e1c1f5f4e3f2g7f6
d2d4g8f6c2c4g7g6b1c3f8g7e2e4d7d6f2f3e8g8c1e3e7e5d4e5d6e5d1d8f8d8c3d5f6d5c4d5c7c6
d2d4g8f6c2c4g7g6b1c3f8g7e2e4d7d6f2f3e8g8c1e3e7e5d4e5d6e5d1d8f8d8c3d5f6d5c4d5c7c6
d2d4g8f6c2c4g7g6b1c3f8g7e2e4d7d6f2f3e8g8c1e3e7e5g1e2c7c6d4d5c6d5c4d5a7a6d1d2b8d7
d2d4g8f6c2c4g7g6b1c3f8g7e2e4d7d6f2f3e8g8c1g5c7c5d4d5a7a6d1d2f8e8g1e2b8d7e2g3d7f8
d2d4g8f6c2c4g7g6b1c3f8g7e2e4d7d6f2f3e8g8c1g5c7c5d4d5e7e6d1d2e6d5c4d5h7h6g5e3f8e8
d2d4g8f6c2c4g7g6b1c3f8g7e2e4d7d6f2f3e8g8c1g5c7c5d4d5e7e6d1d2e6d5c4d5h7h6g5e3h6h5
d2d4g8f6c2c4g7g6b1c3f8g7e2e4d7d6f2f3e8g8c1g5c7c5d4d5e7e6d1d2h7h6g5e3e6d5c4d5h6h5
d2d4g8f6c2c4g7g6b1c3f8g7e2e4d7d6f2f3e8g8c1g5h7h6g5e3c7c5d4c5d6c5d1d8f8d8e3c5b8c6
d2d4g8f6c2c4g7g6b1c3f8g7e2e4d7d6f2f3e8g8g1e2b8c6c1e3a7a6d1d2a8b8e2c1e7e5c1b3e5d4
d2d4g8f6c2c4g7g6b1c3f8g7e2e4d7d6f2f3e8g8g1e2b8c6c1e3a7a6d1d2c8d7e2c1e7e5c1b3e5d4
d2d4g8f6c2c4g7g6b1c3f8g7e2e4d7d6f2f4c7c5d4c5d8a5f1d3a5c5g1f3e8g8d1e2b8c6c1e3c5h5
d2d4g8f6c2c4g7g6b1c3f8g7e2e4d7d6f2f4c7c5d4d5e8g8g1f3e7e6f1e2e6d5c4d5b7b5e4e5d6e5
d2d4g8f6c2c4g7g6b1c3f8g7e2e4d7d6f2f4e8g8g1f3b8a6f1d3c8g4e1g1f6d7c1e3e7e5f4e5c7c5
d2d4g8f6c2c4g7g6b1c3f8g7e2e4d7d6f2f4e8g8g1f3c7c5d4d5e7e6f1e2e6d5c4d5b7b5e4e5f6d7
d2d4g8f6c2c4g7g6b1c3f8g7e2e4d7d6g1f3e8g8f1e2c7c5e1g1c8g4d4d5b8d7c1g5a7a6a2a4d8c7
d2d4g8f6c2c4g7g6b1c3f8g7e2e4d7d6g1f3e8g8f1e2e7e5c1e3b8a6e1g1c7c6d4e5d6e5d1d8f8d8
d2d4g8f6c2c4g7g6b1c3f8g7e2e4d7d6g1f3e8g8f1e2e7e5c1e3b8a6e1g1f6g4e3g5f7f6g5c1g8h8
d2d4g8f6c2c4g7g6b1c3f8g7e2e4d7d6g1f3e8g8f1e2e7e5c1e3b8c6d4d5c6e7f3d2f6e8c4c5f7f5
d2d4g8f6c2c4g7g6b1c3f8g7e2e4d7d6g1f3e8g8f1e2e7e5c1e3c7c6d1d2f8e8d4d5f6g4e3g5f7f6
d2d4g8f6c2c4g7g6b1c3f8g7e2e4d7d6g1f3e8g8f1e2e7e5c1e3c7c6d4d5f6g4e3g5f7f6g5h4b8a6
d2d4g8f6c2c4g7g6b1c3f8g7e2e4d7d6g1f3e8g8f1e2e7e5c1e3c7c6d4d5f6g4e3g5f7f6g5h4b8a6
d2d4g8f6c2c4g7g6b1c3f8g7e2e4d7d6g1f3e8g8f1e2e7e5c1e3d8e7d4e5d6e5c3d5e7d8e3c5f6e4
d2d4g8f6c2c4g7g6b1c3f8g7e2e4d7d6g1f3e8g8f1e2e7e5c1e3d8e7d4e5d6e5c3d5f6d5c4d5f8d8
d2d4g8f6c2c4g7g6b1c3f8g7e2e4d7d6g1f3e8g8f1e2e7e5c1e3e5d4f3d4f8e8f2f3c7c6d1d2d6d5
d2d4g8f6c2c4g7g6b1c3f8g7e2e4d7d6g1f3e8g8f1e2e7e5c1e3f6g4e3g5f7f6g5c1b8c6e1g1f6f5
d2d4g8f6c2c4g7g6b1c3f8g7e2e4d7d6g1f3e8g8f1e2e7e5c1e3f6g4e3g5f7f6g5c1e5d4f3d4f6f5
d2d4g8f6c2c4g7g6b1c3f8g7e2e4d7d6g1f3e8g8f1e2e7e5c1e3f6g4e3g5f7f6g5h4g6g5h4g3g4h6
d2d4g8f6c2c4g7g6b1c3f8g7e2e4d7d6g1f3e8g8f1e2e7e5d4d5b8d7c1g5h7h6g5h4a7a6f3d2d8e8
d2d4g8f6c2c4g7g6b1c3f8g7e2e4d7d6g1f3e8g8f1e2e7e5d4d5b8d7c1g5h7h6g5h4g6g5h4g3f6h5
d2d4g8f6c2c4g7g6b1c3f8g7e2e4d7d6g1f3e8g8f1e2e7e5d4e5d6e5d1d8f8d8c1g5d8e8c3d5f6d5
d2d4g8f6c2c4g7g6b1c3f8g7e2e4d7d6g1f3e8g8f1e2e7e5e1g1b8a6c1e3c7c6d1c2f6g4e3g5f7f6
d2d4g8f6c2c4g7g6b1c3f8g7e2e4d7d6g1f3e8g8f1e2e7e5e1g1b8c6d4d5c6e7b2b4f6h5f1e1h5f4
d2d4g8f6c2c4g7g6b1c3f8g7e2e4d7d6g1f3e8g8f1e2e7e5e1g1b8c6d4d5c6e7b2b4f6h5f1e1h7h6
d2d4g8f6c2c4g7g6b1c3f8g7e2e4d7d6g1f3e8g8f1e2e7e5e1g1b8c6d4d5c6e7c1d2f6e8a1c1f7f5
d2d4g8f6c2c4g7g6b1c3f8g7e2e4d7d6g1f3e8g8f1e2e7e5e1g1b8c6d4d5c6e7c1d2f6e8a1c1f7f5
d2d4g8f6c2c4g7g6b1c3f8g7e2e4d7d6g1f3e8g8f1e2e7e5e1g1b8c6d4d5c6e7f3e1f6d7c1e3f7f5
d2d4g8f6c2c4g7g6b1c3f8g7e2e4d7d6g1f3e8g8f1e2e7e5e1g1b8c6d4d5c6e7f3e1f6d7e1d3f7f5
d2d4g8f6c2c4g7g6b1c3f8g7e2e4d7d6g1f3e8g8f1e2e7e5e1g1c7c6c1e3b8a6d4d5f6g4e3g5f7f6
d2d4g8f6c2c4g7g6b1c3f8g7e2e4d7d6g1f3e8g8f1e2e7e5e1g1c7c6d4d5c6c5f3e1a7a6c1e3f6e8
d2d4g8f6c2c4g7g6b1c3f8g7e2e4d7d6g1f3e8g8f1e2e7e5e1g1c7c6f1e1e5d4f3d4f8e8e2f1f6g4
d2d4g8f6c2c4g7g6b1c3f8g7e2e4d7d6g1f3e8g8g2g3c8g4f1g2f6d7e1g1b8c6c1e3e7e5d4d5g4f3
d2d4g8f6c2c4g7g6b1c3f8g7e2e4d7d6g2g3e8g8f1g2e7e5g1e2e5d4e2d4b8c6d4c6b7c6e1g1f6d7
d2d4g8f6c2c4g7g6b1c3f8g7e2e4d7d6h2h3e8g8c1e3e7e5d4d5b8d7g2g4d7c5d1c2c7c6g1e2c6d5
d2d4g8f6c2c4g7g6b1c3f8g7e2e4e8g8f2f4d7d6g1f3b8a6f1e2e7e5d4e5d6e5d1d8f8d8f3e5a6c5
d2d4g8f6c2c4g7g6b1c3f8g7e2e4e8g8g1f3d7d6f1e2e7e5e1g1b8c6d4d5c6e7f3e1f6d7f2f3f7f5
d2d4g8f6c2c4g7g6b1c3f8g7e2e4e8g8g1f3d7d6f1e2e7e5e1g1b8d7f1e1c7c6e2f1f8e8d4d5c6c5
d2d4g8f6c2c4g7g6b1c3f8g7g1f3d7d6c1f4b8d7h2h3c7c5e2e3e8g8f1e2b7b6e1g1c8b7d4d5a7a6
d2d4g8f6c2c4g7g6b1c3f8g7g1f3e8g8c1g5c7c5e2e3d7d6f1e2h7h6g5h4c8g4d1b3c5d4f3d4g4e2
d2d4g8f6c2c4g7g6b1c3f8g7g1f3e8g8e2e4d7d6f1e2e7e5e1g1e5d4f3d4f8e8f2f3c7c6g1h1a7a6
d2d4g8f6c2c4g7g6b1c3f8g7g2g3d7d5c4d5f6d5f1g2c8e6c3e4e8g8g1f3b8a6e1g1c7c6a2a3e6f5
d2d4g8f6c2c4g7g6b1c3f8g7g2g3d7d5c4d5f6d5f1g2d5c3b2c3c7c5e2e3b8c6g1e2c8d7e1g1a8c8
d2d4g8f6c2c4g7g6e2e3d7d5c4d5f6d5e3e4d5b6b1c3f8g7c1e3b8c6d4d5c6e5e3d4f7f6f2f4e5f7
d2d4g8f6c2c4g7g6f2f3d7d5c4d5f6d5e2e4d5b6c1e3f8g7b1c3e8g8f3f4f7f5d1b3e7e6e4e5b8c6
d2d4g8f6c2c4g7g6f2f3f8g7e2e4e8g8b1c3c7c6c1e3d7d5e4e5f6d7c4d5c6d5c3d5d8a5d5c3b8c6
d2d4g8f6c2c4g7g6g1f3f8g7g2g3c7c6f1g2d7d5c4d5c6d5b1c3e8g8f3e5e7e6c1g5d8b6d1d2f6d7
d2d4g8f6c2c4g7g6g1f3f8g7g2g3c7c6f1g2d7d5c4d5c6d5b1c3e8g8f3e5e7e6e1g1f6d7e5f3b8c6
d2d4g8f6c2c4g7g6g1f3f8g7g2g3c7c6f1g2d7d5c4d5c6d5b1c3e8g8f3e5e7e6e1g1f6d7f2f4b8c6
d2d4g8f6c2c4g7g6g1f3f8g7g2g3c7c6f1g2d7d5c4d5c6d5b1c3e8g8f3e5e7e6e1g1f6d7f2f4f7f6
d2d4g8f6c2c4g7g6g1f3f8g7g2g3c7c6f1g2d7d5c4d5c6d5f3e5e8g8b1c3e7e6e1g1f6d7f2f4b8c6
d2d4g8f6c2c4g7g6g1f3f8g7g2g3e8g8f1g2c7c6b1c3d7d5c4d5c6d5e1g1f6e4f3e5e4c3b2c3b8c6
d2d4g8f6c2c4g7g6g1f3f8g7g2g3e8g8f1g2c7c6b1c3d7d5c4d5c6d5f3e5e7e6e1g1b8c6e5c6b7c6
d2d4g8f6c2c4g7g6g1f3f8g7g2g3e8g8f1g2c7c6b1c3d7d5c4d5c6d5f3e5e7e6e1g1f6d7e5f3b8c6
d2d4g8f6c2c4g7g6g1f3f8g7g2g3e8g8f1g2c7c6b1c3d7d5c4d5c6d5f3e5e7e6e1g1f6d7e5f3b8c6
d2d4g8f6c2c4g7g6g1f3f8g7g2g3e8g8f1g2c7c6e1g1d7d5b2b3a7a5b1c3f6e4c1b2c8f5a1c1b8d7
d2d4g8f6c2c4g7g6g1f3f8g7g2g3e8g8f1g2c7c6e1g1d7d5c4d5c6d5b1c3f6e4c3e4d5e4f3e5f7f6
d2d4g8f6c2c4g7g6g1f3f8g7g2g3e8g8f1g2c7c6e1g1d7d5c4d5c6d5b1c3f6e4f3e5c8f5c1f4e7e6
d2d4g8f6c2c4g7g6g1f3f8g7g2g3e8g8f1g2d7d5c4d5f6d5e1g1d5b6b1c3b8c6e2e3a7a5d4d5c6b4
d2d4g8f6c2c4g7g6g1f3f8g7g2g3e8g8f1g2d7d5c4d5f6d5e1g1d5b6b1c3b8c6e2e3e7e5d4d5e5e4
d2d4g8f6c2c4g7g6g1f3f8g7g2g3e8g8f1g2d7d6e1g1b8c6b1c3a7a6c1g5h7h6g5d2e7e5d4d5c6d4
d2d4g8f6c2c4g7g6g1f3f8g7g2g3e8g8f1g2d7d6e1g1b8c6b1c3a7a6d4d5c6a5f3d2c7c5d1c2a8b8
d2d4g8f6c2c4g7g6g1f3f8g7g2g3e8g8f1g2d7d6e1g1b8c6b1c3a7a6f1e1a8b8a1b1c6a5b2b3b7b5
d2d4g8f6c2c4g7g6g1f3f8g7g2g3e8g8f1g2d7d6e1g1b8d7b1c3e7e5h2h3c7c6e2e4d8b6c4c5d6c5
d2d4g8f6c2c4g7g6g2g3c7c5d4d5d7d6f1g2f8g7b1c3a7a6a2a4e8g8g1f3e7e5e1g1a6a5e2e4f6e8
d2d4g8f6c2c4g7g6g2g3c7c5g1f3c5d4f3d4d8a5b1c3f6e4d1c2e4f6c1d2a5c5c2d3f8g7d4b3c5h5
d2d4g8f6c2c4g7g6g2g3c7c6b1c3d7d5c4d5c6d5g1h3f8g7h3f4e8g8f1g2e7e6e1g1b8c6e2e3b7b6
d2d4g8f6c2c4g7g6g2g3c7c6d4d5c6d5c4d5d7d6b1c3f8g7f1g2d8a5c1d2e8g8e2e3b8d7g1e2d7e5
d2d4g8f6c2c4g7g6g2g3c7c6d4d5c6d5c4d5d7d6f1g2f8g7b1c3e8g8g1f3b8d7e1g1d7b6a2a4c8g4
d2d4g8f6c2c4g7g6g2g3c7c6d4d5f8g7f1g2d7d6b1c3e8g8g1f3e7e5e1g1c6d5c4d5b8d7f3d2a7a5
d2d4g8f6c2c4g7g6g2g3c7c6f1g2d7d5c4d5c6d5b1c3f8g7g1f3e8g8f3e5c8f5e1g1f6e4c3e4f5e4
d2d4g8f6c2c4g7g6g2g3c7c6f1g2d7d5c4d5c6d5b1c3f8g7g1f3e8g8f3e5e7e6e1g1f6d7f2f4b8c6
d2d4g8f6c2c4g7g6g2g3c7c6f1g2d7d5c4d5c6d5b1c3f8g7g1h3c8h3g2h3b8c6h3g2e7e6e2e3e8g8
d2d4g8f6c2c4g7g6g2g3c7c6f1g2d7d5c4d5c6d5g1f3f8g7b1c3e8g8f3e5e7e6e1g1f6d7f2f4b8c6
d2d4g8f6c2c4g7g6g2g3c7c6f1g2d7d5c4d5c6d5g1f3f8g7b1c3f6e4d1b3e4c3b2c3b8c6f3d2e7e6
d2d4g8f6c2c4g7g6g2g3c7c6f1g2d7d5c4d5c6d5g1f3f8g7f3e5e8g8b1c3e7e6e1g1f6d7f2f4b8c6
d2d4g8f6c2c4g7g6g2g3c7c6f1g2d7d5g1f3f8g7b2b3e8g8e1g1f6e4c1b2a7a5b1c3e4c3b2c3b7b5
d2d4g8f6c2c4g7g6g2g3c7c6f1g2d7d5g1f3f8g7e1g1e8g8b1c3d5c4f3e5c8e6e2e4b8d7f2f4d8b6
d2d4g8f6c2c4g7g6g2g3c7c6f1g2d7d5g1f3f8g7e1g1e8g8c1f4f6e4b1c3c8f5d1b3d8b6c4d5b6b3
d2d4g8f6c2c4g7g6g2g3c7c6g1f3f8g7f1g2d7d5c4d5c6d5b1c3e8g8f3e5e7e6e1g1f6d7f2f4b8c6
d2d4g8f6c2c4g7g6g2g3d7d5c4d5f6d5f1g2f8g7g1f3e8g8e1g1d5b6b1c3a7a5c1f4c7c6d1c1f8e8
d2d4g8f6c2c4g7g6g2g3f8g7f1g2c7c5d4d5d7d6g1f3c8f5b1c3f6e4c3e4f5e4e1g1e8g8d1b3b8d7
d2d4g8f6c2c4g7g6g2g3f8g7f1g2d7d5c4d5f6d5e2e4d5b6g1e2c7c5d4d5e7e6e1g1e8g8a2a4b8a6
d2d4g8f6c2c4g7g6g2g3f8g7f1g2d7d5c4d5f6d5e2e4d5b6g1e2c7c5d4d5e7e6e1g1e8g8e2c3e6d5
d2d4g8f6c2c4g7g6g2g3f8g7f1g2d7d5c4d5f6d5e2e4d5b6g1e2c8g4f2f3g4c8b1c3b8c6d4d5c6b8
d2d4g8f6c2c4g7g6g2g3f8g7f1g2d7d5c4d5f6d5e2e4d5b6g1e2e7e5d4d5c7c6b1c3c6d5e4d5e8g8
d2d4g8f6c2c4g7g6g2g3f8g7f1g2d7d5c4d5f6d5e2e4d5b6g1e2e7e5d4d5e8g8e1g1c7c6b1c3c6d5
d2d4g8f6c2c4g7g6g2g3f8g7f1g2d7d5c4d5f6d5g1f3e8g8e1g1c7c5d4c5b8a6f3g5d5b4a2a3d8d1
d2d4g8f6c2c4g7g6g2g3f8g7f1g2d7d5c4d5f6d5g1f3e8g8e1g1c7c5e2e4d5f6e4e5f6d5d4c5d5b4
d2d4g8f6c2c4g7g6g2g3f8g7f1g2d7d5g1f3e8g8e1g1d5c4b1a3c4c3b2c3c7c5e2e3b8c6d1e2f6d5
d2d4g8f6c2c4g7g6g2g3f8g7f1g2d7d6b1c3e8g8g1f3b8d7e1g1e7e5b2b3f8e8d1c2f6g4d4e5d7e5
d2d4g8f6c2c4g7g6g2g3f8g7f1g2e8g8b1c3c7c5d4d5d7d6g1f3b8a6f3d2a6c7d1c2a8b8b2b3e7e6
d2d4g8f6c2c4g7g6g2g3f8g7f1g2e8g8b1c3c7c5d4d5e7e5c1g5h7h6g5f6d8f6d5d6b8c6e2e3b7b6
d2d4g8f6c2c4g7g6g2g3f8g7f1g2e8g8b1c3c7c5d4d5e7e5g1f3d7d6e1g1b8d7d1c2d8e7e2e4a7a6
d2d4g8f6c2c4g7g6g2g3f8g7f1g2e8g8b1c3d7d6e2e3b8d7g1e2a7a6b2b3a8b8a2a4a6a5c1a3c7c6
d2d4g8f6c2c4g7g6g2g3f8g7f1g2e8g8b1c3d7d6e2e3b8d7g1e2a7a6b2b3a8b8a2a4e7e5c1a3b7b6
d2d4g8f6c2c4g7g6g2g3f8g7f1g2e8g8b1c3d7d6e2e3b8d7g1e2e7e5b2b3f8e8c1a3a8b8e1g1a7a6
d2d4g8f6c2c4g7g6g2g3f8g7f1g2e8g8b1c3d7d6e2e3b8d7g1e2e7e5b2b3f8e8c1a3h7h5h2h3a7a6
d2d4g8f6c2c4g7g6g2g3f8g7f1g2e8g8b1c3d7d6g1f3b8c6e1g1a7a6d4d5c6a5f3d2c7c5d1c2a8b8
d2d4g8f6c2c4g7g6g2g3f8g7f1g2e8g8b1c3d7d6g1f3b8c6e1g1e7e5d4d5c6e7c4c5f6d7c5d6c7d6
d2d4g8f6c2c4g7g6g2g3f8g7f1g2e8g8b1c3d7d6g1f3b8c6e1g1e7e5d4d5c6e7e2e4f6e8f3e1f7f5
d2d4g8f6c2c4g7g6g2g3f8g7f1g2e8g8b1c3d7d6g1f3b8c6e1g1e7e5d4e5c6e5f3e5d6e5d1d8f8d8
d2d4g8f6c2c4g7g6g2g3f8g7f1g2e8g8b1c3d7d6g1f3b8d7e1g1e7e5b2b3f8e8d1c2c7c6f1d1e5e4
d2d4g8f6c2c4g7g6g2g3f8g7f1g2e8g8b1c3d7d6g1f3b8d7e1g1e7e5e2e4c7c6c1e3f6g4e3g5d8b6
d2d4g8f6c2c4g7g6g2g3f8g7f1g2e8g8b1c3d7d6g1f3b8d7e1g1e7e5e2e4c7c6h2h3e5d4f3d4f8e8
d2d4g8f6c2c4g7g6g2g3f8g7f1g2e8g8b1c3d7d6g1f3b8d7e1g1e7e5e2e4e5d4f3d4d7c5h2h3f8e8
d2d4g8f6c2c4g7g6g2g3f8g7f1g2e8g8b1c3d7d6g1f3b8d7e1g1e7e5e2e4e5d4f3d4f8e8h2h3d7c5
d2d4g8f6c2c4g7g6g2g3f8g7f1g2e8g8b1c3d7d6g1f3b8d7e1g1e7e5e2e4f8e8d4d5a7a5f3e1d7c5
d2d4g8f6c2c4g7g6g2g3f8g7f1g2e8g8b1c3d7d6g1f3b8d7e1g1e7e5e2e4f8e8d4d5a7a6f3e1a8b8
d2d4g8f6c2c4g7g6g2g3f8g7f1g2e8g8b1c3d7d6g1f3b8d7e1g1e7e5e2e4f8e8h2h3e5d4f3d4d7c5
d2d4g8f6c2c4g7g6g2g3f8g7f1g2e8g8b1c3d7d6g1f3b8d7e1g1e7e5e2e4f8e8h2h3e5d4f3d4d7c5
d2d4g8f6c2c4g7g6g2g3f8g7f1g2e8g8b1c3d7d6g1f3b8d7e1g1e7e5e2e4f8e8h2h3e5d4f3d4d7c5
d2d4g8f6c2c4g7g6g2g3f8g7f1g2e8g8b1c3d7d6g1f3c7c5d4d5b8a6e1g1a6c7e2e4a7a6a2a4a8b8
d2d4g8f6c2c4g7g6g2g3f8g7f1g2e8g8b1c3d7d6g1f3c7c5d4d5b8a6e1g1a6c7f3d2a8b8a2a4e7e6
d2d4g8f6c2c4g7g6g2g3f8g7f1g2e8g8b1c3d7d6g1f3c7c5d4d5b8a6f3d2a6c7d1c2a8b8b2b3b7b5
d2d4g8f6c2c4g7g6g2g3f8g7f1g2e8g8e2e4d7d6g1e2c7c6e1g1e7e5b1c3b8d7f2f3f8e8c1e3d8c7
d2d4g8f6c2c4g7g6g2g3f8g7f1g2e8g8g1f3d7d6e1g1b8c6b1c3c8g4c1e3f6d7d1d2e7e5d4e5g4f3
d2d4g8f6c2c4g7g6g2g3f8g7f1g2e8g8g1f3d7d6e1g1b8c6b1c3c8g4h2h3g4f3g2f3f6d7f3g2c6d4
d2d4g8f6c2c4g7g6g2g3f8g7f1g2e8g8g1f3d7d6e1g1b8c6d4d5c6a5f3d2c7c5b1c3e7e5a2a3b7b6
d2d4g8f6c2c4g7g6g2g3f8g7f1g2e8g8g1f3d7d6e1g1b8d7b1c3e7e5e2e4c7c6h2h3d8b6d4d5c6d5
d2d4g8f6c2c4g7g6g2g3f8g7f1g2e8g8g1f3d7d6e1g1b8d7b1c3e7e5e2e4f8e8h2h3e5d4f3d4d7c5
d2d4g8f6c2c4g7g6g2g3f8g7f1g2e8g8g1f3d7d6e1g1b8d7d1c2e7e5f1d1f8e8b1c3c7c6d4e5d6e5
d2d4g8f6c2c4g7g6g2g3f8g7f1g2e8g8g1f3d7d6e1g1c7c5d4c5d6c5f3e5d8c7e5d3b8c6b1c3c8f5
d2d4g8f6g1f3b7b6c2c4e7e6g2g3c8a6b2b3a6b7f1g2f8b4c1d2a7a5e1g1e8g8b1c3d7d5d1c2b8a6
d2d4g8f6g1f3b7b6g2g3c8b7f1g2c7c5e1g1c5d4f3d4b7g2g1g2d7d5c2c4e7e6d1a4d8d7d4b5b8c6
d2d4g8f6g1f3b7b6g2g3c8b7f1g2e7e6c2c4f8b4b1c3d7d6e1g1b4c3b2c3b8c6f3d2d6d5c4d5e6d5
d2d4g8f6g1f3b7b6g2g3c8b7f1g2e7e6e1g1c7c5c2c3f8e7b2b3e8g8c1b2d7d5b1d2b8c6c3c4a8c8
d2d4g8f6g1f3c7c5c2c3e7e6g2g3d7d5f1g2b8c6e1g1f8e7d4c5e7c5c1g5e8g8b1d2c5e7g5f6e7f6
d2d4g8f6g1f3c7c5c2c3g7g6c1g5d8b6d1b3f6e4g5f4b8c6d4d5c6d8b1d2e4f6e2e4d7d6f1b5c8d7
d2d4g8f6g1f3c7c5c2c4c5d4f3d4e7e5d4c2d7d5c4d5d8d5d1d5f6d5e2e4d5b4c2b4f8b4c1d2b4d2
d2d4g8f6g1f3c7c5d4c5e7e6a2a3f8c5b2b4c5e7c1b2a7a5b4b5e8g8e2e3d7d6c2c4b8d7f1e2d7c5
d2d4g8f6g1f3c7c5d4d5d7d6b1c3e7e6d5e6c8e6e2e4f8e7f1b5e6d7a2a4e8g8e1g1b8c6h2h3c6b4
d2d4g8f6g1f3c7c5d4d5d7d6b1c3g7g6e2e4f8g7f1b5c8d7a2a4e8g8e1g1b8a6f1e1a6b4h2h3e7e6
d2d4g8f6g1f3c7c5d4d5e7e6b1c3e6d5c3d5f6d5d1d5d7d6e2e4f8e7f1c4e8g8d5h5c8e6c4e6f7e6
d2d4g8f6g1f3c7c5d4d5e7e6b1c3f6d5c3d5e6d5d1d5f8e7e2e4e8g8f1c4d7d6d5h5c8e6c4e6f7e6
d2d4g8f6g1f3c7c5d4d5e7e6c2c4e6d5c4d5d7d6b1c3g7g6e2e4f8g7f1e2e8g8e1g1f8e8f3d2b8d7
d2d4g8f6g1f3d7d5c2c4c7c6b1c3d5c4a2a4c8f5e2e3e7e6f1c4f8b4e1g1b8d7f3h4e8g8f2f3f5g6
d2d4g8f6g1f3d7d5c2c4c7c6c4d5c6d5c1f4b8c6b1c3c8f5e2e3e7e6f1b5f6d7e1g1f8e7a1c1e8g8
d2d4g8f6g1f3d7d5c2c4d5c4b1c3c7c6a2a4c8f5e2e3e7e6f1c4b8d7e1g1f8b4d1e2f5g6e3e4e8g8
d2d4g8f6g1f3d7d5c2c4e7e6b1c3c7c5c4d5f6d5e2e4d5c3b2c3c5d4c3d4b8c6f1c4b7b5c4e2f8b4
d2d4g8f6g1f3d7d5c2c4e7e6b1c3c7c5e2e3b8c6a2a3f6e4d1c2e4c3c2c3c5d4f3d4c6d4c3d4d5c4
d2d4g8f6g1f3d7d5c2c4e7e6b1c3f8e7c1g5b8d7e2e3e8g8a1c1b7b6c4d5e6d5d1a4c7c5a4c6a8b8
d2d4g8f6g1f3d7d5c2c4e7e6b1c3f8e7c1g5b8d7e2e3e8g8a1c1b7b6c4d5e6d5f1b5c8b7e1g1c7c6
d2d4g8f6g1f3d7d5c2c4e7e6b1c3f8e7c1g5e8g8e2e3b8d7d1c2c7c5c4d5f6d5g5e7d8e7c3d5e6d5
d2d4g8f6g1f3d7d5c2c4e7e6b1c3f8e7c1g5h7h6g5f6e7f6e2e3e8g8a1c1c7c6f1d3d5c4d3c4b8d7
d2d4g8f6g1f3d7d5c2c4e7e6b1c3f8e7c1g5h7h6g5h4e8g8e2e3b7b6c4d5f6d5h4e7d8e7a1c1c8b7
d2d4g8f6g1f3d7d5c2c4e7e6c4d5e6d5b1c3c7c6d1c2f8e7e2e4d5e4c3e4b8d7f3e5d7e5d4e5d8a5
d2d4g8f6g1f3d7d5c2c4e7e6g2g3d5c4d1a4b8d7f1g2a7a6a4c4b7b5c4c6a8b8c1f4c8b7c6c7f8b4
d2d4g8f6g1f3d7d5c2c4e7e6g2g3d5c4d1a4b8d7f1g2a7a6a4c4c7c5d4c5f8c5e1g1b7b5c4h4c8b7
d2d4g8f6g1f3d7d5c2c4e7e6g2g3d5c4d1a4b8d7f1g2a7a6b1c3a8b8a4c4b7b5c4d3c8b7e1g1c7c5
d2d4g8f6g1f3d7d5g2g3c7c6f1g2c8f5e1g1h7h6c2c4e7e6b1c3f8e7d1b3d8b6c4c5b6a6b3d1b8d7
d2d4g8f6g1f3d7d6c2c4c8g4d1b3d8c8h2h3g4h5g2g4h5g6f1g2c7c6b1c3e7e6d4d5f8e7c1e3f6d7
d2d4g8f6g1f3d7d6c2c4g7g6b1c3f8g7e2e4e8g8f1e2c7c5e1g1b8c6d4d5c6a5h2h3e7e5a2a3b7b6
d2d4g8f6g1f3d7d6g2g3b8d7f1g2e7e5c2c4f8e7b1c3e8g8e1g1c7c6d1c2d8c7b2b3f8e8c1b2e7f8
d2d4g8f6g1f3d7d6g2g3g7g6f1g2f8g7e1g1e8g8c2c4b8d7b1c3e7e5c1g5h7h6g5d2c7c6d1c1g8h7
d2d4g8f6g1f3e7e6c1g5c7c5e2e3b7b6b1d2c5d4e3d4c8b7f1d3f8e7e1g1e8g8f1e1d7d6a2a4b8c6
d2d4g8f6g1f3e7e6c1g5c7c5e2e3b7b6d4d5e6d5b1c3f8e7c3d5c8b7g5f6e7f6c2c3e8g8f1c4a7a6
d2d4g8f6g1f3e7e6c1g5c7c5e2e3f8e7b1d2c5d4e3d4b7b6c2c3c8b7f1d3d7d6e1g1b8d7f1e1e8g8
d2d4g8f6g1f3e7e6c1g5c7c5e2e3f8e7d4c5e7c5c2c4c5b4b1d2b7b6f1d3b8c6e1g1b4e7a1c1c8b7
d2d4g8f6g1f3e7e6c1g5c7c5e2e3h7h6g5f6d8f6b1d2c5d4e3d4b8c6c2c3d7d5f1d3f8d6d1e2e8g8
d2d4g8f6g1f3e7e6c1g5d7d5b1d2f8e7e2e3b8d7f1d3c7c5c2c3b7b6e1g1c8b7f3e5d7e5d4e5f6d7
d2d4g8f6g1f3e7e6c2c4b7b6b1c3c8b7a2a3d7d5c4d5f6d5e2e3f8e7f1b5c7c6b5d3b8d7e1g1e8g8
d2d4g8f6g1f3e7e6c2c4b7b6b1c3c8b7c1g5h7h6g5h4f8e7e2e3e8g8f1d3c7c5e1g1c5d4e3d4b7f3
d2d4g8f6g1f3e7e6c2c4b7b6b1c3c8b7c1g5h7h6g5h4f8e7e2e3e8g8f1d3c7c5e1g1c5d4e3d4d7d5
d2d4g8f6g1f3e7e6c2c4b7b6b1c3c8b7e2e3f8b4f1d3e8g8e1g1b4c3b2c3c7c5f1e1f6e4d1c2f7f5
d2d4g8f6g1f3e7e6c2c4b7b6b1c3f8b4c1d2c7c5a2a3b4c3d2c3c8b7e2e3e8g8f1d3d7d6e1g1b8d7
d2d4g8f6g1f3e7e6c2c4b7b6e2e3c8b7f1d3d7d5b2b3f8e7e1g1e8g8c1b2c7c5d1e2c5d4e3d4b8c6
d2d4g8f6g1f3e7e6c2c4b7b6g2g3c8a6b2b3f8b4c1d2b4e7f1g2c7c6f3e5d7d5d2c3f6d7e5d7b8d7
d2d4g8f6g1f3e7e6c2c4b7b6g2g3c8a6b2b3f8b4c1d2b4e7f1g2d7d5c4d5e6d5e1g1e8g8b1c3a6b7
d2d4g8f6g1f3e7e6c2c4b7b6g2g3c8a6d1b3b8c6b1d2f8b4d4d5b4d2c1d2c6a5b3a4f6e4d2a5b6a5
d2d4g8f6g1f3e7e6c2c4b7b6g2g3c8b7f1g2f8e7b1c3e8g8e1g1f6e4c1d2d7d5f3e5b8d7c4d5e6d5
d2d4g8f6g1f3e7e6c2c4b7b6g2g3c8b7f1g2f8e7b1c3e8g8e1g1f6e4c1d2f7f5d4d5e7f6d1c2f6c3
d2d4g8f6g1f3e7e6c2c4c7c5e2e3d7d5b1c3b8c6c4d5e6d5f1e2c5d4e3d4f8d6c1g5c8e6e1g1h7h6
d2d4g8f6g1f3e7e6c2c4d7d5b1c3b8d7c1g5f8e7e2e3e8g8a1c1c7c6a2a3f8e8f1d3d5c4d3c4f6d5
d2d4g8f6g1f3e7e6c2c4d7d5b1c3b8d7e2e3a7a6c4c5c7c6b2b4d8c7c1b2e6e5d4e5d7e5f3e5c7e5
d2d4g8f6g1f3e7e6c2c4d7d5b1c3c7c5c4d5f6d5e2e3b8c6f1d3f8e7e1g1e8g8a2a3c5d4e3d4e7f6
d2d4g8f6g1f3e7e6c2c4d7d5b1c3c7c5c4d5f6d5e2e3b8c6f1d3f8e7e1g1e8g8a2a3c5d4e3d4e7f6
d2d4g8f6g1f3e7e6c2c4d7d5b1c3c7c5c4d5f6d5e2e3b8c6f1d3f8e7e1g1e8g8a2a3c5d4e3d4e7f6
d2d4g8f6g1f3e7e6c2c4d7d5b1c3c7c5c4d5f6d5e2e4d5c3b2c3c5d4c3d4f8b4c1d2b4d2d1d2e8g8
d2d4g8f6g1f3e7e6c2c4d7d5b1c3c7c5c4d5f6d5e2e4d5c3b2c3c5d4c3d4f8b4c1d2b4d2d1d2e8g8
d2d4g8f6g1f3e7e6c2c4d7d5b1c3d5c4e2e4f8b4c1g5c7c5f1c4c5d4f3d4b4c3b2c3d8a5c4b5c8d7
d2d4g8f6g1f3e7e6c2c4d7d5b1c3f8e7c1g5e8g8e2e3b8d7f1d3d5c4d3c4c7c5e1g1a7a6a2a4c5d4
d2d4g8f6g1f3e7e6c2c4d7d5c1g5h7h6g5f6d8f6b1c3c7c6e2e3b8d7f1d3f6d8e1g1f8e7d1e2e8g8
d2d4g8f6g1f3e7e6c2c4f8b4b1d2b7b6a2a3b4d2c1d2h7h6g2g3c8b7f1g2e8g8e1g1d7d6b2b4b8d7
d2d4g8f6g1f3e7e6c2c4f8b4b1d2b7b6e2e3c8b7a2a3b4d2d1d2e8g8b2b3f6e4d2c2f7f5f1d3d7d6
d2d4g8f6g1f3e7e6c2c4f8b4b1d2e8g8a2a3b4d2c1d2b7b6d2g5c8b7e2e3d7d6f1d3b8d7e1g1h7h6
d2d4g8f6g1f3e7e6c2c4f8b4c1d2a7a5g2g3d7d5d1c2c7c5f1g2c5d4d2b4a5b4c4d5e8g8f3d4d8b6
d2d4g8f6g1f3e7e6e2e3b7b6f1d3c8b7e1g1d7d5b2b3f8d6c1b2e8g8c2c4c7c5c4d5e6d5b1c3b8d7
d2d4g8f6g1f3e7e6e2e3b7b6f1d3c8b7e1g1d7d5c2c4d5c4d3c4a7a6d1e2b8d7f1d1c7c5a2a4f8d6
d2d4g8f6g1f3e7e6e2e3c7c5f1d3b8c6e1g1f8e7b2b3b7b6a2a3c8b7c1b2a8c8b1d2e8g8d1e2f8e8
d2d4g8f6g1f3e7e6e2e3c7c5f1d3d7d5d4c5f8c5a2a3e8g8b2b4c5e7b1d2a7a5b4b5b8d7c1b2d7c5
d2d4g8f6g1f3e7e6g2g3b7b5f1g2c8b7e1g1c7c5c1g5f8e7c2c3b8a6e2e3a8b8b1d2e8g8a2a3f6e4
d2d4g8f6g1f3e7e6g2g3b7b6f1g2c8b7c2c4f8e7b1c3e8g8d1c2c7c5d4d5e6d5f3g5b8c6c3d5g7g6
d2d4g8f6g1f3e7e6g2g3b7b6f1g2c8b7c2c4f8e7b1c3e8g8d1d3d7d5c4d5f6d5c3d5e6d5e1g1b8d7
d2d4g8f6g1f3e7e6g2g3b7b6f1g2c8b7c2c4f8e7b1c3e8g8d4d5e7b4c1d2c7c6d5c6d7c6d1c2c6c5
d2d4g8f6g1f3e7e6g2g3b7b6f1g2c8b7c2c4f8e7b1c3f6e4c1d2d7d5c4d5e6d5d1a4b7c6a4b3e8g8
d2d4g8f6g1f3e7e6g2g3b7b6f1g2c8b7c2c4f8e7b1c3f6e4c1d2d7d5c4d5e6d5d1a4d8d7a4d7b8d7
d2d4g8f6g1f3e7e6g2g3b7b6f1g2c8b7c2c4f8e7e1g1e8g8b1c3f6e4c3e4b7e4f3e1e4g2e1g2d7d5
d2d4g8f6g1f3e7e6g2g3b7b6f1g2c8b7e1g1f8e7c2c4e8g8b1c3f6e4c1d2f7f5d4d5e7f6a1c1b8a6
d2d4g8f6g1f3e7e6g2g3b7b6f1g2c8b7e1g1f8e7c2c4e8g8b1c3f6e4c3e4b7e4f3e1d7d5c4d5e4g2
d2d4g8f6g1f3e7e6g2g3c7c5f1g2d8c7e1g1c5d4f3d4a7a6d4b3f8e7c1f4d7d6c2c4b8d7b1a3f6h5
d2d4g8f6g1f3g7g6b1c3d7d5c1f4f8g7e2e3c7c6f1e2b8d7f3e5a7a5h2h4h7h5d1d2f6e4c3e4d5e4
d2d4g8f6g1f3g7g6c1f4f8g7b1d2c7c5c2c3c5d4c3d4d7d5f4b8a8b8d1a4c8d7a4a7f6e4e2e3e4d2
d2d4g8f6g1f3g7g6c1f4f8g7b1d2d7d6h2h3e8g8e2e3c7c5f1e2b8c6f4h2b7b6e1g1c8b7c2c3d8d7
d2d4g8f6g1f3g7g6c1f4f8g7b1d2d7d6h2h3e8g8e2e3c7c5f1e2b8c6f4h2c5d4e3d4c8d7e1g1a8c8
d2d4g8f6g1f3g7g6c1f4f8g7e2e3d7d6h2h3e8g8f1e2b7b6e1g1c8b7c2c4f6e4d1c2b8d7b1c3e4c3
d2d4g8f6g1f3g7g6c1g5f8g7b1d2d7d5e2e3e8g8c2c3b8d7f1e2f8e8b2b4c7c6e1g1e7e5d2b3d8b6
d2d4g8f6g1f3g7g6c1g5f8g7c2c3d7d5b1d2e8g8e2e3c7c6f1e2c8g4e1g1b8d7b2b4a7a5b4b5a5a4
d2d4g8f6g1f3g7g6c2c4f8g7b1c3d7d5c1f4e8g8a1c1c7c5d4c5d5c4d1d8f8d8e2e4b8a6e4e5f6g4
d2d4g8f6g1f3g7g6c2c4f8g7b1c3d7d5d1b3d5c4b3c4e8g8e2e4a7a6c4a4b8d7e4e5f6g4h2h3g4h6
d2d4g8f6g1f3g7g6c2c4f8g7b1c3d7d5e2e3e8g8g2g3d5c4f3e5c8e6f1g2d8c8d1e2c7c6e5c4e6h3
d2d4g8f6g1f3g7g6c2c4f8g7b1c3d7d6c1g5h7h6g5h4g6g5h4g3f6h5e2e3e7e6f1d3d8e7a1c1e8g8
d2d4g8f6g1f3g7g6c2c4f8g7b1c3e8g8e2e4d7d6f1e2e7e5c1e3c7c6e1g1e5d4e3d4d8e7f3d2f8e8
d2d4g8f6g1f3g7g6c2c4f8g7b1c3e8g8e2e4d7d6f1e2e7e5e1g1b8c6d4d5c6e7b2b4f6h5f1e1h5f4
d2d4g8f6g1f3g7g6c2c4f8g7b1c3e8g8e2e4d7d6f1e2e7e5e1g1e5d4f3d4b8d7c1g5d7c5f2f3h7h6
d2d4g8f6g1f3g7g6c2c4f8g7b1c3e8g8e2e4d7d6f1e2e7e5e1g1e5d4f3d4f8e8f2f3c7c6g1h1a7a6
d2d4g8f6g1f3g7g6c2c4f8g7g2g3c7c6f1g2d7d5c4d5c6d5b1c3e8g8f3e5e7e6e1g1f6d7e5f3b8c6
d2d4g8f6g1f3g7g6c2c4f8g7g2g3c7c6f1g2d7d5c4d5c6d5e1g1e8g8b1c3f6e4c3e4d5e4f3e5f7f6
d2d4g8f6g1f3g7g6c2c4f8g7g2g3d7d5c4d5f6d5f1g2d5b6e2e4e8g8e1g1c8g4d4d5d8d7b1c3c7c6
d2d4g8f6g1f3g7g6c2c4f8g7g2g3d7d5f1g2d5c4e1g1c7c6b1c3e8g8h2h3b7b5f3e5a7a6e2e4c8b7
d2d4g8f6g1f3g7g6c2c4f8g7g2g3e8g8f1g2d7d5c4d5f6d5e1g1b8c6e2e4d5b6d4d5c6a5d1e1a5c4
d2d4g8f6g1f3g7g6c2c4f8g7g2g3e8g8f1g2d7d5c4d5f6d5e1g1d5b6b1c3b8c6d4d5c6a5c1f4c7c6
d2d4g8f6g1f3g7g6c2c4f8g7g2g3e8g8f1g2d7d5c4d5f6d5e1g1d5b6b1c3b8c6e2e3e7e5d4d5c6a5
d2d4g8f6g1f3g7g6c2c4f8g7g2g3e8g8f1g2d7d6e1g1b8c6b1c3a7a6h2h3e7e5d4d5c6e7e2e4b7b5
d2d4g8f6g1f3g7g6c2c4f8g7g2g3e8g8f1g2d7d6e1g1b8d7b1c3e7e5e2e4a7a6a1b1b7b5c4b5a6b5
d2d4g8f6g1f3g7g6c2c4f8g7g2g3e8g8f1g2d7d6e1g1b8d7b1c3e7e5e2e4a7a6f1e1e5d4f3d4f6g4
d2d4g8f6g1f3g7g6c2c4f8g7g2g3e8g8f1g2d7d6e1g1b8d7d1c2e7e5f1d1f8e8b1c3e5d4f3d4c7c6
d2d4g8f6g1f3g7g6g2g3d7d5f1g2e7e6c2c4f8g7c1g5c7c5e1g1d8b6b1c3c5d4f3d4f6e4c3e4d5e4
d2d4g8f6g1f3g7g6g2g3d7d5f1g2f8g7e1g1c7c6b1d2e8g8c2c4f6e4e2e3e4d2f3d2d5c4d2c4c8e6
d2d4g8f6g1f3g7g6g2g3d7d5f1g2f8g7e1g1e8g8c1f4c7c6b1d2d8b6d1c1c6c5d4c5b6c5d2b3c5b4
d2d4g8f6g1f3g7g6g2g3f8g7c2c4d7d5f1g2d5c4e1g1c7c6b1c3e8g8h2h3b8a6e2e4b7b5d1e2c8b7
d2d4g8f6g1f3g7g6g2g3f8g7f1g2e8g8e1g1c7c6c2c4d7d6b1c3d8b6b2b3e7e5d4e5d6e5d1c2f8e8
d2d4g8f6g1f3g7g6g2g3f8g7f1g2e8g8e1g1d7d5c2c4d5c4b1a3b8c6a3c4c8e6b2b3d8c8f1e1f8d8
d2d4g8f6g1f3g7g6g2g3f8g7f1g2e8g8e1g1d7d6b1d2b8c6c2c3e7e5d4e5d6e5d2b3d8e7c1e3f8d8
d2d4g8f6g1f3g7g6g2g3f8g7f1g2e8g8e1g1d7d6b2b3e7e5d4e5d6e5c1b2e5e4d1d8f8d8f3g5c8f5
d2d4g8f6g1f3g7g6g2g3f8g7f1g2e8g8e1g1d7d6b2b3e7e5d4e5f6g4c1b2b8c6c2c4f8e8b1c3g4e5
d2d4g8f6g1f3g7g6g2g3f8g7f1g2e8g8e1g1d7d6c2c4b8c6b1c3a7a6f1e1c8d7e2e4d7g4c1e3f6d7
d2d4g8f6g1f3g7g6g2g3f8g7f1g2e8g8e1g1d7d6c2c4b8c6b1c3a8b8c1d2c8g4d4d5g4f3e2f3c6e5
d2d4g8f6g1f3g7g6g2g3f8g7f1g2e8g8e1g1d7d6f1e1b8d7e2e4e7e5c2c3f8e8b1d2b7b6d1c2c8b7
e2e3e7e5b1c3d7d5d2d4e5d4d1d4g8f6e3e4b8c6f1b5c8d7b5c6d7c6e4e5f6e4c3e4d5e4g1e2f8e7
e2e3e7e5d2d4e5d4e3d4d7d5b1c3g8f6c1g5f8e7f1d3e8g8g1e2b8c6e1g1f6e8g5e7c6e7d1d2c7c6
e2e4c7c5b1c3b8c6f2f4e7e6g1f3d7d5f1b5c8d7e4d5c6d4b5d7d8d7f3e5d7d6d5e6d6e6e1g1e8c8
e2e4c7c5b1c3b8c6f2f4e7e6g1f3d7d5f1b5g8e7e4d5e6d5f3e5a7a6b5c6e7c6e1g1f8e7d1f3c8e6
e2e4c7c5b1c3b8c6f2f4e7e6g1f3d7d5f1b5g8e7e4d5e7d5f3e5c8d7b5c6d7c6e5c6b7c6e1g1f8e7
e2e4c7c5b1c3b8c6f2f4g7g6g1f3f8g7f1b5c6d4e1g1a7a6b5d3d7d6f3d4c5d4c3e2g8f6g1h1f6d7
e2e4c7c5b1c3b8c6g1e2d7d6d2d4c5d4e2d4e7e6c1e3g8f6d1d2f8e7f2f3a7a6e1c1e8g8g2g4c6d4
e2e4c7c5b1c3b8c6g1e2e7e5c3d5g8e7e2c3e7d5c3d5f8e7g2g3d7d6f1g2h7h5h2h4c8e6d2d3e6d5
e2e4c7c5b1c3b8c6g1e2e7e6g2g3d7d5e4d5e6d5f1g2d5d4c3d5g8f6e2f4f6d5f4d5f8d6e1g1e8g8
e2e4c7c5b1c3b8c6g1f3g7g6f1b5f8g7e1g1d7d6d2d3c8d7a2a4g8f6h2h3e8g8c1e3e7e5f3d2d7e6
e2e4c7c5b1c3b8c6g2g3g7g6f1g2f8g7d2d3b7b6g1e2d7d6e1g1c8b7f2f4f7f5g3g4f5g4f4f5d8d7
e2e4c7c5b1c3b8c6g2g3g7g6f1g2f8g7d2d3b7b6g1h3c8b7e1g1d7d6f2f4h7h6f4f5g7c3b2c3g6g5
e2e4c7c5b1c3b8c6g2g3g7g6f1g2f8g7d2d3d7d6c1e3a8b8d1d2b7b5g1f3b5b4c3d1c6d4f3h4e7e5
e2e4c7c5b1c3b8c6g2g3g7g6f1g2f8g7d2d3d7d6f2f4e7e5g1f3g8e7e1g1e8g8c1e3c6d4d1d2e5f4
e2e4c7c5b1c3b8c6g2g3g7g6f1g2f8g7d2d3d7d6f2f4e7e5g1h3e5f4c1f4g8e7e1g1h7h6a1b1e8g8
e2e4c7c5b1c3b8c6g2g3g7g6f1g2f8g7d2d3d7d6g1e2c8d7c1e3c6d4h2h3d8c8d1d2a8b8g3g4b7b5
e2e4c7c5b1c3b8c6g2g3g7g6f1g2f8g7d2d3d7d6g1e2e7e5c3d5g8e7c2c3e7d5e4d5c6e7e1g1e8g8
e2e4c7c5b1c3b8c6g2g3g7g6f1g2f8g7d2d3d7d6g1h3g8f6e1g1c8g4f2f3g4h3g2h3e8g8c1e3f6e8
e2e4c7c5b1c3b8c6g2g3g7g6f1g2f8g7d2d3e7e6c1e3d7d6f2f4g8e7g1f3c6d4e1g1c8d7d1d2d8a5
e2e4c7c5b1c3b8c6g2g3g7g6f1g2f8g7d2d3e7e6c1e3d8a5d1d2d7d6f2f4g8e7g1f3c6d4e1g1f7f5
e2e4c7c5b1c3b8c6g2g3g7g6f1g2f8g7d2d3e7e6c1e3d8a5g1e2c6d4e1g1g8e7e3d2d7d6e2d4c5d4
e2e4c7c5b1c3b8c6g2g3g7g6f1g2f8g7d2d3e7e6c1e3g8e7e3c5d7d6c5e3a7a6g1e2c8d7d1d2e8g8
e2e4c7c5b1c3b8c6g2g3g7g6f1g2f8g7d2d3g8f6g1e2e8g8e1g1d7d6a1b1a8b8a2a3b7b5b2b4c5b4
e2e4c7c5b1c3d7d6f2f4b8c6g1f3g7g6f1c4f8g7e1g1e7e6d2d3g8e7d1e1c6d4f3d4c5d4c3e2e8g8
e2e4c7c5b1c3d7d6f2f4g7g6d2d4c5d4d1d4g8f6e4e5b8c6f1b5f6d7b5c6b7c6e5e6d7f6e6f7e8f7
e2e4c7c5b1c3d7d6f2f4g7g6g1f3f8g7f1c4b8c6e1g1e7e6f4f5e6f5d2d3g8e7a2a3h7h6d1e1c8e6
e2e4c7c5b1c3d7d6g1e2g8f6g2g3b8c6f1g2g7g6d2d3f8g7h2h3a8b8c1g5e8g8d1d2b7b5e1g1b5b4
e2e4c7c5b1c3d7d6g1f3g8f6g2g3b8c6f1g2g7g6d2d4c5d4f3d4c6d4d1d4f8g7e1g1e8g8d4b4a7a5
e2e4c7c5b1c3d7d6g2g3b8c6f1g2g7g6d2d3f8g7c1e3a8b8d1d2b7b5g1e2c6d4e1g1e7e6c3d1g8e7
e2e4c7c5b1c3d7d6g2g3b8c6f1g2g7g6d2d3f8g7c1e3a8b8d1d2b7b5g1e2c6d4e1g1e7e6c3d1g8e7
e2e4c7c5b1c3d7d6g2g3b8c6f1g2g7g6d2d3f8g7f2f4e7e6g1f3g8e7e1g1e8g8a1b1b7b6c1d2c8b7
e2e4c7c5b1c3d7d6g2g3b8c6f1g2g7g6d2d3f8g7f2f4e7e6g1f3g8e7e1g1e8g8a2a3c8d7a1b1a8c8
e2e4c7c5b1c3d7d6g2g3b8c6f1g2g7g6d2d3f8g7f2f4g8f6g1f3e8g8e1g1a8b8f3h4c6d4f4f5b7b5
e2e4c7c5b1c3d7d6g2g3b8c6f1g2g7g6d2d3f8g7f2f4g8f6g1f3e8g8e1g1a8b8h2h3b7b5a2a3a7a5
e2e4c7c5b1c3d7d6g2g3b8c6f1g2g7g6d2d3f8g7f2f4g8f6g1f3e8g8e1g1a8b8h2h3b7b5a2a3a7a5
e2e4c7c5b1c3d7d6g2g3b8c6f1g2g7g6d2d3f8g7f2f4g8f6g1f3e8g8e1g1a8b8h2h3b7b5a2a3a7a5
e2e4c7c5b1c3d7d6g2g3b8c6f1g2g7g6d2d3f8g7g1h3e7e6e1g1g8e7c1e3e8g8d1d2c6d4g1h1a8b8
e2e4c7c5b1c3d7d6g2g3g7g6f1g2f8g7d2d3b8c6c1e3g8f6h2h3e8g8g1e2c8d7e1g1a7a6g3g4a8b8
e2e4c7c5b1c3d7d6g2g3g7g6f1g2f8g7d2d3b8c6f2f4e7e6g1f3g8e7e1g1e8g8c1d2a8b8a1b1b7b5
e2e4c7c5b1c3d7d6g2g3g7g6f1g2f8g7d2d3b8c6f2f4e7e6g1f3g8e7e1g1e8g8c1d2a8b8a1b1b7b5
e2e4c7c5b1c3d7d6g2g3g7g6f1g2f8g7d2d3b8c6g1h3e7e6e1g1g8e7c1e3e8g8d1d2e6e5f2f4f7f5
e2e4c7c5b1c3e7e6g1e2b8c6d2d4c5d4e2d4d7d6g2g3g8f6f1g2c8d7e1g1f8e7c1e3e8g8d1e2a7a6
e2e4c7c5b1c3e7e6g1e2b8c6d2d4c5d4e2d4d8c7g2g3a7a6f1g2d7d6e1g1c8d7a2a4g8f6d4c6d7c6
e2e4c7c5b1c3e7e6g1e2b8c6g2g3d7d5e4d5e6d5d2d3g8f6f1g2f8e7c1g5d5d4g5f6e7f6c3e4f6e7
e2e4c7c5b1c3e7e6g1f3a7a6d2d4c5d4f3d4d7d6f1d3g8f6e1g1f8e7f2f4b8c6d4c6b7c6d1e2f6d7
e2e4c7c5b1c3e7e6g1f3a7a6d2d4c5d4f3d4d7d6g2g3b7b6f1g2c8b7e1g1f8e7f2f4d8c7d1e2g8f6
e2e4c7c5b1c3e7e6g1f3a7a6d2d4c5d4f3d4d7d6g2g3b8c6f1g2c8d7e1g1g8f6a2a4f8e7d4c6d7c6
e2e4c7c5b1c3e7e6g1f3a7a6g2g3b7b5f1g2c8b7d2d4b5b4c3a4c5d4f3d4g8f6c1g5d8a5g5f6g7f6
e2e4c7c5b1c3e7e6g1f3a7a6g2g3b7b5f1g2c8b7d2d4g8f6c1g5c5d4f3d4h7h6g5f6d8f6e1g1b8c6
e2e4c7c5b1c3e7e6g1f3b8c6g2g3d7d5f1g2d5d4c3e2g7g6d2d3f8g7e1g1g8e7f3h4e6e5f2f4d8d6
e2e4c7c5b1c3e7e6g1f3d7d6d2d4c5d4f3d4g8f6f1e2a7a6e1g1d8c7c1e3b7b5a2a3c8b7f2f3b8d7
e2e4c7c5b1c3e7e6g1f3d7d6d2d4c5d4f3d4g8f6g2g3f8e7f1g2e8g8e1g1a7a6a2a4d8c7h2h3b8c6
e2e4c7c5b1c3e7e6g2g3d7d5e4d5e6d5f1g2g8f6g1e2d5d4c3e4f6e4g2e4b8d7d2d3d7f6e4g2f8d6
e2e4c7c5b1c3g7g6g2g3f8g7d2d3b8c6f1g2a8b8f2f4d7d6g1f3e7e6e1g1g8e7e4e5d6e5f4e5c6e5
e2e4c7c5c2c3d7d5e4d5d8d5d2d4e7e6g1f3b8c6f1e2g8f6e1g1f8e7c1e3c5d4f3d4c6d4e3d4e8g8
e2e4c7c5c2c3d7d5e4d5d8d5d2d4e7e6g1f3g8f6c1e3c5d4c3d4f8e7b1c3d5d6f1d3b8c6a2a3e8g8
e2e4c7c5c2c3d7d5e4d5d8d5d2d4g8f6g1f3b8c6c1e3c5d4c3d4e7e6b1c3d5d6a2a3f8e7f1d3e8g8
e2e4c7c5c2c3d7d5e4d5d8d5d2d4g8f6g1f3c8g4d4c5d5c5b1a3a7a6c1e3c5c7h2h3g4h5d1a4b8d7
e2e4c7c5c2c3d7d5e4d5d8d5d2d4g8f6g1f3c8g4f1e2e7e6e1g1b8c6c1e3c5d4c3d4f8b4a2a3b4a5
e2e4c7c5c2c3d7d5e4d5d8d5d2d4g8f6g1f3c8g4f1e2e7e6h2h3g4h5e1g1b8c6c1e3c5d4c3d4f8b4
e2e4c7c5c2c3d7d6d2d4g8f6f1d3c5d4c3d4g7g6b1c3f8g7h2h3e8g8g1f3e7e5d4e5d6e5e1g1b8c6
e2e4c7c5c2c3e7e6d2d4d7d5e4d5e6d5c1e3c5c4b2b3c4b3a2b3f8d6f1d3b8c6d1f3g8f6h2h3h7h6
e2e4c7c5c2c3g8f6e4e5f6d5d2d4c5d4g1f3b8c6c3d4d7d6f1c4d5b6c4b5d6e5f3e5c8d7e5d7d8d7
e2e4c7c5c2c3g8f6e4e5f6d5d2d4c5d4g1f3e7e6c3d4d7d6a2a3c8d7f1d3d7c6e1g1b8d7b2b4a7a6
e2e4c7c5c2c3g8f6e4e5f6d5g1f3b8c6f1c4d5b6c4b3c5c4b3c2d8c7d1e2g7g5e5e6d7e6f3g5c7e5
e2e4c7c5c2c3g8f6e4e5f6d5g1f3b8c6f1c4d5b6c4b3c5c4b3c2g7g6b1a3d7d6d1e2d6d5h2h3f8g7
e2e4c7c5c2c3g8f6e4e5f6d5g1f3b8c6f1c4d5b6c4e2d7d6e5d6e7e6d2d4f8d6d4c5d6c5d1d8c6d8
e2e4c7c5c2c3g8f6e4e5f6d5g1f3b8c6f1c4d5b6c4e2d7d6e5d6e7e6d2d4f8d6e1g1e8g8e2d3g7g6
e2e4c7c5c2c3g8f6e4e5f6d5g1f3e7e6d2d4c5d4c3d4b7b6a2a3f8e7b1d2e8g8d2e4f7f5e5f6d5f6
e2e4c7c5c2c3g8f6e4e5f6d5g2g3b8c6f1g2d8c7f2f4e7e6b1a3f8e7g1e2e8g8e1g1a7a6d2d3b7b6
e2e4c7c5d2d3b8c6g1f3g7g6g2g3f8g7f1g2d7d6e1g1g8f6b1d2e8g8a2a4c8d7d2c4d8c8f1e1f6g4
e2e4c7c5g1e2d7d6g2g3g7g6f1g2f8g7c2c3g8f6d2d4e8g8e1g1d8c7b1a3b8c6h2h3f8d8c1e3e7e5
e2e4c7c5g1e2d7d6g2g3g7g6f1g2f8g7e1g1b8c6c2c3e7e5d2d3g8e7a2a3e8g8b2b4b7b6f2f4e5f4
e2e4c7c5g1e2g8f6b1c3d7d6g2g3b8c6f1g2g7g6d2d3f8g7c1e3e8g8h2h3f6e8d1d2c6d4c3d1a8b8
e2e4c7c5g1e2g8f6b1c3d7d6g2g3b8c6f1g2g7g6d2d4c5d4e2d4c6d4d1d4f8g7e1g1e8g8d4d3c8e6
e2e4c7c5g1e2g8f6b1c3d7d6g2g3b8c6f1g2g7g6e1g1f8g7d2d3e8g8h2h3a8b8f2f4c8d7c1e3b7b5
e2e4c7c5g1e2g8f6b1c3d7d6g2g3g7g6f1g2b8c6e1g1f8g7d2d4c5d4e2d4c8g4d4e2d8c8f2f3g4h3
e2e4c7c5g1e2g8f6b1c3e7e6g2g3b8c6f1g2f8e7e1g1d7d6d2d3a7a6a2a3d8c7f2f4b7b5g1h1e8g8
e2e4c7c5g1f3a7a6b1c3e7e6d2d4c5d4f3d4b7b5f1d3d8b6d4b3b6c7e1g1c8b7d1e2d7d6a2a4b5b4
e2e4c7c5g1f3a7a6d2d4c5d4f3d4g8f6b1c3e7e5d4f3f8b4f3e5e8g8f1d3d7d5e1g1b4c3b2c3d5e4
e2e4c7c5g1f3b8c6b1c3e7e5f1c4d7d6d2d3f8e7f3d2e7g5d2f1g5c1a1c1g8e7f1e3e8g8a2a3g8h8
e2e4c7c5g1f3b8c6b1c3g7g6d2d4c5d4f3d4f8g7c1e3g8f6f1e2e8g8d1d2d7d5e4d5f6d5c3d5d8d5
e2e4c7c5g1f3b8c6b1c3g7g6g2g3f8g7f1g2g8f6d2d3e8g8f3h4a8b8f2f4d7d6e1g1c8d7f4f5b7b5
e2e4c7c5g1f3b8c6c2c3d7d5e4d5d8d5d2d4g8f6f1e2e7e6e1g1f8e7b1a3e8g8a3b5d5d8d4c5e7c5
e2e4c7c5g1f3b8c6c2c3g8f6e4e5f6d5f1c4d5b6c4b3d7d5e5d6e7e6d2d4c5d4c3d4f8d6e1g1c6e7
e2e4c7c5g1f3b8c6d2d4c5d4c2c3d4d3c3c4d7d6f1d3g8f6e1g1e7e6b1c3f8e7c1f4e6e5f4g5c8g4
e2e4c7c5g1f3b8c6d2d4c5d4f3d4d8b6d4b3e7e6f1d3g8f6e1g1f8e7c2c4c6e5b1c3d7d6c1e3b6c7
e2e4c7c5g1f3b8c6d2d4c5d4f3d4d8c7b1c3e7e6c1e3a7a6f1d3g8f6e1g1c6e5h2h3f8c5d1e2d7d6
e2e4c7c5g1f3b8c6d2d4c5d4f3d4d8c7b1c3e7e6c1e3a7a6f1d3g8f6e1g1h7h5h2h3b7b5d4c6c7c6
e2e4c7c5g1f3b8c6d2d4c5d4f3d4d8c7b1c3e7e6f1e2a7a6e1g1g8f6c1e3f8e7f2f4d7d6a2a4e8g8
e2e4c7c5g1f3b8c6d2d4c5d4f3d4d8c7b1c3e7e6f1e2a7a6e1g1g8f6c1e3f8e7g1h1e8g8f2f4d7d6
e2e4c7c5g1f3b8c6d2d4c5d4f3d4d8c7b1c3e7e6f1e2a7a6f2f4c6d4d1d4b7b5c1e3c8b7e1g1a8c8
e2e4c7c5g1f3b8c6d2d4c5d4f3d4d8c7b1c3e7e6g2g3a7a6f1g2g8f6e1g1c6d4d1d4f8c5c1f4d7d6
e2e4c7c5g1f3b8c6d2d4c5d4f3d4e7e5d4b5a7a6b5d6f8d6d1d6d8f6d6d1f6g6b1c3g8e7h2h4h7h5
e2e4c7c5g1f3b8c6d2d4c5d4f3d4e7e5d4b5d7d6c2c4c8e6b1c3a7a6b5a3a8c8f1d3f8e7e1g1e7g5
e2e4c7c5g1f3b8c6d2d4c5d4f3d4e7e5d4b5d7d6c2c4f8e7b1c3a7a6b5a3c8e6f1d3e7g5a3c2g5c1
e2e4c7c5g1f3b8c6d2d4c5d4f3d4e7e6b1c3d7d6c1e3g8f6f1c4a7a6c4b3d8c7f2f4f8e7d1f3e8g8
e2e4c7c5g1f3b8c6d2d4c5d4f3d4e7e6b1c3d7d6c1e3g8f6f2f4f8e7d1f3e8g8e1c1d8c7d4b5c7b8
e2e4c7c5g1f3b8c6d2d4c5d4f3d4e7e6b1c3d7d6g2g3c8d7f1g2c6d4d1d4d7c6e1g1g8f6f1d1f8e7
e2e4c7c5g1f3b8c6d2d4c5d4f3d4e7e6b1c3d8c7c1e3a7a6a2a3g8f6f2f4d7d6f1d3c6d4e3d4e6e5
e2e4c7c5g1f3b8c6d2d4c5d4f3d4e7e6b1c3d8c7c1e3a7a6f1d3b7b5d4c6c7c6e1g1c8b7a2a3g8f6
e2e4c7c5g1f3b8c6d2d4c5d4f3d4e7e6b1c3d8c7c1e3a7a6f1d3g8f6e1g1b7b5d1e2c8b7a1d1c6e5
e2e4c7c5g1f3b8c6d2d4c5d4f3d4e7e6b1c3d8c7c1e3a7a6f1e2c6d4d1d4b7b5e1g1c8b7a1d1g8f6
e2e4c7c5g1f3b8c6d2d4c5d4f3d4e7e6b1c3d8c7c1e3a7a6f1e2g8f6a2a3f8e7e1g1e8g8f2f4d7d6
e2e4c7c5g1f3b8c6d2d4c5d4f3d4e7e6b1c3d8c7f1e2g8f6e1g1a7a6c1e3f8b4d4c6b7c6c3a4e8g8
e2e4c7c5g1f3b8c6d2d4c5d4f3d4e7e6b1c3d8c7g2g3a7a6f1g2g8f6e1g1f8e7b2b3e8g8c1b2c6d4
e2e4c7c5g1f3b8c6d2d4c5d4f3d4e7e6d4b5d7d6c1f4e6e5f4e3g8f6e3g5c8e6b1c3a7a6g5f6g7f6
e2e4c7c5g1f3b8c6d2d4c5d4f3d4e7e6d4b5d7d6c1f4e6e5f4e3g8f6e3g5d8a5d1d2f6e4d2a5c6a5
e2e4c7c5g1f3b8c6d2d4c5d4f3d4e7e6d4b5d7d6c2c4g8f6b5c3f8e7g2g3e8g8f1g2a7a6e1g1a8b8
e2e4c7c5g1f3b8c6d2d4c5d4f3d4g7g6b1c3f8g7c1e3g8f6f1c4c6a5c4e2e8g8e1g1d7d6f2f4c8d7
e2e4c7c5g1f3b8c6d2d4c5d4f3d4g7g6b1c3f8g7c1e3g8f6f1c4d7d6f2f3c6a5c4b3a5b3a2b3e8g8
e2e4c7c5g1f3b8c6d2d4c5d4f3d4g7g6b1c3f8g7c1e3g8f6f1c4d8a5e1g1e8g8c4b3d7d6h2h3c8d7
e2e4c7c5g1f3b8c6d2d4c5d4f3d4g7g6b1c3f8g7c1e3g8f6f1c4e8g8c4b3d8a5f2f3d7d5e4d5c6b4
e2e4c7c5g1f3b8c6d2d4c5d4f3d4g7g6c2c4f8g7c1e3g8f6b1c3e8g8f1e2b7b6e1g1c8b7f2f3f6h5
e2e4c7c5g1f3b8c6d2d4c5d4f3d4g7g6c2c4f8g7c1e3g8f6b1c3f6g4d1g4c6d4g4d1d4e6d1d2d7d6
e2e4c7c5g1f3b8c6d2d4c5d4f3d4g7g6c2c4g8f6b1c3c6d4d1d4d7d6c1e3f8g7f2f3e8g8d4d2c8e6
e2e4c7c5g1f3b8c6d2d4c5d4f3d4g7g6c2c4g8f6b1c3c6d4d1d4d7d6c4c5f8g7f1b5c8d7b5d7d8d7
e2e4c7c5g1f3b8c6d2d4c5d4f3d4g7g6c2c4g8f6b1c3c6d4d1d4d7d6f1e2f8g7c1e3e8g8d4d2c8e6
e2e4c7c5g1f3b8c6d2d4c5d4f3d4g8f6b1c3d7d6c1e3f6g4f1b5g4e3f2e3c8d7b5c6b7c6e1g1e7e6
e2e4c7c5g1f3b8c6d2d4c5d4f3d4g8f6b1c3d7d6c1g5e7e6d1d2a7a6e1c1c8d7f2f4b7b5d4f3b5b4
e2e4c7c5g1f3b8c6d2d4c5d4f3d4g8f6b1c3d7d6c1g5e7e6d1d2a7a6e1c1c8d7f2f4b7b5g5f6g7f6
e2e4c7c5g1f3b8c6d2d4c5d4f3d4g8f6b1c3d7d6c1g5e7e6d1d2a7a6e1c1c8d7f2f4b7b5g5f6g7f6
e2e4c7c5g1f3b8c6d2d4c5d4f3d4g8f6b1c3d7d6c1g5e7e6d1d2a7a6e1c1c8d7f2f4f8e7d4f3b7b5
e2e4c7c5g1f3b8c6d2d4c5d4f3d4g8f6b1c3d7d6c1g5e7e6d1d2a7a6e1c1c8d7f2f4f8e7f1e2e8g8
e2e4c7c5g1f3b8c6d2d4c5d4f3d4g8f6b1c3d7d6c1g5e7e6d1d2a7a6e1c1c8d7f2f4h7h6g5h4f6e4
e2e4c7c5g1f3b8c6d2d4c5d4f3d4g8f6b1c3d7d6c1g5e7e6d1d2a7a6e1c1c8d7h2h3b7b5a2a3f8e7
e2e4c7c5g1f3b8c6d2d4c5d4f3d4g8f6b1c3d7d6c1g5e7e6d1d2a7a6e1c1h7h6g5e3c8d7f2f3b7b5
e2e4c7c5g1f3b8c6d2d4c5d4f3d4g8f6b1c3d7d6c1g5e7e6d1d2a7a6e1c1h7h6g5e3c8d7f2f4a8c8
e2e4c7c5g1f3b8c6d2d4c5d4f3d4g8f6b1c3d7d6c1g5e7e6d1d2a7a6e1c1h7h6g5e3d8c7f2f3a8b8
e2e4c7c5g1f3b8c6d2d4c5d4f3d4g8f6b1c3d7d6c1g5e7e6d1d2a7a6e1c1h7h6g5e3f6g4d4c6b7c6
e2e4c7c5g1f3b8c6d2d4c5d4f3d4g8f6b1c3d7d6c1g5e7e6d1d2a7a6e1c1h7h6g5e3f6g4d4c6b7c6
e2e4c7c5g1f3b8c6d2d4c5d4f3d4g8f6b1c3d7d6c1g5e7e6d1d2a7a6e1c1h7h6g5e3f8e7f2f4c6d4
e2e4c7c5g1f3b8c6d2d4c5d4f3d4g8f6b1c3d7d6c1g5e7e6d1d2a7a6e1c1h7h6g5f4c8d7d4c6d7c6
e2e4c7c5g1f3b8c6d2d4c5d4f3d4g8f6b1c3d7d6c1g5e7e6d1d2a7a6f1e2c8d7a1d1d8c7e1g1f8e7
e2e4c7c5g1f3b8c6d2d4c5d4f3d4g8f6b1c3d7d6c1g5e7e6d1d2f8e7e1c1c6d4d2d4e8g8f2f4h7h6
e2e4c7c5g1f3b8c6d2d4c5d4f3d4g8f6b1c3d7d6c1g5e7e6d1d2f8e7e1c1e8g8d4b3a7a6g5f6g7f6
e2e4c7c5g1f3b8c6d2d4c5d4f3d4g8f6b1c3d7d6c1g5e7e6d1d2f8e7e1c1e8g8f2f4c6d4d2d4d8a5
e2e4c7c5g1f3b8c6d2d4c5d4f3d4g8f6b1c3d7d6c1g5e7e6d1d2f8e7e1c1e8g8f2f4c6d4d2d4h7h6
e2e4c7c5g1f3b8c6d2d4c5d4f3d4g8f6b1c3d7d6c1g5e7e6d1d2f8e7e1c1e8g8f2f4e6e5d4c6b7c6
e2e4c7c5g1f3b8c6d2d4c5d4f3d4g8f6b1c3d7d6c1g5e7e6d1d2f8e7e1c1e8g8f2f4h7h6g5h4e6e5
e2e4c7c5g1f3b8c6d2d4c5d4f3d4g8f6b1c3d7d6c1g5e7e6d1d2f8e7e1c1e8g8f2f4h7h6g5h4f6e4
e2e4c7c5g1f3b8c6d2d4c5d4f3d4g8f6b1c3d7d6c1g5e7e6d1d2h7h6g5f6g7f6e1c1a7a6f1e2h6h5
e2e4c7c5g1f3b8c6d2d4c5d4f3d4g8f6b1c3d7d6c1g5e7e6d1d2h7h6g5f6g7f6e1c1a7a6f2f4c8d7
e2e4c7c5g1f3b8c6d2d4c5d4f3d4g8f6b1c3d7d6c1g5e7e6d1d3a7a6a1d1c8d7f1e2f8e7e1g1e8g8
e2e4c7c5g1f3b8c6d2d4c5d4f3d4g8f6b1c3d7d6c1g5e7e6f1e2f8e7e1g1e8g8d1d3h7h6g5c1g8h8
e2e4c7c5g1f3b8c6d2d4c5d4f3d4g8f6b1c3d7d6c1g5e7e6f1e2f8e7e1g1e8g8d4b5a7a6g5f6g7f6
e2e4c7c5g1f3b8c6d2d4c5d4f3d4g8f6b1c3d7d6c1g5e7e6f2f4f8e7d1d2e8g8e1c1c6d4d2d4d8a5
e2e4c7c5g1f3b8c6d2d4c5d4f3d4g8f6b1c3d7d6c1g5e7e6g2g3f8e7f1g2e8g8e1g1c6d4d1d4h7h6
e2e4c7c5g1f3b8c6d2d4c5d4f3d4g8f6b1c3d7d6f1c4c8d7c1g5d8a5g5f6g7f6d4b3a5g5e1g1h8g8
e2e4c7c5g1f3b8c6d2d4c5d4f3d4g8f6b1c3d7d6f1c4c8d7c4b3g7g6f2f3c6a5c1g5f8g7d1d2h7h6
e2e4c7c5g1f3b8c6d2d4c5d4f3d4g8f6b1c3d7d6f1c4d8b6d4e2e7e6e1g1f8e7c4b3e8g8g1h1c6a5
e2e4c7c5g1f3b8c6d2d4c5d4f3d4g8f6b1c3d7d6f1c4e7e6c4b3f8e7e1g1e8g8c1e3c6a5f2f4b7b6
e2e4c7c5g1f3b8c6d2d4c5d4f3d4g8f6b1c3d7d6f1c4e7e6e1g1a7a6c1e3d8c7c4b3c6a5f2f4b7b5
e2e4c7c5g1f3b8c6d2d4c5d4f3d4g8f6b1c3d7d6f1c4e7e6e1g1a7a6c1e3d8c7c4b3f8e7f2f4c6a5
e2e4c7c5g1f3b8c6d2d4c5d4f3d4g8f6b1c3d7d6f1e2e7e5d4b3f8e7e1g1e8g8c1e3c8e6e2f3a7a5
e2e4c7c5g1f3b8c6d2d4c5d4f3d4g8f6b1c3d7d6f1e2e7e5d4b3f8e7e1g1e8g8c1e3c8e6e2f3c6a5
e2e4c7c5g1f3b8c6d2d4c5d4f3d4g8f6b1c3d7d6f1e2e7e6c1e3a7a6e1g1d8c7d4b3f8e7f2f4e8g8
e2e4c7c5g1f3b8c6d2d4c5d4f3d4g8f6b1c3d7d6f1e2g7g6c1e3f8g7h2h4e8g8h4h5d6d5h5g6f7g6
e2e4c7c5g1f3b8c6d2d4c5d4f3d4g8f6b1c3d7d6f1e2g7g6c1e3f8g7h2h4e8g8h4h5d6d5h5g6h7g6
e2e4c7c5g1f3b8c6d2d4c5d4f3d4g8f6b1c3d7d6f1e2g7g6c1e3f8g7h2h4h7h5f2f3e8g8d1d2d6d5
e2e4c7c5g1f3b8c6d2d4c5d4f3d4g8f6b1c3d7d6f1e2g7g6e1g1f8g7d4b3e8g8g1h1a7a6f2f4b7b5
e2e4c7c5g1f3b8c6d2d4c5d4f3d4g8f6b1c3d7d6g2g3c8g4f2f3g4d7c1e3g7g6d1d2f8g7e1c1e8g8
e2e4c7c5g1f3b8c6d2d4c5d4f3d4g8f6b1c3e7e5d4b3f8b4f1d3d7d5e4d5f6d5c1d2d5c3b2c3b4d6
e2e4c7c5g1f3b8c6d2d4c5d4f3d4g8f6b1c3e7e5d4b5d7d6c1g5a7a6b5a3b7b5g5f6g7f6c3d5f6f5
e2e4c7c5g1f3b8c6d2d4c5d4f3d4g8f6b1c3e7e5d4b5d7d6c1g5a7a6b5a3b7b5g5f6g7f6c3d5f6f5
e2e4c7c5g1f3b8c6d2d4c5d4f3d4g8f6b1c3e7e5d4b5d7d6c1g5a7a6g5f6g7f6b5a3d6d5c3d5f8a3
e2e4c7c5g1f3b8c6d2d4c5d4f3d4g8f6b1c3e7e5d4b5d7d6c3d5f6d5e4d5c6b8c2c4f8e7f1e2a7a6
e2e4c7c5g1f3b8c6d2d4c5d4f3d4g8f6b1c3e7e5d4b5d7d6c3d5f6d5e4d5c6e7a2a4e7f5c2c3g7g6
e2e4c7c5g1f3b8c6d2d4c5d4f3d4g8f6b1c3e7e5d4b5d7d6c3d5f6d5e4d5c6e7c2c3e7f5a2a4g7g6
e2e4c7c5g1f3b8c6d2d4c5d4f3d4g8f6b1c3e7e5d4b5d7d6c3d5f6d5e4d5c6e7c2c4e7f5f1d3f8e7
e2e4c7c5g1f3b8c6d2d4c5d4f3d4g8f6b1c3e7e5d4b5h7h6b5d6f8d6d1d6d8e7d6e7e8e7c1e3d7d6
e2e4c7c5g1f3b8c6d2d4c5d4f3d4g8f6b1c3e7e6d4b5d7d6c1f4e6e5f4g5a7a6b5a3b7b5c3d5f8e7
e2e4c7c5g1f3b8c6d2d4c5d4f3d4g8f6b1c3e7e6d4c6b7c6e4e5f6d5c3e4d8c7f2f4c7a5c1d2a5b6
e2e4c7c5g1f3b8c6d2d4c5d4f3d4g8f6b1c3e7e6f1b5d8b6b5c6d7c6e1g1f8e7e4e5f6d5c3e4c6c5
e2e4c7c5g1f3b8c6d2d4c5d4f3d4g8f6b1c3g7g6d4c6b7c6e4e5f6g8f1c4f8g7c1f4d8a5e1g1g7e5
e2e4c7c5g1f3b8c6d2d4c5d4f3d4g8f6b1c3g7g6d4c6d7c6d1d8e8d8f1c4d8e8a2a4e7e5f2f4c8e6
e2e4c7c5g1f3b8c6d2d4c5d4f3d4g8f6b1c3g7g6f1c4d7d6d4c6b7c6e4e5f6g4e5e6f7f5e1g1f8g7
e2e4c7c5g1f3b8c6f1b5g7g6b5c6b7c6e1g1f8g7f1e1f7f6c2c3g8h6d2d4c5d4c3d4e8g8b1c3d7d6
e2e4c7c5g1f3b8c6f1b5g7g6c2c3g8f6e4e5f6d5e1g1f8g7d2d4c5d4c3d4e8g8b1c3d5c7b5a4d7d6
e2e4c7c5g1f3b8c6f1b5g7g6e1g1f8g7b1c3d7d6d2d3c8d7c3d5e7e6d5e3g8e7c2c3e8g8d3d4c6d4
e2e4c7c5g1f3b8c6f1b5g7g6e1g1f8g7f1e1g8f6c2c3a7a6b5c6d7c6h2h3e8g8d2d4c5d4c3d4c6c5
e2e4c7c5g1f3b8c6f1b5g7g6e1g1f8g7f1e1g8f6c2c3e8g8h2h3e7e5b1a3d7d6b5c6b7c6d2d3a7a5
e2e4c7c5g1f3d7d6b1c3b8c6d2d4c5d4f3d4g8f6c1g5e7e6d1d2a7a6e1c1c8d7f2f4f8e7d4f3b7b5
e2e4c7c5g1f3d7d6b1c3e7e6d2d4c5d4f3d4g8f6c1e3f8e7f2f4b8c6d1f3e6e5d4c6b7c6f4e5d6e5
e2e4c7c5g1f3d7d6b1c3g8f6e4e5d6e5f3e5b8d7e5c4e7e6b2b3f8e7c1b2e8g8d1f3a8b8a2a4b7b6
e2e4c7c5g1f3d7d6b1c3g8f6e4e5d6e5f3e5e7e6g2g3b8d7e5c4d7b6d1e2b6c4e2c4c8d7f1g2d8c8
e2e4c7c5g1f3d7d6c2c3g8f6d1c2b8c6d2d4c5d4c3d4d6d5e4e5f6e4b1c3c8f5c2b3e4c3b2c3d8d7
e2e4c7c5g1f3d7d6c2c3g8f6f1e2g7g6e1g1f8g7e2b5b8c6d2d4c5d4c3d4a7a6b5e2d6d5e4e5f6e4
e2e4c7c5g1f3d7d6c2c3g8f6f1e2g7g6e1g1f8g7e2b5b8c6d2d4e8g8d4d5c6a5f1e1e7e6b5f1e6d5
e2e4c7c5g1f3d7d6c2c3g8f6f1e2g7g6e1g1f8g7e2b5c8d7b5d7d8d7f1e1e8g8d2d4b8a6e4e5d6e5
e2e4c7c5g1f3d7d6d2d4c5d4d1d4b8c6f1b5a7a6b5c6b7c6e1g1e7e5d4d3f8e7f1d1g8f6c1g5e8g8
e2e4c7c5g1f3d7d6d2d4c5d4f3d4b8c6b1c3e7e6f1e2g8f6c1e3f8e7f2f4e8g8e1g1c8d7d4b3a7a5
e2e4c7c5g1f3d7d6d2d4c5d4f3d4g8f6b1c3a7a6a2a4b8c6f1e2e7e5d4b3f8e7e1g1e8g8c1g5c8e6
e2e4c7c5g1f3d7d6d2d4c5d4f3d4g8f6b1c3a7a6a2a4b8c6f1e2g7g6c1e3f8g7e1g1e8g8f2f4c8d7
e2e4c7c5g1f3d7d6d2d4c5d4f3d4g8f6b1c3a7a6c1e3e7e5d4b3c8e6d1d2b8d7f2f3a8c8g2g4f8e7
e2e4c7c5g1f3d7d6d2d4c5d4f3d4g8f6b1c3a7a6c1e3e7e5d4f3d8c7a2a4f8e7a4a5b8d7f3d2d7c5
e2e4c7c5g1f3d7d6d2d4c5d4f3d4g8f6b1c3a7a6c1e3e7e5d4f3d8c7a2a4f8e7a4a5e8g8f1e2c8e6
e2e4c7c5g1f3d7d6d2d4c5d4f3d4g8f6b1c3a7a6c1e3e7e5d4f3f8e7f1c4c8e6c4e6f7e6f3g5d8d7
e2e4c7c5g1f3d7d6d2d4c5d4f3d4g8f6b1c3a7a6c1e3e7e6d1d2b7b5f2f3c8b7g2g4b8c6d4c6b7c6
e2e4c7c5g1f3d7d6d2d4c5d4f3d4g8f6b1c3a7a6c1e3e7e6f1e2f8e7f2f4b8c6d1d2c6d4d2d4e8g8
e2e4c7c5g1f3d7d6d2d4c5d4f3d4g8f6b1c3a7a6c1e3e7e6f2f3b7b5g2g4h7h6d1d2b8d7e1c1c8b7
e2e4c7c5g1f3d7d6d2d4c5d4f3d4g8f6b1c3a7a6c1e3e7e6f2f4b7b5d1f3c8b7f1d3b8d7g2g4d7c5
e2e4c7c5g1f3d7d6d2d4c5d4f3d4g8f6b1c3a7a6c1e3e7e6g2g4h7h6d1e2b8c6e1c1c8d7f2f3a8c8
e2e4c7c5g1f3d7d6d2d4c5d4f3d4g8f6b1c3a7a6c1g5b8c6d1d2e7e6e1c1c8d7f2f4h7h6g5h4g7g5
e2e4c7c5g1f3d7d6d2d4c5d4f3d4g8f6b1c3a7a6c1g5b8d7f1c4d8a5d1d2h7h6g5f6d7f6e1c1e7e6
e2e4c7c5g1f3d7d6d2d4c5d4f3d4g8f6b1c3a7a6c1g5e7e6d1d3f8e7f1e2h7h6g5h4b8d7e1c1d8c7
e2e4c7c5g1f3d7d6d2d4c5d4f3d4g8f6b1c3a7a6c1g5e7e6f2f4b7b5e4e5d6e5f4e5d8c7e5f6c7e5
e2e4c7c5g1f3d7d6d2d4c5d4f3d4g8f6b1c3a7a6c1g5e7e6f2f4b7b5e4e5d6e5f4e5d8c7f1b5a6b5
e2e4c7c5g1f3d7d6d2d4c5d4f3d4g8f6b1c3a7a6c1g5e7e6f2f4b8d7d1f3d8c7e1c1b7b5f1d3c8b7
e2e4c7c5g1f3d7d6d2d4c5d4f3d4g8f6b1c3a7a6c1g5e7e6f2f4b8d7d1f3d8c7e1c1b7b5f1d3c8b7
e2e4c7c5g1f3d7d6d2d4c5d4f3d4g8f6b1c3a7a6c1g5e7e6f2f4c8d7d1f3b8c6e1c1d8c7d4c6b7c6
e2e4c7c5g1f3d7d6d2d4c5d4f3d4g8f6b1c3a7a6c1g5e7e6f2f4d8b6d1d2b6b2a1b1b2a3f4f5b8c6
e2e4c7c5g1f3d7d6d2d4c5d4f3d4g8f6b1c3a7a6c1g5e7e6f2f4d8b6d1d2b6b2a1b1b2a3f4f5b8c6
e2e4c7c5g1f3d7d6d2d4c5d4f3d4g8f6b1c3a7a6c1g5e7e6f2f4d8b6d1d2b6b2a1b1b2a3f4f5b8c6
e2e4c7c5g1f3d7d6d2d4c5d4f3d4g8f6b1c3a7a6c1g5e7e6f2f4d8b6d1d2b6b2d4b3b2a3f1d3f8e7
e2e4c7c5g1f3d7d6d2d4c5d4f3d4g8f6b1c3a7a6c1g5e7e6f2f4d8b6d1d2b6b2d4b3b2a3g5f6g7f6
e2e4c7c5g1f3d7d6d2d4c5d4f3d4g8f6b1c3a7a6c1g5e7e6f2f4d8b6d1d2b6b2d4b3b2a3g5f6g7f6
e2e4c7c5g1f3d7d6d2d4c5d4f3d4g8f6b1c3a7a6c1g5e7e6f2f4d8b6d1d2b6b2d4b3b2a3g5f6g7f6
e2e4c7c5g1f3d7d6d2d4c5d4f3d4g8f6b1c3a7a6c1g5e7e6f2f4d8b6d1d2b6b2d4b3b8c6g5f6g7f6
e2e4c7c5g1f3d7d6d2d4c5d4f3d4g8f6b1c3a7a6c1g5e7e6f2f4f8e7d1f3b8d7f1c4h7h6g5f6e7f6
e2e4c7c5g1f3d7d6d2d4c5d4f3d4g8f6b1c3a7a6c1g5e7e6f2f4f8e7d1f3d8c7e1c1b8d7d1e1h7h6
e2e4c7c5g1f3d7d6d2d4c5d4f3d4g8f6b1c3a7a6c1g5e7e6f2f4f8e7d1f3d8c7e1c1b8d7f1d3b7b5
e2e4c7c5g1f3d7d6d2d4c5d4f3d4g8f6b1c3a7a6c1g5e7e6f2f4f8e7d1f3d8c7e1c1b8d7f1e2b7b5
e2e4c7c5g1f3d7d6d2d4c5d4f3d4g8f6b1c3a7a6c1g5e7e6f2f4f8e7d1f3d8c7e1c1b8d7f4f5e6e5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e2e4c7c5g1f3d7d6d2d4c5d4f3d4g8f6b1c3a7a6c1g5e7e6f2f4h7h6g5h4d8b6a2a3b8c6h4f2b6c7
e2e4c7c5g1f3d7d6d2d4c5d4f3d4g8f6b1c3a7a6c1g5e7e6f2f4h7h6g5h4d8b6a2a3b8c6h4f2b6c7
e2e4c7c5g1f3d7d6d2d4c5d4f3d4g8f6b1c3a7a6f1c4b8d7a2a4g7g6e1g1f8g7c1g5e8g8d1d2d7c5
e2e4c7c5g1f3d7d6d2d4c5d4f3d4g8f6b1c3a7a6f1c4e7e6a2a3f8e7e1g1e8g8c4a2b7b5f2f4c8b7
e2e4c7c5g1f3d7d6d2d4c5d4f3d4g8f6b1c3a7a6f1c4e7e6c4b3b7b5e1g1f8e7d1f3d8c7f3g3b8c6
e2e4c7c5g1f3d7d6d2d4c5d4f3d4g8f6b1c3a7a6f1c4e7e6c4b3b7b5e1g1f8e7d1f3d8c7f3g3e8g8
e2e4c7c5g1f3d7d6d2d4c5d4f3d4g8f6b1c3a7a6f1c4e7e6c4b3b7b5e1g1f8e7d1f3d8c7f3g3e8g8
e2e4c7c5g1f3d7d6d2d4c5d4f3d4g8f6b1c3a7a6f1c4e7e6c4b3b7b5f2f3f8e7c1e3e8g8d1d2d8c7
e2e4c7c5g1f3d7d6d2d4c5d4f3d4g8f6b1c3a7a6f1c4e7e6c4b3b7b5f2f4b5b4c3a4f6e4e1g1g7g6
e2e4c7c5g1f3d7d6d2d4c5d4f3d4g8f6b1c3a7a6f1c4e7e6c4b3b8c6c1e3f8e7f2f4e8g8e1g1c6d4
e2e4c7c5g1f3d7d6d2d4c5d4f3d4g8f6b1c3a7a6f1c4e7e6c4b3b8c6f2f4f8e7c1e3e8g8d1f3c6d4
e2e4c7c5g1f3d7d6d2d4c5d4f3d4g8f6b1c3a7a6f1c4e7e6c4b3b8d7f2f4d7c5d1f3b7b5f4f5c8d7
e2e4c7c5g1f3d7d6d2d4c5d4f3d4g8f6b1c3a7a6f1c4e7e6c4b3b8d7f2f4d7c5e4e5d6e5f4e5f6d7
e2e4c7c5g1f3d7d6d2d4c5d4f3d4g8f6b1c3a7a6f1c4e7e6c4b3b8d7f2f4d7c5f4f5f8e7d1f3e8g8
e2e4c7c5g1f3d7d6d2d4c5d4f3d4g8f6b1c3a7a6f1c4e7e6c4b3f8e7f2f4e8g8d1f3d8c7e1g1b7b5
e2e4c7c5g1f3d7d6d2d4c5d4f3d4g8f6b1c3a7a6f1d3g7g6h2h3f8g7c1e3b8c6e1g1e8g8f1e1c8d7
e2e4c7c5g1f3d7d6d2d4c5d4f3d4g8f6b1c3a7a6f1e2d8c7c1g5b8d7e1g1e7e6e2h5c7c4d4e6c4e6
e2e4c7c5g1f3d7d6d2d4c5d4f3d4g8f6b1c3a7a6f1e2d8c7e1g1e7e6f2f4b8c6c1e3f8e7d1e1c6d4
e2e4c7c5g1f3d7d6d2d4c5d4f3d4g8f6b1c3a7a6f1e2e7e5d4b3c8e6e1g1b8d7a2a4f8e7f2f4d8c7
e2e4c7c5g1f3d7d6d2d4c5d4f3d4g8f6b1c3a7a6f1e2e7e5d4b3c8e6e1g1b8d7a2a4f8e7f2f4d8c7
e2e4c7c5g1f3d7d6d2d4c5d4f3d4g8f6b1c3a7a6f1e2e7e5d4b3c8e6e1g1b8d7c1e3f8e7f2f3d7b6
e2e4c7c5g1f3d7d6d2d4c5d4f3d4g8f6b1c3a7a6f1e2e7e5d4b3c8e6e1g1b8d7f2f4d8c7a2a4f8e7
e2e4c7c5g1f3d7d6d2d4c5d4f3d4g8f6b1c3a7a6f1e2e7e5d4b3c8e6e1g1b8d7f2f4d8c7f4f5e6c4
e2e4c7c5g1f3d7d6d2d4c5d4f3d4g8f6b1c3a7a6f1e2e7e5d4b3c8e6e1g1f8e7f2f4e5f4c1f4e8g8
e2e4c7c5g1f3d7d6d2d4c5d4f3d4g8f6b1c3a7a6f1e2e7e5d4b3c8e6f2f4d8c7f4f5e6c4e2f3a6a5
e2e4c7c5g1f3d7d6d2d4c5d4f3d4g8f6b1c3a7a6f1e2e7e5d4b3f8e7c1e3b8d7e1g1e8g8f2f3d8c7
e2e4c7c5g1f3d7d6d2d4c5d4f3d4g8f6b1c3a7a6f1e2e7e5d4b3f8e7c1e3c8e6e1g1b8d7f2f4a8c8
e2e4c7c5g1f3d7d6d2d4c5d4f3d4g8f6b1c3a7a6f1e2e7e5d4b3f8e7c1g5b8d7a2a4b7b6c3d5c8b7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e2e4c7c5g1f3d7d6d2d4c5d4f3d4g8f6b1c3a7a6f1e2e7e5d4b3f8e7e1g1c8e6f2f4d8c7g2g4h7h6
e2e4c7c5g1f3d7d6d2d4c5d4f3d4g8f6b1c3a7a6f1e2e7e5d4b3f8e7e1g1e8g8c1e3c8e6f2f4e5f4
e2e4c7c5g1f3d7d6d2d4c5d4f3d4g8f6b1c3a7a6f1e2e7e5d4b3f8e7e1g1e8g8c1e3d8c7a2a4c8e6
e2e4c7c5g1f3d7d6d2d4c5d4f3d4g8f6b1c3a7a6f1e2e7e5d4b3f8e7e1g1e8g8c1e3d8c7a2a4c8e6
e2e4c7c5g1f3d7d6d2d4c5d4f3d4g8f6b1c3a7a6f1e2e7e5d4b3f8e7e1g1e8g8c1e3f8e8d1d2d8c7
e2e4c7c5g1f3d7d6d2d4c5d4f3d4g8f6b1c3a7a6f1e2e7e6e1g1d8c7f2f4f8e7c1e3b8d7e2f3d7b6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e2e4c7c5g1f3d7d6d2d4c5d4f3d4g8f6b1c3a7a6f1e2e7e6e1g1f8e7f2f4e8g8g1h1b8c6c1e3d8c7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e2e4c7c5g1f3d7d6d2d4c5d4f3d4g8f6b1c3a7a6f1e2e7e6e1g1f8e7f2f4e8g8g1h1d8c7d1e1b7b5
e2e4c7c5g1f3d7d6d2d4c5d4f3d4g8f6b1c3a7a6f1e2e7e6e1g1f8e7f2f4e8g8g1h1d8c7e2f3b8c6
e2e4c7c5g1f3d7d6d2d4c5d4f3d4g8f6b1c3a7a6f1e2e7e6f2f4f8e7e1g1e8g8g1h1d8c7d1e1b7b5
e2e4c7c5g1f3d7d6d2d4c5d4f3d4g8f6b1c3a7a6f2f4b8d7f1e2g7g6e1g1f8g7a2a4e8g8g1h1d8c7
e2e4c7c5g1f3d7d6d2d4c5d4f3d4g8f6b1c3a7a6f2f4d8c7f1e2e7e5d4b3b7b5e1g1c8b7d1d3b8d7
e2e4c7c5g1f3d7d6d2d4c5d4f3d4g8f6b1c3a7a6f2f4d8c7f1e2e7e6e1g1f8e7a2a4b8c6c1e3e8g8
e2e4c7c5g1f3d7d6d2d4c5d4f3d4g8f6b1c3a7a6f2f4d8c7f1e2e7e6e1g1f8e7g1h1e8g8a2a4b8c6
e2e4c7c5g1f3d7d6d2d4c5d4f3d4g8f6b1c3a7a6f2f4e7e5d4f3b8d7a2a4d8c7f1d3f8e7e1g1e8g8
e2e4c7c5g1f3d7d6d2d4c5d4f3d4g8f6b1c3a7a6f2f4e7e5d4f3b8d7a2a4d8c7f1d3g7g6e1g1b7b6
e2e4c7c5g1f3d7d6d2d4c5d4f3d4g8f6b1c3a7a6f2f4e7e5d4f3b8d7a2a4f8e7f1c4e8g8d1e2d8a5
e2e4c7c5g1f3d7d6d2d4c5d4f3d4g8f6b1c3a7a6f2f4e7e6c1e3b7b5d1f3c8b7f1d3b8d7a2a3d7c5
e2e4c7c5g1f3d7d6d2d4c5d4f3d4g8f6b1c3a7a6g2g3e7e5d4e2c8e6f1g2b7b5a2a4b5b4c3d5f6d5
e2e4c7c5g1f3d7d6d2d4c5d4f3d4g8f6b1c3a7a6g2g3e7e5d4e2c8e6f1g2b7b5e1g1b8d7a2a4b5b4
e2e4c7c5g1f3d7d6d2d4c5d4f3d4g8f6b1c3a7a6g2g3e7e5d4e2c8g4f1g2d8d7h2h3g4e6c3d5e6d5
e2e4c7c5g1f3d7d6d2d4c5d4f3d4g8f6b1c3a7a6g2g3e7e5d4e2f8e7f1g2e8g8a2a4b7b6e1g1c8b7
e2e4c7c5g1f3d7d6d2d4c5d4f3d4g8f6b1c3a7a6g2g3e7e5d4e2f8e7f1g2e8g8a2a4b8c6e1g1c6b4
e2e4c7c5g1f3d7d6d2d4c5d4f3d4g8f6b1c3a7a6g2g3e7e6f1g2f8e7e1g1e8g8b2b3d8c7c1b2b8c6
e2e4c7c5g1f3d7d6d2d4c5d4f3d4g8f6b1c3b8c6c1g5d8b6d4b3e7e6d1d2f8e7f2f3e8g8g2g4f8d8
e2e4c7c5g1f3d7d6d2d4c5d4f3d4g8f6b1c3b8c6c1g5e7e6d1d2a7a6e1c1c6d4d2d4f8e7f2f3d8c7
e2e4c7c5g1f3d7d6d2d4c5d4f3d4g8f6b1c3b8c6c1g5e7e6d1d2a7a6e1c1c8d7f2f3d8c7c1b1f8e7
e2e4c7c5g1f3d7d6d2d4c5d4f3d4g8f6b1c3b8c6c1g5e7e6d1d2a7a6e1c1c8d7f2f4b7b5d4c6d7c6
e2e4c7c5g1f3d7d6d2d4c5d4f3d4g8f6b1c3b8c6c1g5e7e6d1d2a7a6e1c1c8d7f2f4b7b5d4c6d7c6
e2e4c7c5g1f3d7d6d2d4c5d4f3d4g8f6b1c3b8c6c1g5e7e6d1d2a7a6e1c1f8e7f2f4c8d7d4f3b7b5
e2e4c7c5g1f3d7d6d2d4c5d4f3d4g8f6b1c3b8c6c1g5e7e6d1d2a7a6e1c1f8e7g5f6g7f6f1c4c6d4
e2e4c7c5g1f3d7d6d2d4c5d4f3d4g8f6b1c3b8c6c1g5e7e6d1d2a7a6e1c1h7h6g5e3c6d4e3d4b7b5
e2e4c7c5g1f3d7d6d2d4c5d4f3d4g8f6b1c3b8c6c1g5e7e6d1d2a7a6e1c1h7h6g5e3c6d4e3d4b7b5
e2e4c7c5g1f3d7d6d2d4c5d4f3d4g8f6b1c3b8c6c1g5e7e6d1d2f8e7e1c1e8g8d4b3a7a5a2a4d6d5
e2e4c7c5g1f3d7d6d2d4c5d4f3d4g8f6b1c3b8c6c1g5e7e6d1d2f8e7e1c1e8g8d4b3a7a5a2a4d6d5
e2e4c7c5g1f3d7d6d2d4c5d4f3d4g8f6b1c3b8c6c1g5e7e6d1d2f8e7e1c1e8g8d4b3a7a6g5f6g7f6
e2e4c7c5g1f3d7d6d2d4c5d4f3d4g8f6b1c3b8c6c1g5e7e6d1d2f8e7e1c1e8g8f2f4c6d4d2d4d8a5
e2e4c7c5g1f3d7d6d2d4c5d4f3d4g8f6b1c3b8c6c1g5e7e6d1d2f8e7e1c1e8g8f2f4c6d4d2d4d8a5
e2e4c7c5g1f3d7d6d2d4c5d4f3d4g8f6b1c3b8c6c1g5e7e6d1d2f8e7e1c1e8g8f2f4c6d4d2d4d8a5
e2e4c7c5g1f3d7d6d2d4c5d4f3d4g8f6b1c3b8c6c1g5e7e6d1d2f8e7e1c1e8g8f2f4h7h6g5h4e6e5
e2e4c7c5g1f3d7d6d2d4c5d4f3d4g8f6b1c3b8c6c1g5e7e6d1d2f8e7e1c1e8g8f2f4h7h6g5h4e6e5
e2e4c7c5g1f3d7d6d2d4c5d4f3d4g8f6b1c3b8c6f1c4e7e6c4b3a7a6f2f4f8e7c1e3d8c7e1g1b7b5
e2e4c7c5g1f3d7d6d2d4c5d4f3d4g8f6b1c3b8c6f1c4e7e6c4b3f8e7c1e3e8g8e1g1a7a6f2f4c6d4
e2e4c7c5g1f3d7d6d2d4c5d4f3d4g8f6b1c3b8c6f1c4e7e6c4b3f8e7c1e3e8g8e1g1c8d7f2f4d8c8
e2e4c7c5g1f3d7d6d2d4c5d4f3d4g8f6b1c3b8c6f1c4e7e6c4b3f8e7c1e3e8g8f2f4c8d7e1g1a7a6
e2e4c7c5g1f3d7d6d2d4c5d4f3d4g8f6b1c3b8c6f1c4e7e6c4b3f8e7e1g1c6d4d1d4e8g8f2f4b7b6
e2e4c7c5g1f3d7d6d2d4c5d4f3d4g8f6b1c3b8c6f1c4e7e6c4b3f8e7e1g1e8g8c1e3a7a6f2f4d8c7
e2e4c7c5g1f3d7d6d2d4c5d4f3d4g8f6b1c3b8c6f1c4e7e6c4b3f8e7e1g1e8g8f2f4c8d7g1h1a8c8
e2e4c7c5g1f3d7d6d2d4c5d4f3d4g8f6b1c3b8c6f1c4e7e6c4b3f8e7f2f4e8g8c1e3c6d4e3d4b7b5
e2e4c7c5g1f3d7d6d2d4c5d4f3d4g8f6b1c3b8c6f1e2g7g6d4b3f8g7e1g1e8g8c1g5a7a6a2a4c8e6
e2e4c7c5g1f3d7d6d2d4c5d4f3d4g8f6b1c3b8d7f1c4a7a6c1g5d8a5d1d2e7e6e1g1h7h6g5h4g7g5
e2e4c7c5g1f3d7d6d2d4c5d4f3d4g8f6b1c3c8d7c1g5e7e6d4b5d7b5f1b5b8c6d1f3h7h6g5h4f8e7
e2e4c7c5g1f3d7d6d2d4c5d4f3d4g8f6b1c3c8d7f1e2e7e6e1g1f8e7f2f4b8c6d4b3e8g8c1e3a8c8
e2e4c7c5g1f3d7d6d2d4c5d4f3d4g8f6b1c3e7e6f1e2a7a6e1g1b8d7f2f4b7b5e2f3c8b7a2a3d8c7
e2e4c7c5g1f3d7d6d2d4c5d4f3d4g8f6b1c3e7e6f1e2f8e7e1g1b8c6f2f4e8g8g1h1c8d7d4b3a7a6
e2e4c7c5g1f3d7d6d2d4c5d4f3d4g8f6b1c3e7e6f1e2f8e7e1g1e8g8c1e3b8c6f2f4e6e5d4b3e5f4
e2e4c7c5g1f3d7d6d2d4c5d4f3d4g8f6b1c3e7e6f1e2f8e7e1g1e8g8f2f4b8c6c1e3a7a6d1e1c6d4
e2e4c7c5g1f3d7d6d2d4c5d4f3d4g8f6b1c3e7e6f1e2f8e7e1g1e8g8f2f4b8c6c1e3e6e5d4b3a7a5
e2e4c7c5g1f3d7d6d2d4c5d4f3d4g8f6b1c3e7e6f2f4a7a6d1f3d8b6d4b3b8c6f1d3f8e7c1e3b6c7
e2e4c7c5g1f3d7d6d2d4c5d4f3d4g8f6b1c3e7e6f2f4a7a6f1e2f8e7e1g1d8c7d1e1e8g8e1g3b8c6
e2e4c7c5g1f3d7d6d2d4c5d4f3d4g8f6b1c3e7e6g2g3b8c6f1g2c8d7e1g1f8e7c1e3c6e5a2a4a7a6
e2e4c7c5g1f3d7d6d2d4c5d4f3d4g8f6b1c3e7e6g2g4a7a6f1g2f6d7e1g1b8c6g1h1f8e7f2f4e8g8
e2e4c7c5g1f3d7d6d2d4c5d4f3d4g8f6b1c3e7e6g2g4a7a6g4g5f6d7a2a4b8c6c1e3d7e5f1e2c6d4
e2e4c7c5g1f3d7d6d2d4c5d4f3d4g8f6b1c3e7e6g2g4h7h6g4g5h6g5c1g5a7a6f1g2c8d7d1e2f8e7
e2e4c7c5g1f3d7d6d2d4c5d4f3d4g8f6b1c3e7e6g2g4h7h6h2h3a7a6f1g2g7g5b2b3b8d7c1b2d7e5
e2e4c7c5g1f3d7d6d2d4c5d4f3d4g8f6b1c3g7g6c1e3f8g7d1d2b8c6f2f3e8g8f1c4c8d7h2h4h7h5
e2e4c7c5g1f3d7d6d2d4c5d4f3d4g8f6b1c3g7g6c1e3f8g7d1d2b8d7f2f3a7a6e1c1b7b5g2g4c8b7
e2e4c7c5g1f3d7d6d2d4c5d4f3d4g8f6b1c3g7g6c1e3f8g7f1e2b8c6e1g1e8g8d4b3a7a6f2f3b7b5
e2e4c7c5g1f3d7d6d2d4c5d4f3d4g8f6b1c3g7g6c1e3f8g7f2f3b8c6d1d2e8g8e1c1c8e6c1b1a8c8
e2e4c7c5g1f3d7d6d2d4c5d4f3d4g8f6b1c3g7g6c1e3f8g7f2f3b8c6d1d2e8g8f1c4c8d7h2h4a8c8
e2e4c7c5g1f3d7d6d2d4c5d4f3d4g8f6b1c3g7g6c1e3f8g7f2f3e8g8d1d2b8c6f1c4c8d7c4b3a8c8
e2e4c7c5g1f3d7d6d2d4c5d4f3d4g8f6b1c3g7g6c1e3f8g7f2f3e8g8d1d2b8c6f1c4c8d7c4b3a8c8
e2e4c7c5g1f3d7d6d2d4c5d4f3d4g8f6b1c3g7g6c1e3f8g7f2f3e8g8d1d2b8c6f1c4c8d7e1c1c6e5
e2e4c7c5g1f3d7d6d2d4c5d4f3d4g8f6b1c3g7g6c1e3f8g7f2f3e8g8d1d2b8c6f1c4c8d7h2h4h7h5
e2e4c7c5g1f3d7d6d2d4c5d4f3d4g8f6b1c3g7g6c1e3f8g7f2f3e8g8d1d2b8c6g2g4c8e6e1c1c6d4
e2e4c7c5g1f3d7d6d2d4c5d4f3d4g8f6b1c3g7g6c1e3f8g7f2f3e8g8d1d2f8e8g2g4b8c6h2h4f6d7
e2e4c7c5g1f3d7d6d2d4c5d4f3d4g8f6b1c3g7g6f1e2f8g7c1e3e8g8e1g1b8c6d1d2d6d5e4d5f6d5
e2e4c7c5g1f3d7d6d2d4g8f6b1c3c5d4f3d4a7a6c1g5e7e6f2f4d8b6d1d3b6b2a1b1b2a3f4f5b8c6
e2e4c7c5g1f3d7d6d2d4g8f6b1c3c5d4f3d4a7a6f1c4e7e6a2a4f8e7e1g1e8g8c1e3b7b6f2f4d8c7
e2e4c7c5g1f3d7d6d2d4g8f6b1c3c5d4f3d4e7e6f1e2a7a6a2a4b7b6e1g1c8b7e2d3b8d7d1e2f8e7
e2e4c7c5g1f3d7d6f1b5b8c6d2d4c5d4d1d4c8g4d4d3a8c8c2c4g7g6b1c3f8g7e1g1g4f3d3f3g8f6
e2e4c7c5g1f3d7d6f1b5b8c6e1g1c8d7f1e1g8f6c2c3a7a6b5f1d7g4d2d3g7g6b1d2f8g7h2h3g4d7
e2e4c7c5g1f3d7d6f1b5b8c6e1g1c8d7f1e1g8f6c2c3a7a6b5f1d7g4d2d3g7g6b1d2f8g7h2h3g4f3
e2e4c7c5g1f3d7d6f1b5b8c6e1g1c8g4h2h3g4h5c2c3d8b6b1a3a7a6b5a4b6c7d2d4b7b5a3b5a6b5
e2e4c7c5g1f3d7d6f1b5b8d7c2c3g8f6d1e2e7e6d2d4c5d4c3d4f8e7e1g1e8g8c1d2a7a6b5d3e6e5
e2e4c7c5g1f3d7d6f1b5b8d7c2c3g8f6d2d3g7g6e1g1f8g7f1e1a7a6b5a4b7b5a4c2e8g8a2a4c8b7
e2e4c7c5g1f3d7d6f1b5c8d7b5d7b8d7e1g1g8f6d1e2e7e6b2b3f8e7c1b2e8g8c2c4a7a6d2d4c5d4
e2e4c7c5g1f3d7d6f1b5c8d7b5d7b8d7e1g1g8f6d1e2e7e6b2b3f8e7c1b2e8g8d2d4c5d4f3d4d7c5
e2e4c7c5g1f3d7d6f1b5c8d7b5d7b8d7e1g1g8f6d1e2e7e6b2b3g7g6d2d4c5d4f3d4f8g7c1a3d8b6
e2e4c7c5g1f3d7d6f1b5c8d7b5d7d8d7c2c4b8c6b1c3g8f6e1g1g7g6d2d4c5d4f3d4f8g7d4c2e8g8
e2e4c7c5g1f3d7d6f1b5c8d7b5d7d8d7c2c4e7e5b1c3b8c6d2d3g7g6a2a3f8g7a1b1g8e7b2b4b7b6
e2e4c7c5g1f3d7d6f1b5c8d7b5d7d8d7c2c4g8f6b1c3b8c6e1g1g7g6d2d4c5d4f3d4f8g7d4e2e8g8
e2e4c7c5g1f3d7d6f1b5c8d7b5d7d8d7c2c4g8f6b1c3b8c6e1g1g7g6d2d4c5d4f3d4f8g7d4e2e8g8
e2e4c7c5g1f3d7d6f1b5c8d7b5d7d8d7e1g1b8c6c2c3g8f6d2d4f6e4d4d5c6e5f1e1e5f3d1f3e4f6
e2e4c7c5g1f3d7d6f1b5c8d7b5d7d8d7e1g1b8c6c2c4c6e5d2d3g7g6f3e5d6e5c1e3e7e6b1c3f8d6
e2e4c7c5g1f3d7d6f1b5c8d7b5d7d8d7e1g1b8c6f1e1g8f6d2d4c5d4c1g5d6d5g5f6g7f6e4d5d7d5
e2e4c7c5g1f3d7d6f1b5c8d7b5d7d8d7e1g1g8f6f1e1b8c6c2c3e7e6d2d4c5d4c3d4d6d5e4e5f6e4
e2e4c7c5g1f3d7d6f1b5c8d7b5d7d8d7e1g1g8f6f1e1b8c6d2d4c5d4c1g5f6g4f3d4h7h6g5h4g7g5
e2e4c7c5g1f3d7d6f1c4g8f6d2d3e7e6c4b3b8c6c2c3g7g6e1g1f8g7f1e1e8g8d3d4c5d4c3d4e6e5
e2e4c7c5g1f3d7d6g2g3b8c6f1g2g8f6b1c3g7g6e1g1f8g7d2d3e8g8c1g5h7h6g5d2e7e5a2a3c8e6
e2e4c7c5g1f3d7d6g2g3e7e5f1g2g7g6e1g1f8g7c2c3b8c6d2d3g8e7a2a3e8g8b2b4c5b4a3b4b7b5
e2e4c7c5g1f3e7e6b1c3a7a6d2d4c5d4f3d4d8c7f1d3b8c6c1e3g8f6e1g1b7b5d4c6c7c6a2a3f8c5
e2e4c7c5g1f3e7e6b1c3d7d6d2d4c5d4d1d4b8c6f1b5c8d7d4d3a7a6b5c6d7c6c1f4e6e5f4e3g8f6
e2e4c7c5g1f3e7e6b2b3b8c6c1b2d7d6g2g3g8f6d2d3f8e7f1g2e8g8e1g1f6d7f1e1e7f6c2c3b7b6
e2e4c7c5g1f3e7e6c2c3g8f6e4e5f6d5d2d4c5d4c3d4f8e7a2a3b7b6f1d3c8a6e1g1e8g8f1e1a6d3
e2e4c7c5g1f3e7e6c2c3g8f6e4e5f6d5d2d4c5d4d1d4b8c6d4e4f7f5e5f6d5f6e4h4d8c7f1e2b7b6
e2e4c7c5g1f3e7e6d2d3d7d5b1d2b8c6g2g3g7g6f1g2f8g7e1g1g8e7f1e1e8g8c2c3b7b6d2f1c8b7
e2e4c7c5g1f3e7e6d2d4c5d4f3d4a7a6b1c3b7b5f1d3c8b7e1g1d8c7f1e1f8c5c1e3g8f6d4b5a6b5
e2e4c7c5g1f3e7e6d2d4c5d4f3d4a7a6b1c3b8c6c1e3g8f6f1d3d7d5e4d5e6d5e1g1f8d6d4c6b7c6
e2e4c7c5g1f3e7e6d2d4c5d4f3d4a7a6b1c3d8c7a2a3b8c6c1e3g8f6f1e2b7b5f2f4c8b7e2f3d7d6
e2e4c7c5g1f3e7e6d2d4c5d4f3d4a7a6b1c3d8c7f1d3b8c6c1e3g8f6e1g1b7b5d4b3f8e7f2f4d7d6
e2e4c7c5g1f3e7e6d2d4c5d4f3d4a7a6b1c3d8c7f2f4b7b5a2a3c8b7d1f3g8f6f1d3f8c5d4b3c5e7
e2e4c7c5g1f3e7e6d2d4c5d4f3d4a7a6c2c4g8f6b1c3f8b4d1f3d8c7d4c2b4d6f1e2b8c6f3e3b7b6
e2e4c7c5g1f3e7e6d2d4c5d4f3d4a7a6c2c4g8f6b1c3f8b4f1d3b8c6d4e2d8c7e1g1c6e5f2f4e5c4
e2e4c7c5g1f3e7e6d2d4c5d4f3d4a7a6c2c4g8f6f1d3b8c6d4c6d7c6e1g1e6e5d1c2f8c5b1d2c8e6
e2e4c7c5g1f3e7e6d2d4c5d4f3d4a7a6f1d3b8c6d4c6b7c6e1g1d7d5b1d2g8f6b2b3f8b4c1b2a6a5
e2e4c7c5g1f3e7e6d2d4c5d4f3d4a7a6f1d3b8c6d4c6b7c6e1g1d7d5b1d2g8f6d1e2f8e7b2b3e8g8
e2e4c7c5g1f3e7e6d2d4c5d4f3d4a7a6f1d3b8c6d4c6b7c6e1g1d7d5b1d2g8f6d1e2f8e7f1e1e8g8
e2e4c7c5g1f3e7e6d2d4c5d4f3d4a7a6f1d3b8c6d4c6b7c6e1g1d7d5c2c4g8f6c4d5c6d5e4d5e6d5
e2e4c7c5g1f3e7e6d2d4c5d4f3d4a7a6f1d3b8c6d4c6d7c6e1g1e6e5b1d2d8c7a2a4g8f6d1f3f8c5
e2e4c7c5g1f3e7e6d2d4c5d4f3d4a7a6f1d3f8c5c1e3d7d6b1c3g8e7e1g1b8d7d1e2b7b5a2a4d8b6
e2e4c7c5g1f3e7e6d2d4c5d4f3d4a7a6f1d3f8c5d4b3c5a7d1e2b8c6c1e3d7d6b1c3g8e7e1g1e6e5
e2e4c7c5g1f3e7e6d2d4c5d4f3d4a7a6f1d3f8c5d4b3c5a7e1g1b8c6d1g4g8f6g4g7h8g8g7h6c6e5
e2e4c7c5g1f3e7e6d2d4c5d4f3d4a7a6f1d3g8f6e1g1d7d6c2c4f8e7b1c3e8g8c1e3b8d7f2f4d7c5
e2e4c7c5g1f3e7e6d2d4c5d4f3d4a7a6f1d3g8f6e1g1d8c7b1d2f8c5d2b3c5e7f2f4d7d6d1f3e8g8
e2e4c7c5g1f3e7e6d2d4c5d4f3d4a7a6f1d3g8f6e1g1d8c7d1e2d7d6c2c4g7g6b1c3f8g7f1d1e8g8
e2e4c7c5g1f3e7e6d2d4c5d4f3d4a7a6f1d3g8f6e1g1d8c7f2f4f8c5c2c3b8c6g1h1d7d6d4b3c5a7
e2e4c7c5g1f3e7e6d2d4c5d4f3d4b8c6b1c3a7a6d4c6b7c6f1d3d7d5e1g1g8f6f1e1f8e7e4e5f6d7
e2e4c7c5g1f3e7e6d2d4c5d4f3d4b8c6b1c3a7a6f1e2d7d6c1e3f8e7f2f4g8f6d1d2c6d4d2d4b7b5
e2e4c7c5g1f3e7e6d2d4c5d4f3d4b8c6b1c3a7a6f1e2d7d6e1g1g8f6c1e3f8e7f2f4e8g8a2a4d8c7
e2e4c7c5g1f3e7e6d2d4c5d4f3d4b8c6b1c3a7a6g2g3d7d6f1g2c8d7e1g1g8f6b2b3f8e7c3e2a8c8
e2e4c7c5g1f3e7e6d2d4c5d4f3d4b8c6b1c3a7a6g2g3d7d6f1g2c8d7e1g1g8f6f1e1f8e7d4c6d7c6
e2e4c7c5g1f3e7e6d2d4c5d4f3d4b8c6b1c3d7d6c1e3g8f6f1e2f8e7f2f4e8g8d1d2a7a6e1c1d6d5
e2e4c7c5g1f3e7e6d2d4c5d4f3d4b8c6b1c3d7d6c1e3g8f6f2f4f8e7d1e2e6e5d4f3a7a6e1c1d8a5
e2e4c7c5g1f3e7e6d2d4c5d4f3d4b8c6b1c3d7d6c1e3g8f6f2f4f8e7f1e2e8g8e1g1c8d7d4b3a7a6
e2e4c7c5g1f3e7e6d2d4c5d4f3d4b8c6b1c3d7d6f1e2g8f6c1e3c8d7f2f4f8e7d4b3a7a6a2a4c6a5
e2e4c7c5g1f3e7e6d2d4c5d4f3d4b8c6b1c3d7d6f1e2g8f6c1e3c8d7f2f4f8e7d4b5d8b8g2g4a7a6
e2e4c7c5g1f3e7e6d2d4c5d4f3d4b8c6b1c3d7d6f1e2g8f6c1e3c8d7f2f4f8e7d4b5d8b8g2g4a7a6
e2e4c7c5g1f3e7e6d2d4c5d4f3d4b8c6b1c3d7d6f1e2g8f6c1e3f8e7e1g1c8d7d4b3a7a6f2f4b7b5
e2e4c7c5g1f3e7e6d2d4c5d4f3d4b8c6b1c3d7d6f1e2g8f6c1e3f8e7f2f4c8d7e1g1e8g8g1h1a7a6
e2e4c7c5g1f3e7e6d2d4c5d4f3d4b8c6b1c3d7d6f1e2g8f6c1e3f8e7f2f4e8g8e1g1c8d7d4b3a7a6
e2e4c7c5g1f3e7e6d2d4c5d4f3d4b8c6b1c3d7d6g2g3g8f6f1g2c8d7e1g1c6d4d1d4d8c7c3d1f8e7
e2e4c7c5g1f3e7e6d2d4c5d4f3d4b8c6b1c3d7d6g2g4h7h6h2h4a7a6f1g2f8e7c1e3c6d4d1d4e6e5
e2e4c7c5g1f3e7e6d2d4c5d4f3d4b8c6b1c3d8c7c1e3a7a6f1d3g8f6e1g1c6e5h2h3f8c5d1d2d7d6
e2e4c7c5g1f3e7e6d2d4c5d4f3d4b8c6b1c3d8c7c1e3a7a6f1d3g8f6e1g1c6e5h2h3f8c5g1h1d7d6
e2e4c7c5g1f3e7e6d2d4c5d4f3d4b8c6b1c3d8c7c1e3a7a6f1e2g8f6a2a3f8d6d1d2c6d4e3d4d6f4
e2e4c7c5g1f3e7e6d2d4c5d4f3d4b8c6b1c3d8c7c1e3g8f6f1d3c6d4e3d4f8c5d4c5c7c5d1e2d7d6
e2e4c7c5g1f3e7e6d2d4c5d4f3d4b8c6b1c3d8c7f1e2a7a6e1g1g8f6c1e3f8b4c3a4b4e7d4c6b7c6
e2e4c7c5g1f3e7e6d2d4c5d4f3d4b8c6b1c3d8c7f1e2a7a6e1g1g8f6g1h1f8b4c1g5b4c3g5f6g7f6
e2e4c7c5g1f3e7e6d2d4c5d4f3d4b8c6b1c3d8c7f1e2b7b6c1e3c8b7d1d2c6d4e3d4a7a6a1d1g8f6
e2e4c7c5g1f3e7e6d2d4c5d4f3d4b8c6b1c3d8c7g2g3d7d6f1g2c6d4d1d4g8f6c1g5f8e7e1c1c8d7
e2e4c7c5g1f3e7e6d2d4c5d4f3d4b8c6d4b5d7d6c1f4e6e5f4e3g8f6e3g5c8e6b1c3a7a6g5f6g7f6
e2e4c7c5g1f3e7e6d2d4c5d4f3d4b8c6d4b5d7d6c2c4g8f6b1c3a7a6b5a3d6d5c4d5e6d5e4d5c6b4
e2e4c7c5g1f3e7e6d2d4c5d4f3d4b8c6d4b5d7d6c2c4g8f6b1c3a7a6b5a3d6d5e4d5e6d5c4d5c6b4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e2e4c7c5g1f3e7e6d2d4c5d4f3d4b8c6d4b5d7d6c2c4g8f6b5c3f8e7f1e2e8g8e1g1b7b6c1f4c8b7
e2e4c7c5g1f3e7e6d2d4c5d4f3d4b8c6d4b5g8f6b1c3f8b4a2a3b4c3b5c3d7d5e4d5e6d5f1d3e8g8
e2e4c7c5g1f3e7e6d2d4c5d4f3d4g8f6b1c3b8c6d4b5d7d6c1f4e6e5f4g5a7a6b5a3b7b5c3d5f8e7
e2e4c7c5g1f3e7e6d2d4c5d4f3d4g8f6b1c3b8c6d4b5d7d6c1f4e6e5f4g5a7a6b5a3b7b5g5f6g7f6
e2e4c7c5g1f3e7e6d2d4c5d4f3d4g8f6b1c3b8c6d4b5d7d6c1f4e6e5f4g5a7a6b5a3b7b5g5f6g7f6
e2e4c7c5g1f3e7e6d2d4c5d4f3d4g8f6b1c3b8c6d4b5f8b4a2a3b4c3b5c3d7d5e4d5e6d5f1d3d5d4
e2e4c7c5g1f3e7e6d2d4c5d4f3d4g8f6b1c3b8c6d4b5f8b4a2a3b4c3b5c3d7d5e4d5e6d5f1d3e8g8
e2e4c7c5g1f3e7e6d2d4c5d4f3d4g8f6b1c3b8c6d4b5f8b4a2a3b4c3b5c3d7d5e4d5e6d5f1d3e8g8
e2e4c7c5g1f3e7e6d2d4c5d4f3d4g8f6b1c3d7d6f1c4f8e7c1e3e8g8f2f4d6d5c4d3d5e4c3e4f6d5
e2e4c7c5g1f3e7e6d2d4c5d4f3d4g8f6b1c3d7d6f1c4f8e7e1g1a7a6c4b3b7b5f2f4e8g8f4f5b5b4
e2e4c7c5g1f3e7e6d2d4c5d4f3d4g8f6b1c3d7d6f1e2f8e7e1g1b8c6g1h1a7a6a2a4e8g8f2f4d8c7
e2e4c7c5g1f3e7e6d2d4c5d4f3d4g8f6b1c3d7d6f1e2f8e7e1g1e8g8f2f4b8c6c1e3c8d7d4b3a7a5
e2e4c7c5g1f3e7e6d2d4c5d4f3d4g8f6b1c3d7d6f1e2f8e7e1g1e8g8f2f4b8c6c1e3d8c7d4b5c7b8
e2e4c7c5g1f3e7e6d2d4c5d4f3d4g8f6b1c3d7d6f2f4a7a6d1f3d8b6d4b3b8c6c1e3b6c7f1d3b7b5
e2e4c7c5g1f3e7e6d2d4c5d4f3d4g8f6b1c3d7d6f2f4a7a6f1e2f8e7e1g1e8g8c1e3b8c6a2a4f8e8
e2e4c7c5g1f3e7e6d2d4c5d4f3d4g8f6b1c3d7d6f2f4a7a6f1e2f8e7e1g1e8g8c1e3d8c7d1e1f8e8
e2e4c7c5g1f3e7e6d2d4c5d4f3d4g8f6b1c3d7d6f2f4b8c6c1e3e6e5d4f3f6g4d1d2g4e3d2e3e5f4
e2e4c7c5g1f3e7e6d2d4c5d4f3d4g8f6b1c3d7d6f2f4f8e7f1d3b8c6d4f3a7a6a2a3b7b5e1g1c8b7
e2e4c7c5g1f3e7e6d2d4c5d4f3d4g8f6b1c3d7d6g2g3a7a6f1g2d8c7e1g1c8d7g1h1b8c6f2f4a8c8
e2e4c7c5g1f3e7e6d2d4c5d4f3d4g8f6b1c3d7d6g2g4h7h6g4g5h6g5c1g5b8c6d1d2a7a6e1c1c8d7
e2e4c7c5g1f3e7e6d2d4c5d4f3d4g8f6b1c3d7d6g2g4h7h6g4g5h6g5c1g5b8c6d1d2a7a6e1c1c8d7
e2e4c7c5g1f3e7e6d2d4c5d4f3d4g8f6b1c3d7d6g2g4h7h6h1g1f8e7c1e3b8c6d1f3a7a6e1c1d8c7
e2e4c7c5g1f3e7e6d2d4c5d4f3d4g8f6b1c3d7d6g2g4h7h6h2h4b8c6h1g1h6h5g4h5f6h5c1g5h5f6
e2e4c7c5g1f3e7e6d2d4c5d4f3d4g8f6b1c3d7d6g2g4h7h6h2h4f8e7h1g1d6d5e4d5f6d5c3d5d8d5
e2e4c7c5g1f3e7e6g2g3b7b6f1g2c8b7d2d3d7d6e1g1g8f6f1e1f8e7b1d2e8g8c2c3b8d7a2a3a8c8
e2e4c7c5g1f3e7e6g2g3b8c6f1g2g8f6d2d3d7d5b1d2f8e7e1g1b7b5a2a4b5a4a1a4e8g8e4d5e6d5
e2e4c7c5g1f3e7e6g2g3b8c6f1g2g8f6d2d3d7d5b1d2f8e7e1g1e8g8f1e1b7b5e4d5e6d5d2f1c8b7
e2e4c7c5g1f3g7g6c2c4f8g7d2d4d7d6b1c3b8c6c1e3c8g4d4c5d6c5d1d8a8d8e3c5g7c3b2c3g8f6
e2e4c7c5g1f3g7g6d2d4c5d4f3d4b8c6b1c3f8g7c1e3g8f6f1c4d8a5e1g1e8g8c4b3d7d6h2h3a5h5
e2e4c7c5g1f3g7g6d2d4c5d4f3d4b8c6b1c3f8g7d4c6b7c6f1c4d8a5d1f3g8f6e1g1e8g8a1b1d7d6
e2e4c7c5g1f3g7g6d2d4c5d4f3d4b8c6b1c3f8g7d4c6b7c6f1c4e7e6e1g1g8e7d1d6c8b7c1g5h7h6
e2e4c7c5g1f3g7g6d2d4f8g7b1c3b8c6c1e3c5d4f3d4g8f6f1c4e8g8c4b3d7d6f2f3c6a5d1d2a5b3
e2e4c7c5g1f3g7g6d2d4f8g7d4d5d7d6b1c3g8f6f1b5b8d7a2a4e8g8e1g1a7a6b5e2a8b8f1e1f6e8
e2e4c7c5g1f3g7g6f1c4b8c6e1g1f8g7c2c3g8h6d2d4c5d4c3d4e8g8b1c3d7d6h2h3g8h8c1f4f7f6
e2e4c7c6b1c3d7d5d1f3g8f6e4e5f6d7f3g3e7e6g1f3a7a6f1e2c6c5e1g1b8c6f1e1c6d4e2d1d4f5
e2e4c7c6b1c3d7d5d2d4d5e4c3e4c8f5e4g3f5g6g1h3e7e6h3f4f8d6c2c3g8f6h2h4d8c7h4h5d6f4
e2e4c7c6b1c3d7d5d2d4d5e4c3e4c8f5e4g3f5g6h2h4h7h6g1e2e7e5f2f4e5d4e2d4f8c5c1e3g8f6
e2e4c7c6b1c3d7d5d2d4d5e4c3e4c8f5e4g3f5g6h2h4h7h6g1f3b8d7f1d3g6d3d1d3d8c7c1d2g8f6
e2e4c7c6b1c3d7d5g1f3c8g4h2h3g4f3d1f3e7e6d2d3b8d7f1e2g7g6e1g1f8g7f3g3d8b6g1h1g8e7
e2e4c7c6b1c3d7d5g1f3c8g4h2h3g4f3d1f3e7e6d2d4d8b6f1d3b6d4e4d5e6d5c1f4b8d7e1c1d4f6
e2e4c7c6b1c3d7d5g1f3c8g4h2h3g4f3d1f3e7e6g2g3g8f6d2d3f8e7f1g2e8g8e1g1b8a6f3e2f6e8
e2e4c7c6b1c3d7d5g1f3c8g4h2h3g4f3d1f3g8f6d2d3e7e6a2a3f8c5g2g4e8g8h3h4b8d7g4g5f6e8
e2e4c7c6b1c3d7d5g1f3c8g4h2h3g4f3d1f3g8f6d2d3e7e6a2a3f8e7g2g4f6d7d3d4d7f8c1e3f8g6
e2e4c7c6b1c3d7d5g1f3c8g4h2h3g4f3d1f3g8f6d2d3e7e6f1e2b8d7f3g3g7g6e1g1f8g7c1f4d8b6
e2e4c7c6b1c3d7d5g1f3c8g4h2h3g4f3d1f3g8f6d2d3e7e6g2g3f8b4c1d2d5d4c3b1b4d2b1d2e6e5
e2e4c7c6b1c3d7d5g1f3c8g4h2h3g4f3d1f3g8f6d2d3e7e6g2g3f8b4c1d2d5d4c3b1b4d2b1d2e6e5
e2e4c7c6b1c3d7d5g1f3c8g4h2h3g4f3d1f3g8f6d2d3e7e6g2g3f8b4c1d2d5d4c3b1d8b6b2b3a7a5
e2e4c7c6b1c3d7d5g1f3c8g4h2h3g4f3d1f3g8f6d2d3e7e6g2g3f8b4c1d2d5d4c3b1d8b6b2b3a7a5
e2e4c7c6b1c3d7d5g1f3c8g4h2h3g4f3d1f3g8f6d2d3e7e6g2g3f8b4c1d2d5d4c3b1d8b6b2b3b8d7
e2e4c7c6b1c3d7d5g1f3c8g4h2h3g4f3d1f3g8f6d2d4e7e6f1d3d5e4c3e4f6e4f3e4b8d7c2c3d7f6
e2e4c7c6b1c3d7d5g1f3c8g4h2h3g4f3g2f3e7e6d2d4b8d7c1f4f8b4h3h4g8f6e4e5f6h5f4g5d8a5
e2e4c7c6b1c3d7d5g1f3c8g4h2h3g4h5e4d5c6d5f1b5b8c6g2g4h5g6f3e5a8c8h3h4f7f6e5g6h7g6
e2e4c7c6b1c3d7d5g1f3d5e4c3e4c8g4h2h3g4f3d1f3b8d7d2d4g8f6f1d3f6e4f3e4e7e6e1g1f8e7
e2e4c7c6b1c3d7d5g1f3d5e4c3e4c8g4h2h3g4f3d1f3e7e6f1c4b8d7f3g3d7f6d2d3f6e4d3e4g8f6
e2e4c7c6b1c3d7d5g1f3d5e4c3e4c8g4h2h3g4f3d1f3e7e6f1c4f8e7e1g1g8f6f1e1b8d7d2d3f6e4
e2e4c7c6b1c3d7d5g1f3d5e4c3e4g8f6e4f6g7f6f1c4f8g7h2h3c8f5e1g1e7e6f1e1e8g8d2d4b8d7
e2e4c7c6b1c3d7d5g1f3g7g6e4d5c6d5f1b5b8c6f3e5c8d7e5d7d8d7d1f3e7e6c3e2f8g7d2d4g8e7
e2e4c7c6b1c3d7d5g1f3g8f6e4e5f6e4c3e2d8b6d2d4c6c5d4c5b6c5e2d4b8c6f1b5a7a6b5c6b7c6
e2e4c7c6c2c4d7d5c4d5c6d5e4d5g8f6b1c3f6d5g1f3d5c3b2c3g7g6h2h4f8g7h4h5b8c6a1b1d8c7
e2e4c7c6c2c4d7d5c4d5c6d5e4d5g8f6b1c3f6d5g1f3e7e6d2d4f8e7f1c4e8g8e1g1b8c6f1e1a7a6
e2e4c7c6c2c4d7d5e4d5c6d5c4d5g8f6b1c3f6d5f1c4d5b6c4b3b8c6g1f3c8f5d2d4e7e6e1g1f8e7
e2e4c7c6c2c4d7d5e4d5c6d5c4d5g8f6b1c3f6d5g1f3b8c6d2d4c8g4d1b3g4f3g2f3e7e6b3b7c6d4
e2e4c7c6c2c4e7e5g1f3d7d6d2d4e5d4f3d4g8f6b1c3g7g6f1e2f8g7e1g1e8g8c1e3f8e8e2f3b8d7
e2e4c7c6c2c4e7e6b1c3d7d5c4d5e6d5e4d5c6d5g1f3g8f6f1b5b8c6e1g1f8e7f3e5c8d7d2d4e8g8
e2e4c7c6d2d3d7d5b1d2e7e5g1f3b8d7d3d4d5e4d2e4e5d4d1d4g8f6c1g5f8e7e1c1e8g8e4d6d8a5
e2e4c7c6d2d3d7d5b1d2e7e5g1f3f8d6d1e2d8e7d3d4e5d4e4d5c6d5f3d4b8c6d2b3g8f6e2e7e8e7
e2e4c7c6d2d4d7d5b1c3d5e4c3e4b8d7e4g5d7f6g1f3e7e6d1d3f8d6f3e5g8h6c1d2a7a5a2a3d8c7
e2e4c7c6d2d4d7d5b1c3d5e4c3e4b8d7e4g5g8f6f1d3e7e6g1f3h7h6g5e6d8e7e1g1f7e6d3g6e8d8
e2e4c7c6d2d4d7d5b1c3d5e4c3e4b8d7e4g5g8f6f1d3h7h6g5e6d8b6e6f8d7f8g1f3c8g4c2c3f8d7
e2e4c7c6d2d4d7d5b1c3d5e4c3e4b8d7f1c4g8f6e4f6d7f6c2c3d8c7h2h3c8f5g1f3e7e6e1g1f8d6
e2e4c7c6d2d4d7d5b1c3d5e4c3e4b8d7f1c4g8f6e4g5e7e6d1e2d7b6c4b3h7h6g5f3a7a5c2c3c6c5
e2e4c7c6d2d4d7d5b1c3d5e4c3e4b8d7f1c4g8f6e4g5e7e6d1e2d7b6c4b3h7h6g5f3a7a5c2c3c6c5
e2e4c7c6d2d4d7d5b1c3d5e4c3e4b8d7f1c4g8f6e4g5e7e6d1e2d7b6c4b3h7h6g5f3a7a5c2c3c6c5
e2e4c7c6d2d4d7d5b1c3d5e4c3e4b8d7f1c4g8f6e4g5e7e6d1e2d7b6c4d3h7h6g5f3c6c5d4c5f8c5
e2e4c7c6d2d4d7d5b1c3d5e4c3e4b8d7g1f3g8f6e4f6d7f6c2c3c8g4f1e2e7e6h2h3g4h5f3e5h5e2
e2e4c7c6d2d4d7d5b1c3d5e4c3e4b8d7g1f3g8f6e4f6d7f6c2c3c8g4h2h3g4f3d1f3d8d5f1e2e7e6
e2e4c7c6d2d4d7d5b1c3d5e4c3e4b8d7g1f3g8f6e4f6d7f6c2c3c8g4h2h3g4f3d1f3e7e6f1c4f8e7
e2e4c7c6d2d4d7d5b1c3d5e4c3e4b8d7g1f3g8f6e4f6d7f6f1c4c8f5e1g1e7e6h2h3f8e7c2c3e8g8
e2e4c7c6d2d4d7d5b1c3d5e4c3e4b8d7g1f3g8f6e4f6d7f6f3e5c8e6f1e2g7g6e1g1f8g7c2c4e8g8
e2e4c7c6d2d4d7d5b1c3d5e4c3e4b8d7g1f3g8f6e4g3e7e6f1d3c6c5e1g1c5d4f3d4f8c5d4b3c5e7
e2e4c7c6d2d4d7d5b1c3d5e4c3e4c8f5e4g3f5g6f1c4e7e6g1e2f8d6h2h4h7h6e2f4d6f4c1f4g8f6
e2e4c7c6d2d4d7d5b1c3d5e4c3e4c8f5e4g3f5g6f1c4e7e6g1e2g8f6e2f4f8d6e1g1f6d5g3h5e8g8
e2e4c7c6d2d4d7d5b1c3d5e4c3e4c8f5e4g3f5g6f1c4e7e6g1e2g8f6e2f4f8d6f4g6h7g6c1g5b8d7
e2e4c7c6d2d4d7d5b1c3d5e4c3e4c8f5e4g3f5g6g1e2b8d7h2h4h7h6e2f4g6h7f1c4e7e5d1e2d8e7
e2e4c7c6d2d4d7d5b1c3d5e4c3e4c8f5e4g3f5g6g1e2e7e6h2h4h7h6e2f4g6h7f1c4g8f6d1e2f8d6
e2e4c7c6d2d4d7d5b1c3d5e4c3e4c8f5e4g3f5g6g1e2g8f6h2h4h7h6e2f4g6h7f1c4e7e6e1g1f8d6
e2e4c7c6d2d4d7d5b1c3d5e4c3e4c8f5e4g3f5g6g1f3b8d7f1d3e7e6e1g1g8f6c2c4f8d6b2b3e8g8
e2e4c7c6d2d4d7d5b1c3d5e4c3e4c8f5e4g3f5g6g1f3b8d7f1d3e7e6e1g1g8f6c2c4f8d6b2b3e8g8
e2e4c7c6d2d4d7d5b1c3d5e4c3e4c8f5e4g3f5g6g1f3b8d7f1d3g8f6e1g1e7e6f1e1f8e7c2c4e8g8
e2e4c7c6d2d4d7d5b1c3d5e4c3e4c8f5e4g3f5g6g1f3b8d7h2h4h7h6h4h5g6h7f1d3h7d3d1d3e7e6
e2e4c7c6d2d4d7d5b1c3d5e4c3e4c8f5e4g3f5g6g1f3e7e6h2h4h7h6f1d3g6d3d1d3g8f6c1e3f8d6
e2e4c7c6d2d4d7d5b1c3d5e4c3e4c8f5e4g3f5g6h2h4h7h6g1f3b8d7f1d3g6d3d1d3d8c7c1d2e7e6
e2e4c7c6d2d4d7d5b1c3d5e4c3e4c8f5e4g3f5g6h2h4h7h6g1f3b8d7h4h5g6h7f1d3h7d3d1d3d8c7
e2e4c7c6d2d4d7d5b1c3d5e4c3e4c8f5e4g3f5g6h2h4h7h6g1f3b8d7h4h5g6h7f1d3h7d3d1d3d8c7
e2e4c7c6d2d4d7d5b1c3d5e4c3e4c8f5e4g3f5g6h2h4h7h6g1f3b8d7h4h5g6h7f1d3h7d3d1d3d8c7
e2e4c7c6d2d4d7d5b1c3d5e4c3e4c8f5e4g3f5g6h2h4h7h6g1f3b8d7h4h5g6h7f1d3h7d3d1d3e7e6
e2e4c7c6d2d4d7d5b1c3d5e4c3e4c8f5e4g3f5g6h2h4h7h6g1f3b8d7h4h5g6h7f1d3h7d3d1d3e7e6
e2e4c7c6d2d4d7d5b1c3d5e4c3e4c8f5e4g3f5g6h2h4h7h6g1f3b8d7h4h5g6h7f1d3h7d3d1d3g8f6
e2e4c7c6d2d4d7d5b1c3d5e4c3e4c8f5e4g3f5g6h2h4h7h6h4h5g6h7g1f3b8d7f1d3h7d3d1d3g8f6
e2e4c7c6d2d4d7d5b1c3d5e4c3e4e7e6g1f3b8d7f1d3g8f6c2c3c6c5c1g5c5d4f3d4d8b6e4f6g7f6
e2e4c7c6d2d4d7d5b1c3d5e4c3e4g8f6e4f6e7f6f1c4f8d6d1e2d8e7e2e7e8e7g1e2c8e6c4e6f7e6
e2e4c7c6d2d4d7d5b1c3d5e4c3e4g8f6e4f6g7f6c2c3c8f5g1e2b8d7e2g3f5g6h2h4h7h6h4h5g6h7
e2e4c7c6d2d4d7d5b1d2d5e4d2e4b8d7e4g5d7f6f1c4e7e6g1e2f8d6e1g1h7h6g5f3d8c7e2g3g8e7
e2e4c7c6d2d4d7d5b1d2d5e4d2e4b8d7e4g5g8f6f1d3e7e6g1f3f8d6d1e2h7h6g5e4f6e4e2e4d7f6
e2e4c7c6d2d4d7d5b1d2d5e4d2e4b8d7e4g5g8f6f1d3e7e6g1f3f8d6d1e2h7h6g5e4f6e4e2e4d7f6
e2e4c7c6d2d4d7d5b1d2d5e4d2e4b8d7e4g5g8f6f1d3e7e6g1f3f8d6d1e2h7h6g5e4f6e4e2e4d7f6
e2e4c7c6d2d4d7d5b1d2d5e4d2e4b8d7e4g5g8f6f1d3e7e6g1f3f8e7d1e2h7h6g5e4f6e4e2e4c6c5
e2e4c7c6d2d4d7d5b1d2d5e4d2e4b8d7e4g5g8f6f1d3g7g6g1f3f8g7e1g1e8g8f1e1h7h6g5e4f6e4
e2e4c7c6d2d4d7d5b1d2d5e4d2e4b8d7f1c4g8f6e4f6d7f6g1f3c8f5d1e2e7e6c1g5f8e7e1c1f5g4
e2e4c7c6d2d4d7d5b1d2d5e4d2e4b8d7f1c4g8f6e4g5e7e6d1e2d7b6c4b3h7h6g5f3a7a5a2a3g7g6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e2e4c7c6d2d4d7d5b1d2d5e4d2e4b8d7g1f3g8f6e4f6d7f6f3e5c8e6f1e2g7g6e1g1f8g7c2c4e8g8
e2e4c7c6d2d4d7d5b1d2d5e4d2e4b8d7g1f3g8f6e4f6d7f6f3e5c8e6f1e2g7g6e1g1f8g7c2c4e8g8
e2e4c7c6d2d4d7d5b1d2d5e4d2e4b8d7g1f3g8f6e4f6d7f6f3e5f6d7c1e3d7e5d4e5c8f5d1d8a8d8
e2e4c7c6d2d4d7d5b1d2d5e4d2e4b8d7g1f3g8f6e4f6d7f6f3e5f6d7e5d3g7g6c1e3f8g7d1d2d7b6
e2e4c7c6d2d4d7d5b1d2d5e4d2e4b8d7g1f3g8f6e4f6d7f6g2g3c8g4f1g2e7e5d4e5d8d1e1d1e8c8
e2e4c7c6d2d4d7d5b1d2d5e4d2e4b8d7g1f3g8f6e4g3e7e6f1d3f8e7e1g1e8g8b2b3c6c5c1b2b7b6
e2e4c7c6d2d4d7d5b1d2d5e4d2e4b8d7g1f3g8f6e4g3e7e6f1d3f8e7e1g1e8g8d1e2c6c5f1d1d8c7
e2e4c7c6d2d4d7d5b1d2d5e4d2e4c8f5e4c5b7b6c5b3e7e6g1f3b8d7g2g3g8f6f1g2a8c8e1g1f8d6
e2e4c7c6d2d4d7d5b1d2d5e4d2e4c8f5e4c5b7b6c5b3e7e6g1f3f8d6g2g3g8e7f1g2h7h6d1e2b8d7
e2e4c7c6d2d4d7d5b1d2d5e4d2e4c8f5e4c5b7b6c5b3g8f6g1f3e7e6g2g3b8d7f1g2d8c7e1g1a8d8
e2e4c7c6d2d4d7d5b1d2d5e4d2e4c8f5e4g3f5g6h2h4h7h6g1f3b8d7h4h5g6h7f1d3h7d3d1d3e7e6
e2e4c7c6d2d4d7d5b1d2d5e4d2e4c8f5e4g3f5g6h2h4h7h6g1f3b8d7h4h5g6h7f1d3h7d3d1d3e7e6
e2e4c7c6d2d4d7d5b1d2d5e4d2e4c8f5e4g3f5g6h2h4h7h6h4h5g6h7g1f3b8d7f1d3h7d3d1d3g8f6
e2e4c7c6d2d4d7d5b1d2d5e4d2e4g8f6e4f6e7f6f1c4b8d7g1e2f8d6e1g1e8g8c1f4d7b6c4d3c8e6
e2e4c7c6d2d4d7d5b1d2d5e4d2e4g8f6e4f6g7f6g1f3c8f5g2g3e7e6f1g2f8g7e1g1e8g8f3h4f5g6
e2e4c7c6d2d4d7d5e4d5c6d5c2c4e7e6b1c3g8f6g1f3f8e7c4d5f6d5f1d3b8c6e1g1e8g8f1e1e7f6
e2e4c7c6d2d4d7d5e4d5c6d5c2c4g8f6b1c3b8c6c4d5f6d5g1f3c8g4d1b3g4f3g2f3e7e6b3b7c6d4
e2e4c7c6d2d4d7d5e4d5c6d5c2c4g8f6b1c3e7e6c1g5f8e7g1f3e8g8f1d3d5c4d3c4a7a6a2a4b8c6
e2e4c7c6d2d4d7d5e4d5c6d5c2c4g8f6b1c3e7e6g1f3f8b4c4d5f6d5c1d2b8c6f1d3b4e7e1g1e8g8
e2e4c7c6d2d4d7d5e4d5c6d5c2c4g8f6b1c3e7e6g1f3f8b4c4d5f6d5c1d2b8c6f1d3b4e7e1g1e8g8
e2e4c7c6d2d4d7d5e4d5c6d5c2c4g8f6b1c3e7e6g1f3f8b4c4d5f6d5d1c2b8c6f1d3b4e7a2a3d5f6
e2e4c7c6d2d4d7d5e4d5c6d5c2c4g8f6b1c3e7e6g1f3f8e7c4d5f6d5f1c4d5c3b2c3e8g8e1g1b8d7
e2e4c7c6d2d4d7d5e4d5c6d5c2c4g8f6b1c3e7e6g1f3f8e7c4d5f6d5f1c4d5f6e1g1e8g8d1e2b8c6
e2e4c7c6d2d4d7d5e4d5c6d5c2c4g8f6b1c3e7e6g1f3f8e7c4d5f6d5f1d3b8c6e1g1e8g8f1e1d5f6
e2e4c7c6d2d4d7d5e4d5c6d5c2c4g8f6b1c3e7e6g1f3f8e7c4d5f6d5f1d3b8c6e1g1e8g8f1e1e7f6
e2e4c7c6d2d4d7d5e4d5c6d5c2c4g8f6b1c3e7e6g1f3f8e7c4d5f6d5f1d3b8c6e1g1e8g8f1e1e7f6
e2e4c7c6d2d4d7d5e4d5c6d5c2c4g8f6b1c3e7e6g1f3f8e7c4d5f6d5f1d3b8c6e1g1e8g8f1e1e7f6
e2e4c7c6d2d4d7d5e4d5c6d5c2c4g8f6b1c3e7e6g1f3f8e7c4d5f6d5f1d3e8g8e1g1b8c6f1e1e7f6
e2e4c7c6d2d4d7d5e4d5c6d5c2c4g8f6b1c3g7g6d1b3f8g7c4d5e8g8g2g3b8a6f1g2d8b6b3b6a7b6
e2e4c7c6d2d4d7d5e4d5c6d5f1d3b8c6c2c3g8f6c1f4c8g4d1b3d8d7b1d2e7e6g1f3g4f3d2f3f8d6
e2e4c7c6d2d4d7d5e4e5c6c5d4c5b8c6c1f4e7e6b1d2f8c5d2b3c5b6d1g4e8f8g1f3f7f5g4g3g8e7
e2e4c7c6d2d4d7d5e4e5c6c5d4c5e7e6b1c3b8c6c1f4g8e7g1f3e7g6f4e3g6e5f3e5c6e5d1h5e5c6
e2e4c7c6d2d4d7d5e4e5c6c5d4c5e7e6c1e3g8h6c2c3h6f5e3d4c8d7g1f3b8c6d1d2f7f6b2b4a7a5
e2e4c7c6d2d4d7d5e4e5c6c5d4c5e7e6c1e3g8h6c2c3h6f5e3d4f5d4c3d4b7b6b2b4a7a5f1b5c8d7
e2e4c7c6d2d4d7d5e4e5c6c5d4c5e7e6d1g4b8c6g1f3d8c7f1b5c8d7b5c6c7c6c1e3g8h6e3h6g7h6
e2e4c7c6d2d4d7d5e4e5c6c5d4c5e7e6d1g4b8d7g1f3g8e7c1g5h7h6g5e7d8e7b1c3e7c5e1c1a7a6
e2e4c7c6d2d4d7d5e4e5c6c5d4c5e7e6g1f3f8c5f1d3b8c6e1g1g8e7c1f4d8b6b1c3a7a6c3a4b6a7
e2e4c7c6d2d4d7d5e4e5c6c5d4c5e7e6g1f3f8c5f1d3b8c6e1g1g8e7c1f4e7g6f4g3e8g8c2c4d5c4
e2e4c7c6d2d4d7d5e4e5c8f5b1c3d8b6g2g4f5d7f1g2e7e6g1e2c6c5e1g1c5d4e2d4b8c6d4b3c6e5
e2e4c7c6d2d4d7d5e4e5c8f5b1c3e7e6g2g4f5g6g1e2c6c5h2h4h7h5e2f4b8c6f4g6f7g6c3e2g8e7
e2e4c7c6d2d4d7d5e4e5c8f5b1c3e7e6g2g4f5g6g1e2c6c5h2h4h7h6c1e3d8b6d1d2b8c6e1c1h6h5
e2e4c7c6d2d4d7d5e4e5c8f5f1d3f5d3d1d3e7e6g1f3d8a5b1d2a5a6c2c4g8e7e1g1b8d7b2b3e7f5
e2e4c7c6d2d4d7d5e4e5c8f5f1e2e7e6g1f3c6c5c2c3b8d7e1g1g8e7d4c5e7c6f3d4f5b1a1b1f8c5
e2e4c7c6d2d4d7d5e4e5c8f5g1f3e7e6a2a3b8d7b1d2h7h6f1e2g8e7d2f1f5g6c2c3c6c5f1g3e7c6
e2e4c7c6d2d4d7d5e4e5c8f5g1f3e7e6a2a3b8d7c2c4d5c4f1c4d7b6c4b3g8e7e1g1e7d5f1e1f8e7
e2e4c7c6d2d4d7d5e4e5c8f5g1f3e7e6c2c3c6c5a2a3c5d4c3d4g8e7c1e3e7c6f1d3f5d3d1d3f8e7
e2e4c7c6d2d4d7d5e4e5c8f5g1f3e7e6c2c3g8e7f3h4f5b1a1b1c6c5a2a3b8c6f1e2e7g6h4g6h7g6
e2e4c7c6d2d4d7d5e4e5c8f5g1f3e7e6f1e2b8d7e1g1g8e7c2c3h7h6b1a3a7a6a3c2f5h7c2e1c6c5
e2e4c7c6d2d4d7d5e4e5c8f5g1f3e7e6f1e2b8d7e1g1g8e7f3h4f5g6b1d2c6c5c2c3c5d4c3d4e7f5
e2e4c7c6d2d4d7d5e4e5c8f5g1f3e7e6f1e2b8d7e1g1h7h6b2b3g8e7c2c4e7g6b1a3g6f4c1f4f8a3
e2e4c7c6d2d4d7d5e4e5c8f5g1f3e7e6f1e2c6c5c1e3c5d4f3d4g8e7c2c4b8c6d1a4d5c4b1a3d8a5
e2e4c7c6d2d4d7d5e4e5c8f5g1f3e7e6f1e2c6c5c1e3c5d4f3d4g8e7e1g1b8c6e2b5a7a6b5c6b7c6
e2e4c7c6d2d4d7d5e4e5c8f5g1f3e7e6f1e2c6c5c1e3c5d4f3d4g8e7e3g5d8a5b1c3f5g6e1g1a7a6
e2e4c7c6d2d4d7d5e4e5c8f5g1f3e7e6f1e2c6c5e1g1b8c6c2c3c5d4c3d4g8e7a2a3f5e4b1d2e7f5
e2e4c7c6d2d4d7d5e4e5c8f5g1f3e7e6f1e2c6c5e1g1b8c6c2c3f5g4b1d2c5d4c3d4g8e7a2a3e7f5
e2e4c7c6d2d4d7d5e4e5c8f5h2h4c6c5d4c5d8c7b1c3b8c6g1f3a8d8c3b5c7c8f3d4f5g4f2f3g4d7
e2e4c7c6d2d4d7d5e4e5c8f5h2h4h7h5g1e2e7e6e2g3g7g6g3f5g6f5c2c4c6c5c4d5d8d5b1c3d5d4
e2e4c7c6d2d4d7d5e4e5c8f5h2h4h7h6g1e2e7e6e2g3g8e7b1c3b8d7c1e3f5h7f1d3h7d3c2d3h6h5
e2e4c7c6d2d4d7d5e4e5c8f5h2h4h7h6g2g4f5d7c2c3c6c5f1g2e7e6g1e2d7b5b1a3b5e2d1e2c5d4
e2e4c7c6d2d4d7d5e4e5c8f5h2h4h7h6g2g4f5d7h4h5c6c5c2c3b8c6f1h3e7e6c1e3d8b6d1b3c5d4
e2e4c7c6d2d4d7d5f2f3e7e6b1c3g8f6c1g5h7h6g5h4d8b6a2a3c6c5g1e2b8c6d4c5f8c5c3a4b6a5
e2e4c7c6d2d4d7d6g1f3g8f6b1c3c8g4h2h3g4h5f1d3e7e6d1e2d6d5c1g5f8e7e4e5f6d7g5e7d8e7
e2e4d7d5e4d5d8d5b1c3d5a5d2d4g8f6g1f3c7c6f3e5c8e6f1d3b8d7f2f4g7g6e1g1f8g7g1h1e6f5
e2e4d7d5e4d5g8f6d2d4f6d5g1f3c8g4f1e2b8c6c2c4d5b6d4d5g4f3g2f3c6e5f3f4e5d7b1c3c7c6
e2e4d7d5e4d5g8f6f1b5c8d7b5c4d7g4f2f3g4c8b1c3b8d7d2d4d7b6c4b3b6d5c3d5f6d5c2c4d5f6
e2e4d7d5e4d5g8f6f1b5c8d7b5c4d7g4f2f3g4f5g2g4f5c8b1c3a7a6a2a4c7c6d5c6b8c6d2d3e7e5
e2e4d7d5e4d5g8f6f1b5c8d7b5c4d7g4f2f3g4f5g2g4f5c8b1c3a7a6g4g5b7b5c4b3f6d7d2d4d7b6
e2e4d7d5e4d5g8f6f1b5c8d7b5c4d7g4f2f3g4f5g2g4f5c8b1c3c7c6d5c6b8c6d2d3e7e5g4g5f6h5
e2e4d7d6d2d4g7g6b1c3f8g7f1e2c7c6f2f4d8b6e4e5g8h6
e2e4d7d6d2d4g7g6b1c3f8g7f2f4g8f6g1f3e8g8f1e2c7c5d4c5d8a5e1g1a5c5g1h1b8c6e2d3c8g4
e2e4d7d6d2d4g7g6b1c3f8g7g1f3g8f6f1e2e8g8e1g1c7c6a2a4a7a5h2h3b8a6c1e3a6b4d1d2d8c7
e2e4d7d6d2d4g7g6b1c3g8f6f2f4f8g7g1f3c7c5d4c5d8a5f1d3a5c5d1e2e8g8c1e3c5a5e1g1c8g4
e2e4d7d6d2d4g7g6f1e2f8g7b1c3c7c6c1e3b7b5a2a3g8f6d1d2e8g8e3h6e7e5h6g7g8g7a1d1d8e7
e2e4d7d6d2d4g7g6g1f3f8g7b1c3c7c6a2a4g8f6f1e2a7a5e1g1e8g8c1e3b8a6f3d2a6b4a1c1d6d5
e2e4d7d6d2d4g7g6g1f3g8f6b1c3f8g7f1e2e8g8e1g1c7c6a2a4a7a5h2h3b8a6c1f4a6c7f1e1c7e6
e2e4d7d6d2d4g8f6b1c3b8d7f2f4e7e5g1f3e5d4d1d4f8e7c1e3d7c5e1c1c5e6d4d2e8g8h2h3b7b6
e2e4d7d6d2d4g8f6b1c3g7g6c1e3c7c6d1d2b8d7h2h3d8c7g2g3b7b5f1g2b5b4c3d1a8b8g1e2f8g7
e2e4d7d6d2d4g8f6b1c3g7g6c1e3f8g7d1d2c7c6f2f3d8a5g2g4b7b5g1e2h7h5g4g5f6d7f1g2b5b4
e2e4d7d6d2d4g8f6b1c3g7g6c1e3f8g7d1d2c7c6f2f3d8a5g2g4h7h5g4g5f6h7f3f4e8g8g1f3e7e5
e2e4d7d6d2d4g8f6b1c3g7g6c1e3f8g7d1d2f6g4e3g5h7h6g5h4g4f6f2f4b7b6e1c1c8b7e4e5d6e5
e2e4d7d6d2d4g8f6b1c3g7g6f2f4f8g7g1f3e8g8f1e2c7c5d4c5d8a5e1g1a5c5g1h1b8c6f3d2a7a5
e2e4d7d6d2d4g8f6b1c3g7g6g1f3f8g7f1c4b8c6d4d5c6b8h2h3c7c6c4b3e8g8e1g1b7b6c1g5c8b7
e2e4d7d6d2d4g8f6b1c3g7g6g1f3f8g7f1e2c7c6a2a4a7a5e1g1e8g8h2h3b8a6f1e1d8c7c1g5h7h6
e2e4d7d6d2d4g8f6b1c3g7g6g1f3f8g7f1e2c7c6e1g1e8g8a2a4b8d7a4a5d8c7h2h3f8d8c1e3d7f8
e2e4d7d6d2d4g8f6b1c3g7g6g1f3f8g7f1e2c8g4e1g1e8g8h2h3g4f3e2f3b8c6c3e2e7e5c2c3f8e8
e2e4d7d6d2d4g8f6b1c3g7g6g1f3f8g7f1e2e8g8e1g1c7c5d4d5b8a6c1f4a6c7a2a4b7b6f1e1c8b7
e2e4d7d6d2d4g8f6b1c3g7g6g1f3f8g7f1e2e8g8e1g1c7c6h2h3b8d7c1f4d8a5d1d2e7e5f4e3f8e8
e2e4d7d6d2d4g8f6b1c3g7g6g1f3f8g7f1e2e8g8e1g1c8g4c1e3b8c6d1d3e7e5d4d5c6b4d3d2a7a5
e2e4d7d6d2d4g8f6b1c3g7g6g1f3f8g7h2h3e8g8c1e3b7b6f1c4e7e6e1g1c8b7d4d5e6d5e4d5a7a6
e2e4d7d6d2d4g8f6b1c3g7g6g1f3f8g7h2h3e8g8c1e3c7c6a2a4b8d7a4a5d8c7f1e2e7e5d4e5d7e5
e2e4d7d6d2d4g8f6b1c3g7g6g1f3f8g7h2h3e8g8c1e3c7c6d1d2b7b5f1d3b8d7e3h6e7e5h6g7g8g7
e2e4d7d6d2d4g8f6b1c3g7g6g2g3f8g7f1g2e8g8g1e2b8d7e1g1c7c5h2h3a7a6c1e3d8c7d1d2c5d4
e2e4e7e5b1c3b8c6f1c4g8f6d2d3c6a5c4b3a5b3a2b3d7d5e4d5f8b4g1f3f6d5c1d2d5c3b2c3b4d6
e2e4e7e5b1c3b8c6f1c4g8f6d2d3c6a5g1e2a5c4d3c4f8e7e1g1d7d6b2b3e8g8e2g3c7c6c1b2d8a5
e2e4e7e5b1c3b8c6f2f4e5f4d2d4d7d5e4d5d8h4e1e2h4e7e2f2e7h4g2g3f4g3f2g2c6d4h2g3h4g4
e2e4e7e5b1c3b8c6f2f4e5f4d2d4d8h4e1e2g8f6g1f3h4g4d4d5c6e5h2h3g4h5c1f4e5f3g2f3d7d6
e2e4e7e5b1c3g8f6f1c4f6e4d1h5e4d6c4b3f8e7g1f3b8c6f3e5c6e5h5e5e8g8c3d5f8e8e1g1e7f8
e2e4e7e5b1c3g8f6f1c4f8c5d2d3d7d6f2f4c8e6c4e6f7e6g1f3e5f4c1f4e8g8c3a4c5b4c2c3b4a5
e2e4e7e5b1c3g8f6f1c4f8c5f2f4d7d6g1f3c7c6d2d3b7b5c4b3d8e7d1e2b8d7h1f1c5b4f4e5d6e5
e2e4e7e5b1c3g8f6f2f4d7d5f4e5f6e4g1f3f8e7d1e2e4c3d2c3c7c5c1f4b8c6e1c1c8e6h2h4h7h6
e2e4e7e5b1c3g8f6g1f3b8c6f1b5c6d4b5a4f8c5f3e5e8g8e5d3c5b6e4e5f6e8c3d5c7c6d5e3d7d6
e2e4e7e5b1c3g8f6g1f3b8c6f1b5f8b4e1g1e8g8d2d3d7d6c1g5b4c3b2c3h7h6g5h4c8d7a1b1a7a6
e2e4e7e5b1c3g8f6g2g3d7d5e4d5f6d5f1g2d5c3b2c3f8d6g1e2e8g8e1g1b8d7d2d3d7f6c3c4c7c6
e2e4e7e5b1c3g8f6g2g3d7d5e4d5f6d5f1g2d5c3b2c3f8d6g1f3e8g8e1g1b8d7f1e1a8b8d2d4e5d4
e2e4e7e5b1c3g8f6g2g3d7d5e4d5f6d5f1g2d5c3b2c3f8d6g1f3e8g8e1g1c7c5d2d3b8c6f3d2d8d7
e2e4e7e5b1c3g8f6g2g3f8b4g1e2c7c6f1g2e8g8e1g1d7d5e4d5c6d5d2d4e5d4d1d4b8c6d4d3b4c3
e2e4e7e5d2d4e5d4d1d4b8c6d4e3g8f6c1d2f8e7b1c3d7d5e4d5f6d5e3g3d5c3d2c3e7f6c3f6d8f6
e2e4e7e5f1c4g8f6b1c3b8c6f2f4f8c5f4e5c6e5c4b3c5g1h1g1f6g4d2d4d8h4e1d2e5c6d1f3g4f6
e2e4e7e5f1c4g8f6d2d3b8c6g1f3f8c5c2c3d7d6e1g1e8g8b1d2a7a6c4b3c8e6f1e1e6b3d2b3c5a7
e2e4e7e5f1c4g8f6d2d3c7c6g1f3f8e7c4b3d7d6b1d2b8a6c2c3e8g8e1g1c8e6b3c2f6d7d3d4a6c7
e2e4e7e5f1c4g8f6d2d3f8c5b1c3c7c6c1g5h7h6g5h4b7b5c4b3d7d6d1e2b8d7c3d1d7f8f2f3f8g6
e2e4e7e5f1c4g8f6d2d4b8c6g1f3d8e7e1g1d7d6b1c3c8g4d4e5c6e5c4e2e8c8c1g5e5f3e2f3g4f3
e2e4e7e5f1c4g8f6d2d4b8c6g1f3f6e4d4e5d8e7d1d5e4c5e1g1h7h6b1c3c6b4d5d1c7c6a2a3b4a6
e2e4e7e5f1c4g8f6d2d4e5d4g1f3f8c5e4e5d7d5e5f6d5c4d1e2c8e6f6g7h8g8c1g5c5e7g5e7e8e7
e2e4e7e5f2f4e5f4g1f3g8e7d2d4d7d5b1c3d5e4c3e4e7g6h2h4d8e7e1f2c8g4h4h5g6h4c1f4b8c6
e2e4e7e5f2f4e5f4g1f3g8f6e4e5f6h5f1e2g7g6d2d4f8g7e1g1d7d6b1c3e8g8f3e1d6e5e2h5g6h5
e2e4e7e5f2f4f8c5g1f3d7d6c2c3c8g4d2d4g4f3g2f3d8h4e1e2c5b6b1a3f7f5a3c4f5e4f4e5d6e5
e2e4e7e5g1f3b8c6b1c3g7g6d2d4e5d4f3d4f8g7c1e3g8f6f1e2e8g8e1g1f8e8d4c6b7c6e2f3c8b7
e2e4e7e5g1f3b8c6b1c3g8f6d2d4e5d4f3d4f8b4d4c6b7c6f1d3d7d5e4d5c6d5e1g1e8g8c1g5c7c6
e2e4e7e5g1f3b8c6b1c3g8f6d2d4e5d4f3d4f8b4d4c6b7c6f1d3d7d5e4d5c6d5e1g1e8g8c1g5c7c6
e2e4e7e5g1f3b8c6b1c3g8f6f1b5c6d4b5a4f8c5e1g1e8g8d2d3c7c6f3d4c5d4c3e2d4b6c1g5h7h6
e2e4e7e5g1f3b8c6b1c3g8f6f1b5d7d6d2d4c8d7e1g1f8e7f1e1e5d4f3d4e8g8b5c6b7c6c1g5h7h6
e2e4e7e5g1f3b8c6b1c3g8f6f1b5d7d6d2d4c8d7e1g1f8e7f1e1e5d4f3d4e8g8d4e2a7a6b5d3f6g4
e2e4e7e5g1f3b8c6b1c3g8f6f1b5d7d6d2d4c8d7e1g1f8e7f1e1e5d4f3d4e8g8d4e2c6e5e2g3d7b5
e2e4e7e5g1f3b8c6b1c3g8f6f1b5f8b4e1g1e8g8c3d5f6d5e4d5e5e4d5c6e4f3d1f3d7c6b5d3b4d6
e2e4e7e5g1f3b8c6b1c3g8f6f1b5f8b4e1g1e8g8d2d3b4c3b2c3d7d6b5c6b7c6c1g5h7h6g5f6d8f6
e2e4e7e5g1f3b8c6b1c3g8f6f1b5f8b4e1g1e8g8d2d3b4c3b2c3d7d6c1g5d8e7f1e1c6d8d3d4d8e6
e2e4e7e5g1f3b8c6b1c3g8f6f1b5f8b4e1g1e8g8d2d3d7d6c1g5b4c3b2c3c6e7b5c4e7g6f3h4g6f4
e2e4e7e5g1f3b8c6b1c3g8f6f1b5f8b4e1g1e8g8d2d3d7d6c1g5b4c3b2c3c6e7b5c4e7g6f3h4g6f4
e2e4e7e5g1f3b8c6b1c3g8f6g2g3d7d5e4d5f6d5f1g2d5c3b2c3f8d6e1g1e8g8a1b1a8b8d2d4h7h6
e2e4e7e5g1f3b8c6b1c3g8f6g2g3f8b4f1g2d7d6d2d3c8g4h2h3g4h5e1g1h7h6c3d5f6d5e4d5c6e7
e2e4e7e5g1f3b8c6c2c3g8f6d2d4f6e4d4d5c6b8f1d3e4f6f3e5d7d6d3b5b8d7e5f3f8e7e1g1e8g8
e2e4e7e5g1f3b8c6d2d4e5d4f3d4d8f6c1e3f8c5c2c3g8e7f1c4c6e5c4e2f6g6e1g1e8g8b1d2d7d5
e2e4e7e5g1f3b8c6d2d4e5d4f3d4d8h4d4b5h4e4c1e3e8d8b1c3e4e5c3d5g8f6b5c7f8d6f2f4e5e4
e2e4e7e5g1f3b8c6d2d4e5d4f3d4f8c5c1e3d8f6c2c3g8e7f1c4e8g8e1g1c5b6c4b3d7d6g1h1c6d4
e2e4e7e5g1f3b8c6d2d4e5d4f3d4f8c5d4b3c5b6b1c3g8f6c1g5d7d6d1d2h7h6g5f4c8e6e1c1f6h5
e2e4e7e5g1f3b8c6d2d4e5d4f3d4f8c5d4c6d8f6d1d2d7c6b1c3c8e6c3a4a8d8f1d3c5d4c2c3b7b5
e2e4e7e5g1f3b8c6d2d4e5d4f3d4f8c5d4c6d8f6d1d2d7c6b1c3c8e6c3a4a8d8f1d3c5d4e1g1a7a6
e2e4e7e5g1f3b8c6d2d4e5d4f3d4f8c5d4c6d8f6d1d2d7c6b1c3c8e6c3a4a8d8f1d3c5d4e1g1f6h4
e2e4e7e5g1f3b8c6d2d4e5d4f3d4f8c5d4c6d8f6d1d2d7c6b1c3c8e6c3a4a8d8f1d3c5d4e1g1g8e7
e2e4e7e5g1f3b8c6d2d4e5d4f3d4f8c5d4c6d8f6d1d2d7c6b1c3c8e6c3a4c5d6d2e3g8h6h2h3e8g8
e2e4e7e5g1f3b8c6d2d4e5d4f3d4f8c5d4c6d8f6d1d2d7c6f1d3c8e6e1g1f6e7d2e2g8f6c1e3c5e3
e2e4e7e5g1f3b8c6d2d4e5d4f3d4f8c5d4f5d8f6b1c3g8e7f5e3e8g8f1d3c6e5d3e2e5g6g2g3d7d6
e2e4e7e5g1f3b8c6d2d4e5d4f3d4g8f6b1c3f8b4d4c6b7c6f1d3d7d5e4d5c6d5e1g1e8g8c1g5c7c6
e2e4e7e5g1f3b8c6d2d4e5d4f3d4g8f6d4c6b7c6e4e5d8e7d1e2f6d5b1d2d5b6c2c4c8b7b2b3e8c8
e2e4e7e5g1f3b8c6d2d4e5d4f3d4g8f6d4c6b7c6e4e5d8e7d1e2f6d5c2c4c8a6b2b3e8c8g2g3d8e8
e2e4e7e5g1f3b8c6d2d4e5d4f3d4g8f6d4c6b7c6e4e5d8e7d1e2f6d5c2c4c8a6b2b3g7g5c1a3d7d6
e2e4e7e5g1f3b8c6d2d4e5d4f3d4g8f6d4c6b7c6e4e5d8e7d1e2f6d5c2c4d5b6b1d2c8b7b2b3e8c8
e2e4e7e5g1f3b8c6d2d4e5d4f3d4g8f6d4c6b7c6e4e5d8e7d1e2f6d5c2c4d5b6b1d2e7e6b2b3a7a5
e2e4e7e5g1f3b8c6f1b5a7a6b5a4b7b5a4b3c6a5e1g1d7d6c2c3a5b3a2b3c8b7d2d3f8e7c3c4e7f6
e2e4e7e5g1f3b8c6f1b5a7a6b5a4b7b5a4b3g8f6e1g1f8e7f1e1d7d6c2c3e8g8h2h3c6a5b3c2c7c5
e2e4e7e5g1f3b8c6f1b5a7a6b5a4d7d6a4c6b7c6d2d4e5d4d1d4g8f6e1g1f8e7e4e5c6c5d4d3d6e5
e2e4e7e5g1f3b8c6f1b5a7a6b5a4d7d6a4c6b7c6d2d4f7f6b1c3g8e7c1e3e7g6d1e2f8e7e1c1c8d7
e2e4e7e5g1f3b8c6f1b5a7a6b5a4d7d6c2c3c8d7d2d4g7g6c1g5f7f6g5e3g8h6e1g1f8g7h2h3h6f7
e2e4e7e5g1f3b8c6f1b5a7a6b5a4d7d6c2c3c8d7d2d4g7g6e1g1f8g7d4d5c6e7a4d7d8d7c3c4h7h6
e2e4e7e5g1f3b8c6f1b5a7a6b5a4d7d6c2c3c8d7d2d4g7g6e1g1f8g7d4d5c6e7a4d7d8d7c3c4h7h6
e2e4e7e5g1f3b8c6f1b5a7a6b5a4d7d6c2c3c8d7d2d4g7g6e1g1f8g7f1e1g8e7d4e5c6e5f3e5g7e5
e2e4e7e5g1f3b8c6f1b5a7a6b5a4d7d6c2c3c8d7d2d4g8e7a4b3h7h6b1a3e7g6a3c4f8e7c4e3e8g8
e2e4e7e5g1f3b8c6f1b5a7a6b5a4d7d6c2c3c8d7d2d4g8e7a4b3h7h6b1d2e7g6d2c4f8e7c4e3e8g8
e2e4e7e5g1f3b8c6f1b5a7a6b5a4d7d6c2c3c8d7d2d4g8e7a4b3h7h6b1d2e7g6d2c4f8e7e1g1e8g8
e2e4e7e5g1f3b8c6f1b5a7a6b5a4d7d6c2c3c8d7d2d4g8e7a4b3h7h6b1d2e7g6d2c4f8e7e1g1e8g8
e2e4e7e5g1f3b8c6f1b5a7a6b5a4d7d6c2c3c8d7d2d4g8e7c1e3h7h6b1d2g7g5d4e5d6e5h2h4g5g4
e2e4e7e5g1f3b8c6f1b5a7a6b5a4d7d6c2c3c8d7d2d4g8e7h2h4h7h6c1e3e5d4c3d4d6d5e4e5b7b5
e2e4e7e5g1f3b8c6f1b5a7a6b5a4d7d6c2c3f7f5e4f5c8f5d2d4e5e4f3g5d6d5f2f3e4e3f3f4f8d6
e2e4e7e5g1f3b8c6f1b5a7a6b5a4d7d6c2c3f7f5e4f5c8f5e1g1f5d3f1e1f8e7a4c2d3c2d1c2g8f6
e2e4e7e5g1f3b8c6f1b5a7a6b5a4d7d6c2c3g8f6e1g1c8d7d2d4f8e7d4d5c6b8a4c2d7g4c3c4b8d7
e2e4e7e5g1f3b8c6f1b5a7a6b5a4d7d6c2c3g8f6e1g1f8e7d2d4c8d7b1d2e8g8f1e1f8e8a2a3e7f8
e2e4e7e5g1f3b8c6f1b5a7a6b5a4d7d6d2d4c8d7a4b3f8e7d4e5d6e5d1d5d7e6d5d8a8d8b3e6f7e6
e2e4e7e5g1f3b8c6f1b5a7a6b5a4d7d6e1g1c8d7c2c4g8f6b1c3f8e7d2d4c6d4f3d4e5d4a4d7f6d7
e2e4e7e5g1f3b8c6f1b5a7a6b5a4f7f5d2d4e5d4e4e5f8c5e1g1g8e7a4b3d7d5e5d6d8d6f1e1h7h6
e2e4e7e5g1f3b8c6f1b5a7a6b5a4g8f6a4c6d7c6b1c3f8d6d2d3c6c5h2h3c8e6c1e3h7h6a2a4c5c4
e2e4e7e5g1f3b8c6f1b5a7a6b5a4g8f6d1e2b7b5a4b3f8e7c2c3d7d5d2d3e8g8c1g5d5e4d3e4f6d7
e2e4e7e5g1f3b8c6f1b5a7a6b5a4g8f6d1e2b7b5a4b3f8e7c2c3e8g8e1g1d7d5d2d3d5e4d3e4c8g4
e2e4e7e5g1f3b8c6f1b5a7a6b5a4g8f6d1e2f8e7d2d3b7b5a4b3e8g8e1g1d7d6c2c3c6a5b3c2c7c5
e2e4e7e5g1f3b8c6f1b5a7a6b5a4g8f6d1e2f8e7e1g1b7b5a4b3d7d6a2a4c8g4c2c3e8g8h2h3c6a5
e2e4e7e5g1f3b8c6f1b5a7a6b5a4g8f6d2d3d7d6c2c3c8d7e1g1g7g6b1d2f8g7f1e1e8g8d2f1b7b5
e2e4e7e5g1f3b8c6f1b5a7a6b5a4g8f6d2d3d7d6c2c3f8e7b1d2c8d7e1g1e8g8f1e1f8e8d2f1h7h6
e2e4e7e5g1f3b8c6f1b5a7a6b5a4g8f6d2d3d7d6c2c3f8e7b1d2e8g8e1g1b7b5a4c2f6h5a2a4b5b4
e2e4e7e5g1f3b8c6f1b5a7a6b5a4g8f6d2d3f8c5c2c3b7b5a4c2d7d5d1e2e8g8c1g5d5e4d3e4h7h6
e2e4e7e5g1f3b8c6f1b5a7a6b5a4g8f6d2d4e5d4e1g1f8e7f1e1e8g8e4e5f6e8c2c3d4c3b1c3d7d6
e2e4e7e5g1f3b8c6f1b5a7a6b5a4g8f6e1g1b7b5a4b3c8b7d2d3f8c5a2a4e8g8c1g5h7h6g5h4g7g5
e2e4e7e5g1f3b8c6f1b5a7a6b5a4g8f6e1g1b7b5a4b3c8b7d2d3f8d6c2c3e8g8f1e1c6a5b3c2f8e8
e2e4e7e5g1f3b8c6f1b5a7a6b5a4g8f6e1g1b7b5a4b3c8b7f1e1f8c5c2c3d7d6d2d4c5b6c1e3e8g8
e2e4e7e5g1f3b8c6f1b5a7a6b5a4g8f6e1g1b7b5a4b3c8b7f1e1f8c5c2c3d7d6d2d4c5b6c1e3e8g8
e2e4e7e5g1f3b8c6f1b5a7a6b5a4g8f6e1g1b7b5a4b3f8c5a2a4a8b8c2c3d7d6d2d4c5b6b1a3e8g8
e2e4e7e5g1f3b8c6f1b5a7a6b5a4g8f6e1g1b7b5a4b3f8c5a2a4c8b7d2d3d7d6b1c3b5b4c3d5c6a5
e2e4e7e5g1f3b8c6f1b5a7a6b5a4g8f6e1g1b7b5a4b3f8c5a2a4c8b7d2d3e8g8b1c3c6a5f3e5a5b3
e2e4e7e5g1f3b8c6f1b5a7a6b5a4g8f6e1g1b7b5a4b3f8c5d2d3d7d6a2a4a8b8a4b5a6b5c1e3e8g8
e2e4e7e5g1f3b8c6f1b5a7a6b5a4g8f6e1g1b7b5a4b3f8e7d1e2e8g8c2c3d7d6f1d1c6a5b3c2c7c5
e2e4e7e5g1f3b8c6f1b5a7a6b5a4g8f6e1g1b7b5a4b3f8e7d2d4d7d6d4e5d6e5d1e2c8g4c2c3e8g8
e2e4e7e5g1f3b8c6f1b5a7a6b5a4g8f6e1g1b7b5a4b3f8e7d2d4d7d6d4e5d6e5d1e2c8g4c2c3e8g8
e2e4e7e5g1f3b8c6f1b5a7a6b5a4g8f6e1g1b7b5a4b3f8e7f1e1d7d6a2a4c8d7c2c3e8g8d2d4h7h6
e2e4e7e5g1f3b8c6f1b5a7a6b5a4g8f6e1g1b7b5a4b3f8e7f1e1e8g8c2c3d7d5e4d5f6d5f3e5c6e5
e2e4e7e5g1f3b8c6f1b5a7a6b5a4g8f6e1g1d7d6a4c6b7c6d2d4e5d4f3d4c6c5d4f3f8e7b1c3e8g8
e2e4e7e5g1f3b8c6f1b5a7a6b5a4g8f6e1g1d7d6f1e1b7b5a4b3c6a5d2d4a5b3a2b3f6d7b3b4f8e7
e2e4e7e5g1f3b8c6f1b5a7a6b5a4g8f6e1g1f6e4d2d4b7b5a4b3d7d5a2a4a8b8a4b5a6b5d4e5c8e6
e2e4e7e5g1f3b8c6f1b5a7a6b5a4g8f6e1g1f6e4d2d4b7b5a4b3d7d5a2a4a8b8a4b5a6b5d4e5c8e6
e2e4e7e5g1f3b8c6f1b5a7a6b5a4g8f6e1g1f6e4d2d4b7b5a4b3d7d5a2a4c6d4f3d4e5d4a4b5f8c5
e2e4e7e5g1f3b8c6f1b5a7a6b5a4g8f6e1g1f6e4d2d4b7b5a4b3d7d5a2a4c6d4f3d4e5d4d1d4c8e6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e2e4e7e5g1f3b8c6f1b5a7a6b5a4g8f6e1g1f6e4d2d4b7b5a4b3d7d5d4e5c8e6b1d2e4c5c2c3f8e7
e2e4e7e5g1f3b8c6f1b5a7a6b5a4g8f6e1g1f6e4d2d4b7b5a4b3d7d5d4e5c8e6b1d2e4c5c2c3f8e7
e2e4e7e5g1f3b8c6f1b5a7a6b5a4g8f6e1g1f6e4d2d4b7b5a4b3d7d5d4e5c8e6b1d2e4c5c2c3g7g6
e2e4e7e5g1f3b8c6f1b5a7a6b5a4g8f6e1g1f6e4d2d4b7b5a4b3d7d5d4e5c8e6c1e3f8c5d1e2d8e7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e2e4e7e5g1f3b8c6f1b5a7a6b5a4g8f6e1g1f6e4d2d4b7b5a4b3d7d5d4e5c8e6c1e3f8e7c2c3e4c5
e2e4e7e5g1f3b8c6f1b5a7a6b5a4g8f6e1g1f6e4d2d4b7b5a4b3d7d5d4e5c8e6c1e3f8e7c2c3e4c5
e2e4e7e5g1f3b8c6f1b5a7a6b5a4g8f6e1g1f6e4d2d4b7b5a4b3d7d5d4e5c8e6c2c3e4c5b3c2e6g4
e2e4e7e5g1f3b8c6f1b5a7a6b5a4g8f6e1g1f6e4d2d4b7b5a4b3d7d5d4e5c8e6c2c3e4c5b3c2e6g4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e2e4e7e5g1f3b8c6f1b5a7a6b5a4g8f6e1g1f6e4d2d4b7b5a4b3d7d5d4e5c8e6c2c3f8e7a2a4b5b4
e2e4e7e5g1f3b8c6f1b5a7a6b5a4g8f6e1g1f6e4d2d4b7b5a4b3d7d5d4e5c8e6c2c3f8e7b1d2e4c5
e2e4e7e5g1f3b8c6f1b5a7a6b5a4g8f6e1g1f6e4d2d4b7b5a4b3d7d5d4e5c8e6c2c3f8e7b1d2e8g8
e2e4e7e5g1f3b8c6f1b5a7a6b5a4g8f6e1g1f6e4d2d4b7b5a4b3d7d5d4e5c8e6c2c3f8e7b3c2e4c5
e2e4e7e5g1f3b8c6f1b5a7a6b5a4g8f6e1g1f6e4d2d4b7b5a4b3d7d5d4e5c8e6c2c3f8e7c1e3e4c5
e2e4e7e5g1f3b8c6f1b5a7a6b5a4g8f6e1g1f6e4d2d4b7b5a4b3d7d5d4e5c8e6c2c3f8e7c1e3e4c5
e2e4e7e5g1f3b8c6f1b5a7a6b5a4g8f6e1g1f6e4d2d4b7b5a4b3d7d5d4e5c8e6c2c3f8e7c1e3e8g8
e2e4e7e5g1f3b8c6f1b5a7a6b5a4g8f6e1g1f6e4d2d4b7b5a4b3d7d5d4e5c8e6c2c3f8e7c1e3e8g8
e2e4e7e5g1f3b8c6f1b5a7a6b5a4g8f6e1g1f6e4d2d4b7b5a4b3d7d5d4e5c8e6d1e2e4c5f1d1b5b4
e2e4e7e5g1f3b8c6f1b5a7a6b5a4g8f6e1g1f6e4d2d4b7b5a4b3d7d5d4e5c8e6d1e2e4c5f1d1c5b3
e2e4e7e5g1f3b8c6f1b5a7a6b5a4g8f6e1g1f6e4d2d4b7b5a4b3d7d5d4e5c8e6d1e2e4c5f1d1c5b3
e2e4e7e5g1f3b8c6f1b5a7a6b5a4g8f6e1g1f6e4d2d4b7b5a4b3d7d5d4e5c8e6d1e2f8c5c1e3d8e7
e2e4e7e5g1f3b8c6f1b5a7a6b5a4g8f6e1g1f6e4d2d4b7b5a4b3d7d5d4e5c8e6d1e2f8e7f1d1e4c5
e2e4e7e5g1f3b8c6f1b5a7a6b5a4g8f6e1g1f6e4d2d4b7b5a4b3d7d5d4e5c8e6d1e2f8e7f1d1e4c5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e2e4e7e5g1f3b8c6f1b5a7a6b5a4g8f6e1g1f6e4d2d4b7b5a4b3d7d5f3e5c6e5d4e5c7c6b1d2e4d2
e2e4e7e5g1f3b8c6f1b5a7a6b5a4g8f6e1g1f6e4d2d4b7b5a4b3d7d5f3e5c6e5d4e5c7c6c2c3f8c5
e2e4e7e5g1f3b8c6f1b5a7a6b5a4g8f6e1g1f6e4f1e1e4c5b1c3f8e7c3d5e8g8a4c6d7c6d5e7d8e7
e2e4e7e5g1f3b8c6f1b5a7a6b5a4g8f6e1g1f8c5c2c3b7b5a4b3d7d6a2a4c8g4d2d3e8g8h2h3g4f3
e2e4e7e5g1f3b8c6f1b5a7a6b5a4g8f6e1g1f8e7a4c6d7c6d1e2c8g4h2h3g4f3e2f3e8g8d2d3f6d7
e2e4e7e5g1f3b8c6f1b5a7a6b5a4g8f6e1g1f8e7a4c6d7c6d1e2c8g4h2h3g4f3e2f3e8g8d2d3f6d7
e2e4e7e5g1f3b8c6f1b5a7a6b5a4g8f6e1g1f8e7a4c6d7c6d2d3d8d6b1d2c8e6b2b3f6d7c1b2c6c5
e2e4e7e5g1f3b8c6f1b5a7a6b5a4g8f6e1g1f8e7a4c6d7c6d2d3f6d7b1c3e8g8c1e3c6c5c3d5e7d6
e2e4e7e5g1f3b8c6f1b5a7a6b5a4g8f6e1g1f8e7a4c6d7c6d2d3f6d7b1d2e8g8d2c4f7f6f3h4d7c5
e2e4e7e5g1f3b8c6f1b5a7a6b5a4g8f6e1g1f8e7a4c6d7c6d2d3f6d7b2b3e8g8c1b2f7f6b1c3d7c5
e2e4e7e5g1f3b8c6f1b5a7a6b5a4g8f6e1g1f8e7a4c6d7c6f3e5f6e4d2d4e8g8c1e3f7f6e5d3c8f5
e2e4e7e5g1f3b8c6f1b5a7a6b5a4g8f6e1g1f8e7b1c3b7b5a4b3d7d6c3d5c6a5d5e7d8e7d2d4c8b7
e2e4e7e5g1f3b8c6f1b5a7a6b5a4g8f6e1g1f8e7b1c3d7d6a4c6b7c6d2d4f6d7d4e5d6e5c1e3e7d6
e2e4e7e5g1f3b8c6f1b5a7a6b5a4g8f6e1g1f8e7b1c3d7d6a4c6b7c6d2d4f6d7d4e5d6e5c3a4e8g8
e2e4e7e5g1f3b8c6f1b5a7a6b5a4g8f6e1g1f8e7d1e2b7b5a4b3e8g8c2c3d7d5d2d3d5d4b1d2e7c5
e2e4e7e5g1f3b8c6f1b5a7a6b5a4g8f6e1g1f8e7d1e2b7b5a4b3e8g8c2c3d7d5d2d3d5d4c3d4c6d4
e2e4e7e5g1f3b8c6f1b5a7a6b5a4g8f6e1g1f8e7d1e2b7b5a4b3e8g8c2c3d7d5d2d3d5d4c3d4c6d4
e2e4e7e5g1f3b8c6f1b5a7a6b5a4g8f6e1g1f8e7d1e2b7b5a4b3e8g8c2c3d7d5d2d3f8e8f1d1c8b7
e2e4e7e5g1f3b8c6f1b5a7a6b5a4g8f6e1g1f8e7d1e2b7b5a4b3e8g8c2c3d7d6d2d4c8g4f1d1e5d4
e2e4e7e5g1f3b8c6f1b5a7a6b5a4g8f6e1g1f8e7d2d3b7b5a4b3d7d6a2a4c8b7b1c3b5b4c3d5c6a5
e2e4e7e5g1f3b8c6f1b5a7a6b5a4g8f6e1g1f8e7d2d3d7d6c2c3e8g8f1e1b7b5a4c2d6d5e4d5d8d5
e2e4e7e5g1f3b8c6f1b5a7a6b5a4g8f6e1g1f8e7d2d3d7d6c2c3e8g8f1e1f6d7a4c2e7f6b1d2d7b6
e2e4e7e5g1f3b8c6f1b5a7a6b5a4g8f6e1g1f8e7d2d4e5d4e4e5f6e4f3d4e8g8d4f5d7d5a4c6b7c6
e2e4e7e5g1f3b8c6f1b5a7a6b5a4g8f6e1g1f8e7d2d4e5d4e4e5f6e4f3d4e8g8d4f5d7d5f5e7c6e7
e2e4e7e5g1f3b8c6f1b5a7a6b5a4g8f6e1g1f8e7f1e1b7b5a4b3d7d6c2c3c6a5b3c2c7c5d2d4d8c7
e2e4e7e5g1f3b8c6f1b5a7a6b5a4g8f6e1g1f8e7f1e1b7b5a4b3d7d6c2c3c6a5b3c2c7c5d2d4d8c7
e2e4e7e5g1f3b8c6f1b5a7a6b5a4g8f6e1g1f8e7f1e1b7b5a4b3d7d6c2c3c6a5b3c2c7c5d2d4d8c7
e2e4e7e5g1f3b8c6f1b5a7a6b5a4g8f6e1g1f8e7f1e1b7b5a4b3d7d6c2c3c8g4d2d3c6a5b3c2c7c5
e2e4e7e5g1f3b8c6f1b5a7a6b5a4g8f6e1g1f8e7f1e1b7b5a4b3d7d6c2c3e8g8a2a4c8g4d2d3c6a5
e2e4e7e5g1f3b8c6f1b5a7a6b5a4g8f6e1g1f8e7f1e1b7b5a4b3d7d6c2c3e8g8d2d3c6a5b3c2c7c5
e2e4e7e5g1f3b8c6f1b5a7a6b5a4g8f6e1g1f8e7f1e1b7b5a4b3d7d6c2c3e8g8d2d3c6a5b3c2c7c5
e2e4e7e5g1f3b8c6f1b5a7a6b5a4g8f6e1g1f8e7f1e1b7b5a4b3d7d6c2c3e8g8d2d4c8g4c1e3e5d4
e2e4e7e5g1f3b8c6f1b5a7a6b5a4g8f6e1g1f8e7f1e1b7b5a4b3d7d6c2c3e8g8d2d4c8g4c1e3e5d4
e2e4e7e5g1f3b8c6f1b5a7a6b5a4g8f6e1g1f8e7f1e1b7b5a4b3d7d6c2c3e8g8d2d4c8g4c1e3e5d4
e2e4e7e5g1f3b8c6f1b5a7a6b5a4g8f6e1g1f8e7f1e1b7b5a4b3d7d6c2c3e8g8d2d4c8g4d4d5c6a5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e2e4e7e5g1f3b8c6f1b5a7a6b5a4g8f6e1g1f8e7f1e1b7b5a4b3d7d6c2c3e8g8h2h3c6b8d2d4c8b7
e2e4e7e5g1f3b8c6f1b5a7a6b5a4g8f6e1g1f8e7f1e1b7b5a4b3d7d6c2c3e8g8h2h3c6b8d2d4c8b7
e2e4e7e5g1f3b8c6f1b5a7a6b5a4g8f6e1g1f8e7f1e1b7b5a4b3d7d6c2c3e8g8h2h3c8b7d2d3f8e8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e2e4e7e5g1f3b8c6f1b5a7a6b5a4g8f6e1g1f8e7f1e1b7b5a4b3d7d6c2c3e8g8h2h3d8d7d2d4f8e8
e2e4e7e5g1f3b8c6f1b5a7a6b5a4g8f6e1g1f8e7f1e1b7b5a4b3d7d6c2c3e8g8h2h3f6d7d2d4d7b6
e2e4e7e5g1f3b8c6f1b5a7a6b5a4g8f6e1g1f8e7f1e1b7b5a4b3d7d6c2c3e8g8h2h3f6d7d2d4d7b6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e2e4e7e5g1f3b8c6f1b5a7a6b5a4g8f6e1g1f8e7f1e1b7b5a4b3e8g8a2a4b5b4c2c3d7d6a4a5b4c3
e2e4e7e5g1f3b8c6f1b5a7a6b5a4g8f6e1g1f8e7f1e1b7b5a4b3e8g8a2a4b5b4d2d3d7d6a4a5c8e6
e2e4e7e5g1f3b8c6f1b5a7a6b5a4g8f6e1g1f8e7f1e1b7b5a4b3e8g8a2a4b5b4d2d3d7d6a4a5c8e6
e2e4e7e5g1f3b8c6f1b5a7a6b5a4g8f6e1g1f8e7f1e1b7b5a4b3e8g8a2a4c8b7d2d3d7d6b1d2f6d7
e2e4e7e5g1f3b8c6f1b5a7a6b5a4g8f6e1g1f8e7f1e1b7b5a4b3e8g8a2a4c8b7d2d3d7d6b1d2f8e8
e2e4e7e5g1f3b8c6f1b5a7a6b5a4g8f6e1g1f8e7f1e1b7b5a4b3e8g8a2a4c8b7d2d3d7d6c2c3c6b8
e2e4e7e5g1f3b8c6f1b5a7a6b5a4g8f6e1g1f8e7f1e1b7b5a4b3e8g8a2a4c8b7d2d3f8e8b1d2e7f8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e2e4e7e5g1f3b8c6f1b5a7a6b5a4g8f6e1g1f8e7f1e1b7b5a4b3e8g8c2c3d7d6d2d3c6a5b3c2c7c5
e2e4e7e5g1f3b8c6f1b5a7a6b5a4g8f6e1g1f8e7f1e1b7b5a4b3e8g8c2c3d7d6d2d3f6d7b1d2d7b6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e2e4e7e5g1f3b8c6f1b5a7a6b5a4g8f6e1g1f8e7f1e1b7b5a4b3e8g8c2c3d7d6h2h3c6b8d2d4b8d7
e2e4e7e5g1f3b8c6f1b5a7a6b5a4g8f6e1g1f8e7f1e1b7b5a4b3e8g8c2c3d7d6h2h3c8b7d2d4c6b8
e2e4e7e5g1f3b8c6f1b5a7a6b5a4g8f6e1g1f8e7f1e1b7b5a4b3e8g8c2c3d7d6h2h3c8b7d2d4f8e8
e2e4e7e5g1f3b8c6f1b5a7a6b5a4g8f6e1g1f8e7f1e1b7b5a4b3e8g8c2c3d7d6h2h3c8e6d2d4e6b3
e2e4e7e5g1f3b8c6f1b5a7a6b5a4g8f6e1g1f8e7f1e1b7b5a4b3e8g8c2c3d7d6h2h3d8d7d2d4f8e8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e2e4e7e5g1f3b8c6f1b5a7a6b5a4g8f6e1g1f8e7f1e1b7b5a4b3e8g8c2c3d7d6h2h3f6d7d2d4e7f6
e2e4e7e5g1f3b8c6f1b5a7a6b5a4g8f6e1g1f8e7f1e1b7b5a4b3e8g8d2d3d7d6c2c3c6a5b3c2c7c5
e2e4e7e5g1f3b8c6f1b5a7a6b5a4g8f6e1g1f8e7f1e1b7b5a4b3e8g8d2d3d7d6c2c3c6a5b3c2c7c5
e2e4e7e5g1f3b8c6f1b5a7a6b5a4g8f6e1g1f8e7f1e1b7b5a4b3e8g8d2d3d7d6c2c3c6a5b3c2c7c5
e2e4e7e5g1f3b8c6f1b5a7a6b5a4g8f6e1g1f8e7f1e1b7b5a4b3e8g8d2d4d7d6c2c3c8g4c1e3e5d4
e2e4e7e5g1f3b8c6f1b5a7a6b5a4g8f6e1g1f8e7f1e1b7b5a4b3e8g8d2d4d7d6c2c3c8g4d4d5c6a5
e2e4e7e5g1f3b8c6f1b5a7a6b5a4g8f6e1g1f8e7f1e1b7b5a4b3e8g8d2d4d7d6c2c3c8g4h2h3g4f3
e2e4e7e5g1f3b8c6f1b5a7a6b5a4g8f6e1g1f8e7f1e1b7b5a4b3e8g8h2h3c8b7d2d3d7d6c2c3c6b8
e2e4e7e5g1f3b8c6f1b5a7a6b5a4g8f6e1g1f8e7f1e1b7b5a4b3e8g8h2h3d7d6c2c3c6b8d2d4b8d7
e2e4e7e5g1f3b8c6f1b5a7a6b5a4g8f6e1g1f8e7f1e1d7d6a4c6b7c6d2d4e5d4f3d4c8d7c1g5e8g8
e2e4e7e5g1f3b8c6f1b5a7a6b5a4g8f6e1g1f8e7f1e1d7d6a4c6b7c6d2d4f6d7d4e5d6e5b1d2f7f6
e2e4e7e5g1f3b8c6f1b5a7a6b5a4g8f6e1g1f8e7f1e1d7d6c2c3c8g4d2d4f6d7c1e3f7f5e4f5g4f5
e2e4e7e5g1f3b8c6f1b5a7a6b5c6b7c6f3e5d8e7d2d4f7f6e5f3e7e4d1e2e4e2e1e2a6a5c1f4c8a6
e2e4e7e5g1f3b8c6f1b5a7a6b5c6d7c6b1c3c8g4h2h3g4f3d1f3g8e7d2d3c6c5f3g3e7g6c1e3f8d6
e2e4e7e5g1f3b8c6f1b5a7a6b5c6d7c6b1c3f7f6d2d4e5d4d1d4d8d4f3d4c8d7c1e3e8c8e1c1g8e7
e2e4e7e5g1f3b8c6f1b5a7a6b5c6d7c6b1c3f7f6d2d4e5d4d1d4f8d6c1e3g8e7f3d2c6c5d4d3b7b5
e2e4e7e5g1f3b8c6f1b5a7a6b5c6d7c6d2d4e5d4d1d4c8g4b1c3d8d4f3d4e8c8c1e3f8b4d4e2g4e2
e2e4e7e5g1f3b8c6f1b5a7a6b5c6d7c6d2d4e5d4d1d4c8g4b1c3d8d4f3d4e8c8d4e2f8c5f2f3g4e6
e2e4e7e5g1f3b8c6f1b5a7a6b5c6d7c6d2d4e5d4d1d4d8d4f3d4c6c5d4e2c8d7b1c3e8c8c1f4d7c6
e2e4e7e5g1f3b8c6f1b5a7a6b5c6d7c6d2d4e5d4d1d4d8d4f3d4c6c5d4e2c8d7b2b3d7c6f2f3f8e7
e2e4e7e5g1f3b8c6f1b5a7a6b5c6d7c6e1g1c8g4h2h3h7h5d2d3d8f6b1d2g8e7d2c4g4f3d1f3f6f3
e2e4e7e5g1f3b8c6f1b5a7a6b5c6d7c6e1g1d8d6b1a3b7b5c2c4g8f6d1e2c8g4f1d1f8e7d2d3d6e6
e2e4e7e5g1f3b8c6f1b5a7a6b5c6d7c6e1g1d8d6b1a3c8e6d1e2f7f6f1d1g7g5d2d4g5g4f3e1e8c8
e2e4e7e5g1f3b8c6f1b5a7a6b5c6d7c6e1g1d8d6d2d3f7f6c1e3c8g4b1d2e8c8a1b1g8e7b2b4g7g5
e2e4e7e5g1f3b8c6f1b5a7a6b5c6d7c6e1g1d8d6d2d4e5d4f3d4c8d7c1e3e8c8b1d2g8h6h2h3d6g6
e2e4e7e5g1f3b8c6f1b5a7a6b5c6d7c6e1g1f7f6d2d4c8g4c2c3f8d6d4e5f6e5d1b3g4f3g2f3b7b6
e2e4e7e5g1f3b8c6f1b5a7a6b5c6d7c6e1g1f7f6d2d4c8g4d4e5d8d1f1d1f6e5b1d2e8c8d1e1f8d6
e2e4e7e5g1f3b8c6f1b5a7a6b5c6d7c6e1g1f7f6d2d4c8g4d4e5d8d1f1d1f6e5d1d3f8d6b1d2g8f6
e2e4e7e5g1f3b8c6f1b5a7a6b5c6d7c6e1g1f7f6d2d4e5d4f3d4c6c5d4b3d8d1f1d1c8g4f2f3g4e6
e2e4e7e5g1f3b8c6f1b5a7a6b5c6d7c6e1g1f7f6d2d4e5d4f3d4c6c5d4e2d8d1f1d1c8d7b1c3g8e7
e2e4e7e5g1f3b8c6f1b5a7a6b5c6d7c6e1g1g8e7f3e5d8d4d1h5g7g6h5g5f8g7e5d3f7f5e4e5c6c5
e2e4e7e5g1f3b8c6f1b5c6d4f3d4e5d4e1g1c7c6b5c4g8f6d2d3d7d5e4d5f6d5f1e1c8e6b1d2f8b4
e2e4e7e5g1f3b8c6f1b5c6d4f3d4e5d4e1g1c7c6b5c4g8f6f1e1d7d6d2d3f8e7b1d2e8g8d2f3c6c5
e2e4e7e5g1f3b8c6f1b5d7d6b1c3a7a6b5c4c8e6c4e6f7e6d2d4e5d4f3d4c6d4d1d4g8e7c1g5e7c6
e2e4e7e5g1f3b8c6f1b5d7d6b1c3c8d7d2d4g8e7c1g5f7f6g5e3e7g6d1d2a7a6b5a4b7b5a4b3c6a5
e2e4e7e5g1f3b8c6f1b5d7d6c2c3c8d7e1g1g8e7d2d4e7g6d4d5c6b8b5d7b8d7b1a3f8e7a3c2d7c5
e2e4e7e5g1f3b8c6f1b5d7d6d2d4c8d7b1c3g8e7b5c4c6d4f3d4e5d4d1d4e7c6d4e3c6e5c4b3c7c6
e2e4e7e5g1f3b8c6f1b5d7d6d2d4c8d7b1c3g8e7b5c4e5d4f3d4c6d4d1d4e7c6d4e3c6e5c4b3d7e6
e2e4e7e5g1f3b8c6f1b5d7d6d2d4c8d7b1c3g8e7b5c4e5d4f3d4c6d4d1d4e7c6d4e3d7e6c3d5f8e7
e2e4e7e5g1f3b8c6f1b5d7d6d2d4c8d7b1c3g8e7c1e3e7g6d1d2f8e7e1c1a7a6b5e2e5d4f3d4c6d4
e2e4e7e5g1f3b8c6f1b5d7d6d2d4c8d7b1c3g8e7c1g5f7f6g5e3e7c8c3e2f8e7c2c3e8g8b5d3c8b6
e2e4e7e5g1f3b8c6f1b5d7d6d2d4c8d7d4e5d6e5e1g1f8d6b1c3g8e7c1g5f7f6g5e3e8g8b5c4g8h8
e2e4e7e5g1f3b8c6f1b5f7f5b1c3f5e4c3e4d7d5f3e5d5e4e5c6d8g5d1e2g8f6f2f4g5f4c6e5c7c6
e2e4e7e5g1f3b8c6f1b5f7f5b1c3f5e4c3e4d7d5f3e5d5e4e5c6d8g5d1e2g8f6f2f4g5h4g2g3h4h3
e2e4e7e5g1f3b8c6f1b5f7f5b1c3f5e4c3e4g8f6d1e2d7d5e4f6g7f6d2d4f8g7d4e5e8g8e5e6f8e8
e2e4e7e5g1f3b8c6f1b5f7f5d2d3f5e4d3e4g8f6e1g1d7d6b1c3f8e7a2a3c8g4h2h3g4f3d1f3e8g8
e2e4e7e5g1f3b8c6f1b5f7f5d2d3f5e4d3e4g8f6e1g1f8c5b1c3d7d6c1e3c5b6c3d5e8g8e3g5c8e6
e2e4e7e5g1f3b8c6f1b5f8b4e1g1g8e7c2c3b4a5b5c6e7c6b2b4a5b6b4b5c6a5f3e5e8g8d2d4d7d5
e2e4e7e5g1f3b8c6f1b5f8c5c2c3f7f5d2d4f5e4d4c5e4f3d1f3g8f6c1g5e8g8e1g1d8e7b5c4g8h8
e2e4e7e5g1f3b8c6f1b5f8c5c2c3g8e7d2d4e5d4c3d4c5b4c1d2b4d2d1d2a7a6b5a4d7d5e4d5d8d5
e2e4e7e5g1f3b8c6f1b5f8c5c2c3g8e7d2d4e5d4c3d4c5b4c1d2b4d2d1d2d7d5e4d5e7d5b5c6b7c6
e2e4e7e5g1f3b8c6f1b5f8c5c2c3g8e7e1g1e7g6d2d4e5d4c3d4c5b6b1c3e8g8a2a4a7a6b5c4h7h6
e2e4e7e5g1f3b8c6f1b5f8c5c2c3g8f6d2d4e5d4e4e5f6e4c3d4c5b4b1d2e8g8e1g1d7d5d1a4b4d2
e2e4e7e5g1f3b8c6f1b5f8c5e1g1c6d4f3d4c5d4c2c3d4b6d2d4c7c6b5c4d7d6d1b3d8c7d4e5d6e5
e2e4e7e5g1f3b8c6f1b5g7g6c2c3a7a6b5a4d7d6d2d4c8d7c1g5f7f6g5e3g8h6e1g1f8g7h2h3h6f7
e2e4e7e5g1f3b8c6f1b5g7g6c2c3a7a6b5a4d7d6d2d4c8d7c1g5f7f6g5e3g8h6h2h3f8g7b1d2d8e7
e2e4e7e5g1f3b8c6f1b5g7g6c2c3a7a6b5a4d7d6d2d4c8d7c1g5f7f6g5e3g8h6h2h3f8g7b1d2h6f7
e2e4e7e5g1f3b8c6f1b5g7g6c2c3a7a6b5c4d7d6d2d4f8g7c1g5d8d7d4e5d6e5d1e2g8f6b1a3e8g8
e2e4e7e5g1f3b8c6f1b5g8f6b1c3f8b4e1g1d7d6c3d5b4c5d2d4e5d4f3d4c5d4d1d4e8g8d5f6d8f6
e2e4e7e5g1f3b8c6f1b5g8f6b1c3f8b4e1g1e8g8d2d3b4c3b2c3d7d6c1g5d8e7f1e1c6d8d3d4d8e6
e2e4e7e5g1f3b8c6f1b5g8f6b1c3f8b4e1g1e8g8d2d3d7d6c1g5c8e6d3d4e5d4f3d4h7h6g5h4c6e5
e2e4e7e5g1f3b8c6f1b5g8f6d1e2a7a6b5a4f8e7e1g1b7b5a4b3e8g8a2a4b5b4d2d3d7d6b1d2c8g4
e2e4e7e5g1f3b8c6f1b5g8f6d1e2f8c5c2c3e8g8e1g1f8e8d2d3h7h6h2h3d7d6c1e3c8d7e3c5d6c5
e2e4e7e5g1f3b8c6f1b5g8f6d2d3d7d6c2c3c8d7b5a4g7g6b1d2f8g7d2c4e8g8c4e3c6e7a4b3c7c6
e2e4e7e5g1f3b8c6f1b5g8f6d2d3d7d6c2c3g7g6b1d2f8g7d2f1e8g8b5a4d6d5d1e2d8d6a4c2b7b6
e2e4e7e5g1f3b8c6f1b5g8f6d2d3d7d6c2c3g7g6b1d2f8g7d2f1e8g8b5a4f6d7f1e3d7c5a4c2c5e6
e2e4e7e5g1f3b8c6f1b5g8f6d2d3d7d6c2c3g7g6b1d2f8g7d2f1e8g8f1e3d6d5d1c2a7a6b5a4d5e4
e2e4e7e5g1f3b8c6f1b5g8f6d2d3d7d6c2c3g7g6d3d4c8d7b1d2f8g7d4e5c6e5f3e5d6e5d1e2e8g8
e2e4e7e5g1f3b8c6f1b5g8f6d2d3d7d6c2c3g7g6d3d4c8d7b1d2f8g7d4e5c6e5f3e5d6e5d1e2e8g8
e2e4e7e5g1f3b8c6f1b5g8f6d2d4e5d4e1g1f8e7e4e5f6e4f3d4e8g8d4f5d7d5b5c6b7c6f5e7d8e7
e2e4e7e5g1f3b8c6f1b5g8f6e1g1d7d6d2d4c8d7b1c3e5d4f3d4f8e7b2b3c6d4d1d4d7b5c3b5f6d7
e2e4e7e5g1f3b8c6f1b5g8f6e1g1d7d6d2d4c8d7b1c3f8e7b5c6d7c6d1d3e5d4f3d4c6d7c1g5e8g8
e2e4e7e5g1f3b8c6f1b5g8f6e1g1d7d6d2d4c8d7b1c3f8e7b5c6d7c6d1d3e5d4f3d4e8g8c1f4f6d7
e2e4e7e5g1f3b8c6f1b5g8f6e1g1d7d6d2d4c8d7b1c3f8e7c1g5e8g8d4e5c6e5b5d7f6d7g5e7e5f3
e2e4e7e5g1f3b8c6f1b5g8f6e1g1d7d6d2d4c8d7b1c3f8e7f1e1e5d4f3d4c6d4d1d4d7b5c3b5e8g8
e2e4e7e5g1f3b8c6f1b5g8f6e1g1d7d6d2d4c8d7b1c3f8e7f1e1e5d4f3d4e8g8b5c6b7c6c1g5f8e8
e2e4e7e5g1f3b8c6f1b5g8f6e1g1d7d6d2d4c8d7b1c3f8e7f1e1e5d4f3d4e8g8b5f1f8e8f2f3e7f8
e2e4e7e5g1f3b8c6f1b5g8f6e1g1d7d6d2d4c8d7b1c3f8e7f1e1e5d4f3d4e8g8d4c6d7c6b5c6b7c6
e2e4e7e5g1f3b8c6f1b5g8f6e1g1d7d6d2d4c8d7f1e1e5d4f3d4f8e7b1c3e8g8b5c6b7c6c1g5f8e8
e2e4e7e5g1f3b8c6f1b5g8f6e1g1d7d6f1e1f8e7d2d4e5d4f3d4c8d7b1c3e8g8b5c6b7c6c1g5f8e8
e2e4e7e5g1f3b8c6f1b5g8f6e1g1f6e4d2d4e4d6b5c6d7c6d4e5d6f5d1d8e8d8b1c3d8e8b2b3c8e6
e2e4e7e5g1f3b8c6f1b5g8f6e1g1f6e4d2d4e4d6b5c6d7c6d4e5d6f5d1d8e8d8b2b3d8e8c1b2a7a5
e2e4e7e5g1f3b8c6f1b5g8f6e1g1f6e4d2d4e4d6b5c6d7c6d4e5d6f5d1d8e8d8f1d1d8e8b1c3c8e6
e2e4e7e5g1f3b8c6f1b5g8f6e1g1f6e4d2d4e4d6b5c6d7c6d4e5d6f5d1d8e8d8f1d1d8e8b1c3f5e7
e2e4e7e5g1f3b8c6f1b5g8f6e1g1f6e4d2d4e4d6b5c6d7c6d4e5d6f5d1d8e8d8f1d1d8e8b1c3h7h6
e2e4e7e5g1f3b8c6f1b5g8f6e1g1f6e4d2d4f8e7d1e2d7d5f3e5c8d7b5c6d7c6f1e1c6d7f2f3e4d6
e2e4e7e5g1f3b8c6f1b5g8f6e1g1f6e4d2d4f8e7d1e2e4d6b5c6b7c6d4e5d6b7b1c3e8g8f1e1b7c5
e2e4e7e5g1f3b8c6f1b5g8f6e1g1f6e4d2d4f8e7d1e2e4d6b5c6b7c6d4e5d6b7b1c3e8g8f1e1b7c5
e2e4e7e5g1f3b8c6f1b5g8f6e1g1f6e4d2d4f8e7d1e2e4d6b5c6b7c6d4e5d6b7f1e1e8g8b1c3b7c5
e2e4e7e5g1f3b8c6f1b5g8f6e1g1f6e4d2d4f8e7d1e2e4d6b5c6b7c6d4e5d6b7f1e1e8g8b1c3b7c5
e2e4e7e5g1f3b8c6f1b5g8f6e1g1f6e4d2d4f8e7f1e1e4d6b5c6d7c6d4e5d6f5d1d8e7d8b1c3c8e6
e2e4e7e5g1f3b8c6f1b5g8f6e1g1f6e4f1e1e4d6f3e5c6e5e1e5f8e7b1c3e8g8b5d3e7f6e5e3g7g6
e2e4e7e5g1f3b8c6f1b5g8f6e1g1f6e4f1e1e4d6f3e5c6e5e1e5f8e7b5f1e8g8d2d4e7f6e5e1f8e8
e2e4e7e5g1f3b8c6f1b5g8f6e1g1f6e4f1e1e4d6f3e5f8e7b5c6d7c6d1e2c8e6d2d3d6f5b1d2e8g8
e2e4e7e5g1f3b8c6f1b5g8f6e1g1f6e4f1e1e4d6f3e5f8e7b5d3e8g8b1c3c6e5e1e5c7c6b2b3d6e8
e2e4e7e5g1f3b8c6f1b5g8f6e1g1f6e4f1e1e4d6f3e5f8e7b5d3e8g8b1c3c6e5e1e5c7c6b2b3f8e8
e2e4e7e5g1f3b8c6f1b5g8f6e1g1f6e4f1e1e4d6f3e5f8e7b5d3e8g8d1h5f7f5b1c3c6e5e1e5g7g6
e2e4e7e5g1f3b8c6f1b5g8f6e1g1f8c5f3e5f6e4d1e2c6e5d2d4c5e7d4e5e4c5e2g4e8g8c1h6c5e6
e2e4e7e5g1f3b8c6f1b5g8f6e1g1f8e7f1e1d7d6b5c6b7c6d2d4e5d4f3d4c8d7b1c3e8g8b2b3f8e8
e2e4e7e5g1f3b8c6f1b5g8f6e1g1f8e7f1e1d7d6b5c6b7c6d2d4e5d4f3d4c8d7b1c3e8g8d1d3f8e8
e2e4e7e5g1f3b8c6f1b5g8f6e1g1f8e7f1e1d7d6c2c3e8g8d2d4c8d7b5a4d8e8a4c2d7g4c1e3e5d4
e2e4e7e5g1f3b8c6f1b5g8f6e1g1f8e7f1e1d7d6d2d4e5d4f3d4c8d7b1c3e8g8d4f3c6e5b5d7e5f3
e2e4e7e5g1f3b8c6f1c4d7d6d2d4e5d4f3d4g8f6d4c6b7c6b1c3f8e7e1g1e8g8c1f4f6d7f4g3a8b8
e2e4e7e5g1f3b8c6f1c4f8c5b1c3g8f6d2d3d7d6c1e3c5e3f2e3c6a5c4b3a5b3a2b3f6g4d1e2f7f6
e2e4e7e5g1f3b8c6f1c4f8c5b2b4c5b4c2c3b4a5e1g1d7d6d2d4c8d7d1b3d8f6d4e5d6e5f1d1h7h6
e2e4e7e5g1f3b8c6f1c4f8c5b2b4c5b4c2c3b4a5e1g1d7d6d2d4c8d7d1b3d8f6d4e5d6e5f1d1h7h6
e2e4e7e5g1f3b8c6f1c4f8c5b2b4c5b4c2c3b4a5e1g1d7d6d2d4c8g4c4b5e5d4c3d4g4d7c1b2c6e7
e2e4e7e5g1f3b8c6f1c4f8c5b2b4c5b4c2c3b4a5e1g1d7d6d2d4c8g4c4b5e5d4c3d4g4d7c1b2g8f6
e2e4e7e5g1f3b8c6f1c4f8c5b2b4c5b4c2c3b4a5e1g1d7d6d2d4c8g4c4b5e5d4c3d4g4d7c1b2g8f6
e2e4e7e5g1f3b8c6f1c4f8c5b2b4c5b4c2c3b4a5e1g1d7d6d2d4c8g4c4b5e5d4c3d4g4d7c1b2g8f6
e2e4e7e5g1f3b8c6f1c4f8c5b2b4c5b4c2c3b4a5e1g1d7d6d2d4c8g4d1a4e5d4c3d4a7a6c4d5a5b6
e2e4e7e5g1f3b8c6f1c4f8c5b2b4c5b4c2c3b4a5e1g1d7d6d2d4c8g4d1a4g4f3g2f3e5d4c3d4a7a6
e2e4e7e5g1f3b8c6f1c4f8c5b2b4c5b4c2c3b4a5e1g1d8f6d2d4g8e7c1g5f6d6d1b3e8g8f1d1a5b6
e2e4e7e5g1f3b8c6f1c4f8c5b2b4c5b4c2c3b4a5e1g1d8f6d2d4g8e7c1g5f6d6d4d5c6d8d1a4a5b6
e2e4e7e5g1f3b8c6f1c4f8c5b2b4c5b4c2c3b4a5e1g1d8f6d2d4g8e7c1g5f6d6d4d5c6d8d1a4b7b6
e2e4e7e5g1f3b8c6f1c4f8c5b2b4c5b4c2c3b4a5e1g1d8f6d2d4g8e7c1g5f6d6d4d5c6d8d1a4b7b6
e2e4e7e5g1f3b8c6f1c4f8c5b2b4c5b4c2c3b4a5e1g1d8f6d2d4g8e7d1a4a5b6c1g5f6d6b1a3e5d4
e2e4e7e5g1f3b8c6f1c4f8c5b2b4c5b4c2c3b4a5e1g1d8f6d2d4g8e7d4d5c6d8c1g5f6d6d1a4f7f6
e2e4e7e5g1f3b8c6f1c4f8c5b2b4c5b4c2c3b4a5e1g1d8f6d2d4g8e7d4d5c6d8d1a4a5b6c1g5f6d6
e2e4e7e5g1f3b8c6f1c4f8c5b2b4c5b4c2c3b4a5e1g1d8f6d2d4g8e7d4d5c6d8d1a4a5b6c1g5f6d6
e2e4e7e5g1f3b8c6f1c4f8c5b2b4c5b4c2c3b4a5e1g1d8f6d2d4g8e7f3g5c6d8f2f4e5d4c3d4a5b6
e2e4e7e5g1f3b8c6f1c4f8c5b2b4c5b4c2c3b4a5e1g1d8f6d2d4g8h6c1g5f6d6d4d5c6d8d1a4a5b6
e2e4e7e5g1f3b8c6f1c4f8c5b2b4c5b4c2c3b4a5e1g1d8f6d2d4h7h6c4b5g8e7c1a3e5d4e4e5f6e6
e2e4e7e5g1f3b8c6f1c4f8c5b2b4c5b4c2c3b4a5e1g1d8f6d2d4h7h6d1a4a5b6c4b5g8e7c1a3e5d4
e2e4e7e5g1f3b8c6f1c4f8c5c2c3g8f6d2d3a7a6e1g1d7d6f1e1c5a7c4b3e8g8b1d2c8e6d2f1e6b3
e2e4e7e5g1f3b8c6f1c4f8c5c2c3g8f6d2d3d7d6b1d2a7a6e1g1e8g8c4b3c5a7h2h3c8e6b3c2d6d5
e2e4e7e5g1f3b8c6f1c4f8c5c2c3g8f6d2d3d7d6c4b3a7a6b1d2e8g8h2h3c5a7d2f1d6d5d1e2f8e8
e2e4e7e5g1f3b8c6f1c4f8c5c2c3g8f6d2d4e5d4c3d4c5b4b1c3f6e4e1g1b4c3b2c3d7d5c1a3d5c4
e2e4e7e5g1f3b8c6f1c4f8c5c2c3g8f6d2d4e5d4c3d4c5b4b1c3f6e4e1g1b4c3b2c3d7d5c1a3d5c4
e2e4e7e5g1f3b8c6f1c4f8c5c2c3g8f6d2d4e5d4e4e5d7d5c4b5f6e4c3d4c5b6b1c3e8g8c1e3f7f5
e2e4e7e5g1f3b8c6f1c4f8c5c2c3g8f6d2d4e5d4e4e5d7d5c4b5f6e4c3d4c5e7b1c3e8g8b5d3f7f5
e2e4e7e5g1f3b8c6f1c4f8c5d2d3d7d6b1c3g8f6c1g5h7h6g5f6d8f6c3d5f6g6d1e2c8g4c2c3c5b6
e2e4e7e5g1f3b8c6f1c4f8c5d2d3g8f6b1c3d7d6c1e3c5b6d1d2c6a5c4b5c7c6b5a4b6e3f2e3b7b5
e2e4e7e5g1f3b8c6f1c4f8c5d2d3g8f6b1c3d7d6c1g5h7h6g5f6d8f6c3d5f6d8c2c3c6e7d5e3e8g8
e2e4e7e5g1f3b8c6f1c4f8c5d2d3g8f6c1e3c5e3f2e3d7d6e1g1c6a5c4b5c7c6b5a4d8b6d1d2f6g4
e2e4e7e5g1f3b8c6f1c4f8c5d2d3g8f6c2c3d7d6b1d2a7a6c4b3c5a7d2c4h7h6e1g1c6e7b3c2e8g8
e2e4e7e5g1f3b8c6f1c4f8c5d2d3g8f6c2c3d7d6b1d2c6e7d2f1c7c6d1e2e8g8h2h3d6d5c4b3e7g6
e2e4e7e5g1f3b8c6f1c4f8c5d2d3g8f6c2c3d7d6c1e3c5e3f2e3d8e7e1g1c6d8b1d2d8e6d3d4f6g4
e2e4e7e5g1f3b8c6f1c4f8c5e1g1g8f6d2d3d7d6c2c3a7a6c4b3c5a7b1d2e8g8h2h3c8e6f1e1e6b3
e2e4e7e5g1f3b8c6f1c4f8e7d2d3g8f6c4b3d7d5b1d2e8g8e1g1d5e4d3e4e7c5c2c3d8e7b3c2a7a5
e2e4e7e5g1f3b8c6f1c4f8e7d2d3g8f6c4b3d7d6c2c3e8g8e1g1c6a5b3c2c7c5f1e1a5c6b1d2f8e8
e2e4e7e5g1f3b8c6f1c4f8e7d2d4d7d6b1c3g8f6h2h3e8g8e1g1c6d4f3d4e5d4d1d4c7c6a2a4f6d7
e2e4e7e5g1f3b8c6f1c4g8f6d2d3f8e7e1g1e8g8c2c3d7d5e4d5f6d5f1e1c8g4b1d2g8h8a2a4f7f6
e2e4e7e5g1f3b8c6f1c4g8f6f3g5d7d5e4d5c6a5c4b5c7c6d5c6b7c6b5e2h7h6g5h3f8c5e1g1e8g8
e2e4e7e5g1f3b8c6f1c4g8f6f3g5d7d5e4d5c6a5c4b5c7c6d5c6b7c6b5e2h7h6g5h3f8c5e1g1e8g8
e2e4e7e5g1f3b8c6f1c4g8f6f3g5d7d5e4d5c6a5c4b5c7c6d5c6b7c6b5f1h7h6g5h3f8c5d1e2e8g8
e2e4e7e5g1f3b8c6f1c4g8f6f3g5d7d5e4d5c6a5c4b5c7c6d5c6b7c6b5f1h7h6g5h3f8c5d2d3d8b6
e2e4e7e5g1f3b8c6f1c4g8f6f3g5d7d5e4d5c6d4d5d6d8d6c4f7e8e7f7b3c8g4f2f3g4h5b1c3a8e8
e2e4e7e5g1f3d7d6d2d4b8d7b1c3c7c6d4e5d6e5f1c4f8e7e1g1g8f6c1e3b7b5c4d3e8g8a2a4b5b4
e2e4e7e5g1f3d7d6d2d4b8d7f1c4c7c6b1c3f8e7e1g1g8f6a2a4e8g8b2b3d8c7c1b2d7b6c4d3c8g4
e2e4e7e5g1f3d7d6d2d4b8d7f1c4c7c6d4e5d6e5e1g1f8e7b1c3g8f6d1e2e8g8f1d1d8c7a2a3d7c5
e2e4e7e5g1f3d7d6d2d4e5d4f3d4g7g6b1c3f8g7c1f4g8f6d1d2e8g8e1c1f8e8f2f3b8c6d4c6b7c6
e2e4e7e5g1f3d7d6d2d4e5d4f3d4g8f6b1c3f8e7f1e2e8g8e1g1f8e8f1e1e7f8e2f1h7h6c1f4b8d7
e2e4e7e5g1f3g8f6b1c3b8c6d2d4e5d4f3d4f8b4d4c6b7c6f1d3d7d5e4d5c6d5e1g1e8g8c1g5c7c6
e2e4e7e5g1f3g8f6b1c3b8c6g2g3f8c5f1g2d7d6d2d3a7a6c1e3c5e3f2e3c8g4e1g1c6e7h2h3g4f3
e2e4e7e5g1f3g8f6b1c3b8c6g2g3f8c5f1g2d7d6d2d3a7a6c1e3c5e3f2e3c8g4h2h3g4f3d1f3c6e7
e2e4e7e5g1f3g8f6b1c3b8c6g2g3f8c5f1g2d7d6d2d3a7a6c1e3c8g4h2h3g4f3d1f3c6d4f3d1h7h5
e2e4e7e5g1f3g8f6d2d4e5d4e4e5f6e4d1d4d7d5e5d6e4d6b1c3b8c6d4f4d6f5f1b5f8d6f4e4d8e7
e2e4e7e5g1f3g8f6d2d4f6e4f1d3d7d5f3e5b8c6e5c6b7c6e1g1f8d6c2c4e8g8c4c5d6e7b1c3f7f5
e2e4e7e5g1f3g8f6d2d4f6e4f1d3d7d5f3e5b8c6e5c6b7c6e1g1f8e7b1c3e4c3b2c3e8g8f1e1f8e8
e2e4e7e5g1f3g8f6d2d4f6e4f1d3d7d5f3e5b8c6e5c6b7c6e1g1f8e7b1d2e4d2c1d2e8g8f1e1f8e8
e2e4e7e5g1f3g8f6d2d4f6e4f1d3d7d5f3e5b8d7e5d7c8d7e1g1d8h4c2c4e8c8c4c5g7g5f2f3e4f6
e2e4e7e5g1f3g8f6d2d4f6e4f1d3d7d5f3e5b8d7e5d7c8d7e1g1f8d6b1c3d8h4g2g3e4c3b2c3h4g4
e2e4e7e5g1f3g8f6d2d4f6e4f1d3d7d5f3e5b8d7e5d7c8d7e1g1f8d6b1c3e4c3b2c3e8g8d1h5f7f5
e2e4e7e5g1f3g8f6d2d4f6e4f1d3d7d5f3e5b8d7e5d7c8d7e1g1f8e7d1f3e8g8c2c3e7d6b1d2f7f5
e2e4e7e5g1f3g8f6d2d4f6e4f1d3d7d5f3e5f8d6e1g1b8c6e5c6b7c6c2c4e8g8c4c5d6e7b1c3f7f5
e2e4e7e5g1f3g8f6d2d4f6e4f1d3d7d5f3e5f8d6e1g1e8g8c2c4d6e5d4e5b8c6c4d5d8d5d1c2c6b4
e2e4e7e5g1f3g8f6d2d4f6e4f1d3d7d5f3e5f8d6e1g1e8g8c2c4d6e5d4e5b8c6c4d5d8d5d1c2c6b4
e2e4e7e5g1f3g8f6d2d4f6e4f1d3d7d5f3e5f8e7b1d2e4d2c1d2b8c6e5c6b7c6e1g1e8g8d1h5g7g6
e2e4e7e5g1f3g8f6f3e5d7d6e5f3f6e4c2c4f8e7d2d4d6d5f1d3b8c6c4d5d8d5e1g1c8g4b1c3e4c3
e2e4e7e5g1f3g8f6f3e5d7d6e5f3f6e4d1e2d8e7d2d3e4f6c1g5e7e2f1e2f8e7b1c3c7c6e1c1b8a6
e2e4e7e5g1f3g8f6f3e5d7d6e5f3f6e4d1e2d8e7d2d3e4f6c1g5e7e2f1e2f8e7b1c3c7c6e1c1b8a6
e2e4e7e5g1f3g8f6f3e5d7d6e5f3f6e4d1e2d8e7d2d3e4f6c1g5e7e2f1e2f8e7b1c3c7c6e1c1b8a6
e2e4e7e5g1f3g8f6f3e5d7d6e5f3f6e4d2d4d6d5f1d3b8c6e1g1c8g4c2c4e4f6b1c3g4f3d1f3c6d4
e2e4e7e5g1f3g8f6f3e5d7d6e5f3f6e4d2d4d6d5f1d3b8c6e1g1c8g4c2c4e4f6b1c3g4f3d1f3c6d4
e2e4e7e5g1f3g8f6f3e5d7d6e5f3f6e4d2d4d6d5f1d3b8c6e1g1c8g4c2c4e4f6c4d5g4f3d1f3d8d5
e2e4e7e5g1f3g8f6f3e5d7d6e5f3f6e4d2d4d6d5f1d3b8c6e1g1c8g4c2c4f8e7c4d5d8d5b1c3e4c3
e2e4e7e5g1f3g8f6f3e5d7d6e5f3f6e4d2d4d6d5f1d3b8c6e1g1c8g4f1e1f8e7c2c4e4f6c4d5g4f3
e2e4e7e5g1f3g8f6f3e5d7d6e5f3f6e4d2d4d6d5f1d3b8c6e1g1f8e7c2c4c6b4d3e2c8e6b1c3e8g8
e2e4e7e5g1f3g8f6f3e5d7d6e5f3f6e4d2d4d6d5f1d3b8c6e1g1f8e7c2c4c6b4d3e2e8g8b1c3c8e6
e2e4e7e5g1f3g8f6f3e5d7d6e5f3f6e4d2d4d6d5f1d3b8c6e1g1f8e7c2c4c6b4d3e2e8g8b1c3c8e6
e2e4e7e5g1f3g8f6f3e5d7d6e5f3f6e4d2d4d6d5f1d3b8c6e1g1f8e7c2c4e4f6b1c3e8g8h2h3d5c4
e2e4e7e5g1f3g8f6f3e5d7d6e5f3f6e4d2d4d6d5f1d3f8d6e1g1e8g8c2c4c7c6c4d5c6d5b1c3e4c3
e2e4e7e5g1f3g8f6f3e5d7d6e5f3f6e4d2d4d6d5f1d3f8d6e1g1e8g8c2c4c7c6d1c2b8a6a2a3c8g4
e2e4e7e5g1f3g8f6f3e5d7d6e5f3f6e4d2d4d6d5f1d3f8d6e1g1e8g8c2c4c7c6d1c2b8a6a2a3f7f5
e2e4e7e5g1f3g8f6f3e5d7d6e5f3f6e4d2d4d6d5f1d3f8e7e1g1b8c6c2c4c6b4c4d5b4d3d1d3d8d5
e2e4e7e5g1f3g8f6f3e5d7d6e5f3f6e4d2d4d6d5f1d3f8e7e1g1b8c6c2c4c6b4c4d5b4d3d1d3d8d5
e2e4e7e5g1f3g8f6f3e5d7d6e5f3f6e4d2d4d6d5f1d3f8e7e1g1b8c6c2c4c6b4d3e2d5c4e2c4e8g8
e2e4e7e5g1f3g8f6f3e5d7d6e5f3f6e4d2d4d6d5f1d3f8e7e1g1b8c6f1e1c8f5d3b5e7f6b1d2e8g8
e2e4e7e5g1f3g8f6f3e5d7d6e5f3f6e4d2d4d6d5f1d3f8e7e1g1b8c6f1e1c8g4c2c3f7f5d1b3e8g8
e2e4e7e5g1f3g8f6f3e5d7d6e5f3f6e4d2d4d6d5f1d3f8e7e1g1b8c6f1e1c8g4c2c4e4f6b1c3d5c4
e2e4e7e5g1f3g8f6f3e5d7d6e5f3f6e4d2d4d6d5f1d3f8e7e1g1b8c6f1e1c8g4c2c4e4f6c4d5g4f3
e2e4e7e5g1f3g8f6f3e5d7d6e5f3f6e4d2d4d6d5f1d3f8e7e1g1c8f5f1e1b8c6b1d2e4d2d1d2f5d3
e2e4e7e5g1f3g8f6f3e5d7d6e5f3f6e4d2d4d6d5f1d3f8e7e1g1c8f5f1e1b8c6b1d2e4d2d1d2f5d3
e2e4e7e5g1f3g8f6f3e5d7d6e5f3f6e4d2d4e4f6f1d3f8e7h2h3e8g8e1g1c7c6f1e1b8d7c1f4f8e8
e2e4e7e5g1f3g8f6f3e5d7d6e5f3f6e4d2d4f8e7f1d3d6d5e1g1e8g8c2c4e4f6h2h3d5c4d3c4b8d7
e2e4e7e6d1e2c7c5f2f4b8c6g1f3g8f6g2g3d7d5e4e5f6d7f1g2c6d4f3d4c5d4e1g1d7b8d2d3b8c6
e2e4e7e6d1e2c7c5f2f4d7d5e4d5d8d5b1c3d5d8g1f3b8c6g2g3g8f6f1g2f8e7e1g1e8g8d2d3c8d7
e2e4e7e6d2d3c7c5b1d2b8c6g2g3g7g6f1g2f8g7g1f3g8e7e1g1e8g8c2c3d7d6a2a4f7f5d1b3d6d5
e2e4e7e6d2d3c7c5g2g3b8c6f1g2g7g6g1f3f8g7e1g1g8e7c2c3e6e5c1e3d7d6h2h3e8g8b1a3b7b6
e2e4e7e6d2d3d7d5b1d2b8c6g1f3g8f6g2g3f8c5f1g2d5e4d3e4e6e5e1g1e8g8c2c3a7a5h2h3b7b6
e2e4e7e6d2d4d7d5b1c3b8c6g1f3g8f6e4d5e6d5f1b5c8g4h2h3g4f3d1f3f8e7c1g5a7a6b5c6b7c6
e2e4e7e6d2d4d7d5b1c3d5e4c3e4b8d7f1d3f8e7g1f3g8f6e4f6d7f6e1g1e8g8f3e5c7c5d4c5d8d5
e2e4e7e6d2d4d7d5b1c3d5e4c3e4b8d7f1d3g8f6e4f6d7f6g1f3c7c5d4c5f8c5e1g1e8g8c1g5c5e7
e2e4e7e6d2d4d7d5b1c3d5e4c3e4b8d7g1f3f8e7f1d3g8f6e1g1e8g8d1e2b7b6c1f4c8b7a1d1d8c8
e2e4e7e6d2d4d7d5b1c3d5e4c3e4b8d7g1f3g8f6e4f6d7f6c1g5f8e7f1d3c7c5d4c5d8a5c2c3a5c5
e2e4e7e6d2d4d7d5b1c3d5e4c3e4b8d7g1f3g8f6e4g3c7c5f1e2c5d4f3d4f8c5d4b3c5e7e1g1e8g8
e2e4e7e6d2d4d7d5b1c3d5e4c3e4b8d7g1f3g8f6f1d3b7b6e4f6d7f6f3e5a7a6e1g1c8b7c2c3f8e7
e2e4e7e6d2d4d7d5b1c3d5e4c3e4g8f6e4f6d8f6g1f3c8d7c1g5f6g6f1d3f7f5h2h4b8c6d1e2h7h6
e2e4e7e6d2d4d7d5b1c3f8b4a2a3b4c3b2c3d5e4d1g4g8f6g4g7h8g8g7h6c7c5g1e2b8c6d4c5g8g6
e2e4e7e6d2d4d7d5b1c3f8b4a2a3b4c3b2c3d5e4d1g4g8f6g4g7h8g8g7h6c7c5g1e2b8d7e2g3g8g6
e2e4e7e6d2d4d7d5b1c3f8b4a2a3b4c3b2c3d5e4d1g4g8f6g4g7h8g8g7h6c7c5g1e2g8g6h6d2b8d7
e2e4e7e6d2d4d7d5b1c3f8b4a2a3b4c3b2c3d5e4d1g4g8f6g4g7h8g8g7h6c7c5g1e2g8g6h6e3b8c6
e2e4e7e6d2d4d7d5b1c3f8b4a2a3b4c3b2c3d5e4d1g4g8f6g4g7h8g8g7h6c7c5g1e2g8g6h6e3b8c6
e2e4e7e6d2d4d7d5b1c3f8b4a2a3b4c3b2c3d5e4d1g4g8f6g4g7h8g8g7h6g8g6h6d2b8c6g1e2b7b6
e2e4e7e6d2d4d7d5b1c3f8b4c1d2c7c5a2a3b4c3d2c3g8f6d4c5f6e4c3g7h8g8g7d4b8c6g1f3f7f6
e2e4e7e6d2d4d7d5b1c3f8b4c1d2d5e4d1g4d8d4e1c1g8f6g4g7h8g8g7h6b4f8h6h4g8g4h4h3d4f2
e2e4e7e6d2d4d7d5b1c3f8b4c1d2d5e4d1g4g8f6g4g7h8g8g7h6b8c6e1c1g8g6h6h4b4c3d2c3d8d5
e2e4e7e6d2d4d7d5b1c3f8b4d1g4g8f6g4g7h8g8g7h6g8g6h6e3f6e4f1d3f7f5g1e2c7c5d3e4f5e4
e2e4e7e6d2d4d7d5b1c3f8b4e4d5e6d5f1d3b8c6g1e2g8e7e1g1c8f5d3f5e7f5d1d3d8d7c3d1e8g8
e2e4e7e6d2d4d7d5b1c3f8b4e4e5b7b6d1g4b4f8g1f3c8a6c3b5d8d7a2a4g8e7f1e2e7f5c1f4h7h5
e2e4e7e6d2d4d7d5b1c3f8b4e4e5c7c5a2a3b4a5b2b4c5d4c3b5a5c7f2f4c8d7g1f3d7b5f1b5b8c6
e2e4e7e6d2d4d7d5b1c3f8b4e4e5c7c5a2a3b4a5b2b4c5d4c3b5a5c7f2f4g8e7g1f3b8c6f1d3c7b8
e2e4e7e6d2d4d7d5b1c3f8b4e4e5c7c5a2a3b4a5b2b4c5d4c3b5a5c7f2f4g8e7g1f3c8d7b5d4b8c6
e2e4e7e6d2d4d7d5b1c3f8b4e4e5c7c5a2a3b4a5b2b4c5d4d1g4g8e7b4a5d4c3g4g7h8g8g7h7b8c6
e2e4e7e6d2d4d7d5b1c3f8b4e4e5c7c5a2a3b4a5b2b4c5d4d1g4g8e7b4a5d4c3g4g7h8g8g7h7b8d7
e2e4e7e6d2d4d7d5b1c3f8b4e4e5c7c5a2a3b4a5c1d2b8c6c3b5c6d4b5d4a5d2d1d2c5d4d2d4g8e7
e2e4e7e6d2d4d7d5b1c3f8b4e4e5c7c5a2a3b4a5c1d2b8c6c3b5c6d4d2a5d8a5b2b4a5b6b5d4c5d4
e2e4e7e6d2d4d7d5b1c3f8b4e4e5c7c5a2a3b4a5c1d2c5d4c3b5b8c6g1f3f7f6b5d4c6d4f3d4a5d2
e2e4e7e6d2d4d7d5b1c3f8b4e4e5c7c5a2a3b4c3b2c3d8a5c1d2a5a4d1g4e8f8g4d1g8e7g1f3b7b6
e2e4e7e6d2d4d7d5b1c3f8b4e4e5c7c5a2a3b4c3b2c3d8a5c1d2a5a4d1g4g7g6g4d1c5d4a1b1d4d3
e2e4e7e6d2d4d7d5b1c3f8b4e4e5c7c5a2a3b4c3b2c3d8c7d1g4f7f5g4g3g8e7g3g7h8g8g7h7c5d4
e2e4e7e6d2d4d7d5b1c3f8b4e4e5c7c5a2a3b4c3b2c3d8c7d1g4f7f5g4g3g8e7g3g7h8g8g7h7c5d4
e2e4e7e6d2d4d7d5b1c3f8b4e4e5c7c5a2a3b4c3b2c3d8c7d1g4f7f5g4g3g8e7g3g7h8g8g7h7c5d4
e2e4e7e6d2d4d7d5b1c3f8b4e4e5c7c5a2a3b4c3b2c3d8c7d1g4f7f6g1f3b8c6g4g3c7f7d4c5g8e7
e2e4e7e6d2d4d7d5b1c3f8b4e4e5c7c5a2a3b4c3b2c3g8e7a3a4b8c6g1f3c8d7f1e2a8c8e1g1e8g8
e2e4e7e6d2d4d7d5b1c3f8b4e4e5c7c5a2a3b4c3b2c3g8e7a3a4b8c6g1f3d8a5d1d2c8d7c1a3c5d4
e2e4e7e6d2d4d7d5b1c3f8b4e4e5c7c5a2a3b4c3b2c3g8e7a3a4b8c6g1f3d8a5d1d2c8d7f1e2a8c8
e2e4e7e6d2d4d7d5b1c3f8b4e4e5c7c5a2a3b4c3b2c3g8e7a3a4c8d7g1f3d8a5c1d2b8c6f1e2f7f6
e2e4e7e6d2d4d7d5b1c3f8b4e4e5c7c5a2a3b4c3b2c3g8e7d1g4c5d4c3d4d8c7e1d1e8g8g1f3f7f6
e2e4e7e6d2d4d7d5b1c3f8b4e4e5c7c5a2a3b4c3b2c3g8e7d1g4c5d4g4g7h8g8g7h7d8c7g1e2b8c6
e2e4e7e6d2d4d7d5b1c3f8b4e4e5c7c5a2a3b4c3b2c3g8e7d1g4d8c7g4g7h8g8g7h7c5d4g1e2b8c6
e2e4e7e6d2d4d7d5b1c3f8b4e4e5c7c5a2a3b4c3b2c3g8e7g1f3b7b6a3a4c8a6f1a6b8a6e1g1a6b8
e2e4e7e6d2d4d7d5b1c3f8b4e4e5c7c5a2a3b4c3b2c3g8e7g1f3b7b6a3a4c8a6f1a6b8a6e1g1a6b8
e2e4e7e6d2d4d7d5b1c3f8b4e4e5c7c5a2a3b4c3b2c3g8e7g1f3b7b6a3a4c8a6f1a6b8a6e1g1a6b8
e2e4e7e6d2d4d7d5b1c3f8b4e4e5c7c5a2a3b4c3b2c3g8e7g1f3b7b6f1b5c8d7b5d3d7a4h2h4h7h6
e2e4e7e6d2d4d7d5b1c3f8b4e4e5c7c5a2a3b4c3b2c3g8e7g1f3c8d7d4c5d7a4a1b1b8d7c1e3d8a5
e2e4e7e6d2d4d7d5b1c3f8b4e4e5c7c5a2a3b4c3b2c3g8e7g1f3c8d7d4c5d8c7f1d3d7a4a1b1b8d7
e2e4e7e6d2d4d7d5b1c3f8b4e4e5c7c5a2a3b4c3b2c3g8e7g1f3c8d7d4c5d8c7f1d3d7a4c1e3b8d7
e2e4e7e6d2d4d7d5b1c3f8b4e4e5c7c5a2a3b4c3b2c3g8e7g1f3c8d7d4c5d8c7f1d3d7a4e1g1b8d7
e2e4e7e6d2d4d7d5b1c3f8b4e4e5c7c5a2a3b4c3b2c3g8e7h2h4d8a5c1d2c5d4c3d4a5a4c2c3a4d1
e2e4e7e6d2d4d7d5b1c3f8b4e4e5g8e7a2a3b4c3b2c3c7c5a3a4b8c6g1f3c8d7f1d3d8c7e1g1c5c4
e2e4e7e6d2d4d7d5b1c3f8b4e4e5g8e7a2a3b4c3b2c3c7c5g1f3b7b6f3g5h7h6d1h5g7g6h5h3d8c7
e2e4e7e6d2d4d7d5b1c3f8b4e4e5g8e7a2a3b4c3b2c3c7c5g1f3d8a5c1d2b8c6f1e2c5d4c3d4a5a4
e2e4e7e6d2d4d7d5b1c3f8b4f1d3d5e4d3e4c7c5g1e2g8f6e4f3c5d4d1d4d8d4e2d4a7a6e1g1b8d7
e2e4e7e6d2d4d7d5b1c3f8b4g1e2d5e4a2a3b4e7c3e4b8c6c1e3g8f6e2c3e8g8e4g3b7b6f1e2c8b7
e2e4e7e6d2d4d7d5b1c3f8b4g1e2d5e4a2a3b4e7c3e4b8c6g2g4b7b6f1g2c8b7c2c3g8f6e2g3e8g8
e2e4e7e6d2d4d7d5b1c3g8f6c1g5d5e4c3e4b8d7e4f6d7f6g1f3c7c5d1d3f8e7g5f6e7f6d3b5c8d7
e2e4e7e6d2d4d7d5b1c3g8f6c1g5d5e4c3e4b8d7e4f6d7f6g1f3c7c5f1c4c5d4e1g1f8e7d1e2h7h6
e2e4e7e6d2d4d7d5b1c3g8f6c1g5d5e4c3e4b8d7e4f6d7f6g1f3c7c5f1c4c5d4e1g1f8e7d1e2h7h6
e2e4e7e6d2d4d7d5b1c3g8f6c1g5d5e4c3e4b8d7e4f6d7f6g1f3h7h6g5h4c7c5f1b5c8d7b5d7d8d7
e2e4e7e6d2d4d7d5b1c3g8f6c1g5d5e4c3e4b8d7e4f6d7f6g1f3h7h6g5h4g7g6f1c4f8g7e1g1e8g8
e2e4e7e6d2d4d7d5b1c3g8f6c1g5d5e4c3e4b8d7g1f3f8e7e4f6e7f6g5f6d8f6d1d2e8g8d2g5f6g5
e2e4e7e6d2d4d7d5b1c3g8f6c1g5d5e4c3e4b8d7g1f3f8e7e4f6e7f6h2h4e8g8d1e2c7c5e2e3d8a5
e2e4e7e6d2d4d7d5b1c3g8f6c1g5d5e4c3e4f8e7g5f6e7f6c2c3b8d7g1f3e8g8f1d3e6e5d1c2e5d4
e2e4e7e6d2d4d7d5b1c3g8f6c1g5d5e4c3e4f8e7g5f6e7f6g1f3b8d7d1d2f6e7e1c1d7f6f1d3e8g8
e2e4e7e6d2d4d7d5b1c3g8f6c1g5d5e4c3e4f8e7g5f6e7f6g1f3b8d7d1e2e8g8e1c1f6e7c1b1b7b6
e2e4e7e6d2d4d7d5b1c3g8f6c1g5d5e4c3e4f8e7g5f6e7f6g1f3b8d7f1c4e8g8d1e2d7b6c4b3c8d7
e2e4e7e6d2d4d7d5b1c3g8f6c1g5d5e4c3e4f8e7g5f6e7f6g1f3b8d7f1c4e8g8d1e2d7b6c4b3c8d7
e2e4e7e6d2d4d7d5b1c3g8f6c1g5d5e4c3e4f8e7g5f6e7f6g1f3b8d7f1d3c7c5d4c5d7c5d3b5e8e7
e2e4e7e6d2d4d7d5b1c3g8f6c1g5d5e4c3e4f8e7g5f6e7f6g1f3c8d7d1d2d7c6e4f6d8f6f3e5e8g8
e2e4e7e6d2d4d7d5b1c3g8f6c1g5d5e4c3e4f8e7g5f6g7f6g1f3b7b6f1c4c8b7d1e2c7c6e1c1d8c7
e2e4e7e6d2d4d7d5b1c3g8f6c1g5d5e4c3e4f8e7g5f6g7f6g1f3b7b6f1c4c8b7d1e2c7c6e1c1d8c7
e2e4e7e6d2d4d7d5b1c3g8f6c1g5d5e4c3e4f8e7g5f6g7f6g1f3b7b6f1c4c8b7d1e2c7c6e1c1d8c7
e2e4e7e6d2d4d7d5b1c3g8f6c1g5d5e4c3e4f8e7g5f6g7f6g1f3b7b6f1d3c8b7d1e2c7c6e1g1b8d7
e2e4e7e6d2d4d7d5b1c3g8f6c1g5d5e4c3e4f8e7g5f6g7f6g1f3f6f5e4c3c7c6g2g3b8d7f1g2d8c7
e2e4e7e6d2d4d7d5b1c3g8f6c1g5d5e4c3e4f8e7g5f6g7f6g2g3f6f5e4c3e7f6g1e2b8c6d4d5e6d5
e2e4e7e6d2d4d7d5b1c3g8f6c1g5f8b4e4d5d8d5g1f3c7c5g5f6g7f6d1d2b4c3d2c3b8d7a1d1h8g8
e2e4e7e6d2d4d7d5b1c3g8f6c1g5f8b4e4d5d8d5g5f6g7f6d1d2b4c3d2c3b8c6g1f3d5e4e1d2c8d7
e2e4e7e6d2d4d7d5b1c3g8f6c1g5f8b4e4d5d8d5g5f6g7f6d1d2b4c3d2c3b8c6g1f3d5e4e1d2c8d7
e2e4e7e6d2d4d7d5b1c3g8f6c1g5f8b4e4d5d8d5g5f6g7f6d1d2b4c3d2c3b8c6g1f3h8g8e1c1d5a2
e2e4e7e6d2d4d7d5b1c3g8f6c1g5f8b4e4e5h7h6g5d2b4c3b2c3f6e4d1g4e8f8g1f3c7c5f1d3e4d2
e2e4e7e6d2d4d7d5b1c3g8f6c1g5f8b4e4e5h7h6g5d2b4c3b2c3f6e4d1g4g7g6f1d3e4d2e1d2c7c5
e2e4e7e6d2d4d7d5b1c3g8f6c1g5f8b4e4e5h7h6g5d2b4c3b2c3f6e4d1g4g7g6g1f3c7c5d4c5b8d7
e2e4e7e6d2d4d7d5b1c3g8f6c1g5f8b4e4e5h7h6g5d2b4c3d2c3f6e4c3a5e8g8f1d3b8c6a5c3e4c3
e2e4e7e6d2d4d7d5b1c3g8f6c1g5f8b4f1d3d5e4d3e4c7c5d4c5b4c3b2c3d8a5g5f6g7f6d1d4e6e5
e2e4e7e6d2d4d7d5b1c3g8f6c1g5f8b4f1d3d5e4d3e4c7c5d4c5d8d1a1d1b8d7g5f6d7f6e4f3b4c5
e2e4e7e6d2d4d7d5b1c3g8f6c1g5f8e7e4e5f6d7h2h4c7c5g5e7d8e7c3b5e8g8b5c7c5d4c7a8f7f6
e2e4e7e6d2d4d7d5b1c3g8f6e4e5f6d7c3e2c7c5c2c3b8c6f2f4b7b5g1f3b5b4f4f5b4c3f5e6f7e6
e2e4e7e6d2d4d7d5b1c3g8f6e4e5f6d7f2f4c7c5d4c5f8c5d1g4e8g8f1d3f7f5g4h3c5g1h1g1d7c5
e2e4e7e6d2d4d7d5b1c3g8f6e4e5f6d7f2f4c7c5g1f3b8c6c1e3a7a6d1d2b7b5h2h4c8b7h4h5b5b4
e2e4e7e6d2d4d7d5b1c3g8f6e4e5f6d7f2f4c7c5g1f3b8c6c1e3c5d4f3d4d7c5d1d2a7a6e1c1d8a5
e2e4e7e6d2d4d7d5b1c3g8f6e4e5f6d7f2f4c7c5g1f3b8c6c1e3c5d4f3d4f8c5d1d2c5d4e3d4c6d4
e2e4e7e6d2d4d7d5b1c3g8f6e4e5f6d7f2f4c7c5g1f3b8c6c1e3c5d4f3d4f8c5d1d2c5d4e3d4c6d4
e2e4e7e6d2d4d7d5b1c3g8f6e4e5f6d7f2f4c7c5g1f3b8c6c1e3c5d4f3d4f8c5d1d2c5d4e3d4c6d4
e2e4e7e6d2d4d7d5b1c3g8f6e4e5f6d7f2f4c7c5g1f3b8c6c1e3d8b6c3a4b6a5c2c3c5d4b2b4c6b4
e2e4e7e6d2d4d7d5b1c3g8f6e4e5f6d7f2f4c7c5g1f3b8c6c1e3d8b6c3a4b6a5c2c3c5d4b2b4c6b4
e2e4e7e6d2d4d7d5b1c3g8f6e4e5f6d7g1f3c7c5d4c5b8c6c1f4f8c5f1d3f7f6e5f6d7f6e1g1e8g8
e2e4e7e6d2d4d7d5b1c3g8f6f1d3c7c5e4d5c5d4d3b5c8d7b5d7d8d7d5e6d7e6c3e2b8c6g1f3f8b4
e2e4e7e6d2d4d7d5b1c3g8f6f1d3c7c5g1f3c5c4d3e2d5e4f3e5f8d6e1g1a7a6e5c4h7h6f2f3e4f3
e2e4e7e6d2d4d7d5b1c3g8f6f1d3c7c5g1f3d5e4c3e4c5d4e4f6g7f6f3d4c8d7c1e3b8c6d3e4d8a5
e2e4e7e6d2d4d7d5b1d2a7a6g1f3c7c5e4d5e6d5f1e2c5d4e1g1f8d6d2b3b8c6b3d4g8e7d4c6b7c6
e2e4e7e6d2d4d7d5b1d2a7a6g1f3c7c5e4d5e6d5f1e2g8f6e1g1f8e7d4c5e7c5d2b3c5a7c1g5b8d7
e2e4e7e6d2d4d7d5b1d2a7a6g1f3c7c5e4d5e6d5f1e2g8f6e1g1f8e7d4c5e7c5d2b3c5a7c1g5b8d7
e2e4e7e6d2d4d7d5b1d2a7a6g1f3c7c5e4d5e6d5f1e2g8f6e1g1f8e7d4c5e7c5d2b3c5a7c1g5e8g8
e2e4e7e6d2d4d7d5b1d2a7a6g1f3c7c5e4d5e6d5f1e2g8f6e1g1f8e7d4c5e7c5d2b3c5d6c1g5e8g8
e2e4e7e6d2d4d7d5b1d2c7c5d4c5f8c5f1d3g8e7g1e2e8g8e1g1b8c6a2a3c6e5d2b3c5b6e2g3e5d3
e2e4e7e6d2d4d7d5b1d2c7c5e4d5d8d5g1f3c5d4f1c4d5d6e1g1g8f6d2b3b8c6b3d4c6d4f3d4f8e7
e2e4e7e6d2d4d7d5b1d2c7c5e4d5d8d5g1f3c5d4f1c4d5d6e1g1g8f6d2b3b8c6f1e1a7a6a2a4f8e7
e2e4e7e6d2d4d7d5b1d2c7c5e4d5d8d5g1f3c5d4f1c4d5d8e1g1a7a6d2b3b8c6b3d4c6d4d1d4d8d4
e2e4e7e6d2d4d7d5b1d2c7c5e4d5d8d5g1f3c5d4f1c4d5d8e1g1b8c6d2b3a7a6b3d4c6d4f3d4d8c7
e2e4e7e6d2d4d7d5b1d2c7c5e4d5e6d5f1b5b8c6d1e2d8e7d4c5e7e2g1e2f8c5d2b3c5b6b3d4c8d7
e2e4e7e6d2d4d7d5b1d2c7c5e4d5e6d5f1b5b8c6d1e2d8e7d4c5e7e2g1e2f8c5d2b3c5b6c1d2g8e7
e2e4e7e6d2d4d7d5b1d2c7c5e4d5e6d5f1b5b8c6g1f3c5d4d1e2d8e7f3d4e7e2d4e2g8f6c2c3f8c5
e2e4e7e6d2d4d7d5b1d2c7c5e4d5e6d5f1b5b8c6g1f3c5d4d1e2d8e7f3d4e7e2e1e2c8d7d2f3c6d4
e2e4e7e6d2d4d7d5b1d2c7c5e4d5e6d5f1b5b8c6g1f3c5d4d1e2d8e7f3d4e7e2e1e2c8d7d2f3g8f6
e2e4e7e6d2d4d7d5b1d2c7c5e4d5e6d5f1b5b8c6g1f3c5d4f3d4c8d7d2f3g8f6e1g1f8e7f1e1e8g8
e2e4e7e6d2d4d7d5b1d2c7c5e4d5e6d5f1b5c8d7b5d7b8d7g1e2f8d6e1g1g8e7d2f3c5c4c1f4d8c7
e2e4e7e6d2d4d7d5b1d2c7c5e4d5e6d5f1b5c8d7b5d7b8d7g1e2f8d6e1g1g8f6d2f3e8g8d4c5d7c5
e2e4e7e6d2d4d7d5b1d2c7c5e4d5e6d5f1b5c8d7d1e2d8e7b5d7b8d7d4c5d7c5d2b3e7e2g1e2c5b3
e2e4e7e6d2d4d7d5b1d2c7c5e4d5e6d5f1b5c8d7d1e2d8e7b5d7b8d7d4c5d7c5d2b3e7e2g1e2c5b3
e2e4e7e6d2d4d7d5b1d2c7c5e4d5e6d5f1b5c8d7d1e2f8e7d4c5g8f6b5d7b8d7d2b3e8g8g1h3f8e8
e2e4e7e6d2d4d7d5b1d2c7c5e4d5e6d5f1b5c8d7d1e2f8e7d4c5g8f6d2b3e8g8c1e3f8e8g1f3e7c5
e2e4e7e6d2d4d7d5b1d2c7c5e4d5e6d5f1b5c8d7d1e2f8e7d4c5g8f6g1f3e8g8d2b3f8e8c1e3e7c5
e2e4e7e6d2d4d7d5b1d2c7c5e4d5e6d5f1b5c8d7d1e2f8e7d4c5g8f6g1f3e8g8e1g1f8e8d2b3e7c5
e2e4e7e6d2d4d7d5b1d2c7c5e4d5e6d5g1f3b8c6f1b5f8d6d4c5d6c5e1g1g8e7d2b3c5d6c2c3c8g4
e2e4e7e6d2d4d7d5b1d2c7c5e4d5e6d5g1f3b8c6f1b5f8d6d4c5d6c5e1g1g8e7d2b3c5d6c2c3c8g4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e2e4e7e6d2d4d7d5b1d2c7c5e4d5e6d5g1f3b8c6f1b5f8d6d4c5d6c5e1g1g8e7f1e1e8g8d2b3c5d6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e2e4e7e6d2d4d7d5b1d2c7c5e4d5e6d5g1f3b8c6f1b5f8d6e1g1g8e7d4c5d6c5d2b3c5d6b3d4e8g8
e2e4e7e6d2d4d7d5b1d2c7c5e4d5e6d5g1f3b8c6f1b5f8d6e1g1g8e7d4c5d6c5d2b3c5d6c1g5e8g8
e2e4e7e6d2d4d7d5b1d2c7c5e4d5e6d5g1f3g8f6f1b5c8d7b5d7b8d7e1g1f8e7d4c5d7c5d2b3c5e4
e2e4e7e6d2d4d7d5b1d2c7c5e4d5e6d5g1f3g8f6f1b5c8d7b5d7b8d7e1g1f8e7d4c5d7c5d2b3c5e4
e2e4e7e6d2d4d7d5b1d2c7c5e4d5e6d5g1f3g8f6f1b5c8d7b5d7b8d7e1g1f8e7d4c5d7c5f3d4e8g8
e2e4e7e6d2d4d7d5b1d2c7c5g1f3b8c6e4d5e6d5f1b5d8e7b5e2c5d4e1g1e7d8d2b3f8d6b3d4g8e7
e2e4e7e6d2d4d7d5b1d2c7c5g1f3b8c6e4d5e6d5f1b5f8d6d4c5d6c5d2b3c5b6e1g1g8e7f1e1e8g8
e2e4e7e6d2d4d7d5b1d2c7c5g1f3b8c6e4d5e6d5f1b5f8d6e1g1g8e7d4c5d6c5d2b3c5b6f1e1e8g8
e2e4e7e6d2d4d7d5b1d2c7c5g1f3c5d4e4d5d8d5f1c4d5d6e1g1b8c6d2b3g8f6b3d4c6d4f3d4a7a6
e2e4e7e6d2d4d7d5b1d2d5e4d2e4b8d7g1f3g8f6e4f6d7f6f1d3f8e7f3e5c7c6c2c3h7h6d1e2e8g8
e2e4e7e6d2d4d7d5b1d2d5e4d2e4f8e7g1f3g8f6f1d3b8d7e1g1e8g8d1e2b7b6e4f6d7f6c2c4c8b7
e2e4e7e6d2d4d7d5b1d2f7f5e4f5e6f5g1f3g8f6c2c4f8d6c4d5e8g8f1e2f6d5e1g1g8h8f1e1c8e6
e2e4e7e6d2d4d7d5b1d2g8f6e4e5f6d7c2c3c7c5f1d3b8c6g1e2c5d4c3d4d8b6d2f3f7f6e5f6d7f6
e2e4e7e6d2d4d7d5b1d2g8f6e4e5f6d7c2c3c7c5f1d3b8c6g1e2c5d4c3d4f7f6e5f6d7f6d2f3f8d6
e2e4e7e6d2d4d7d5b1d2g8f6e4e5f6d7f1d3c7c5c2c3b8c6d2f3c5d4c3d4f8b4c1d2d8e7a2a3b4d2
e2e4e7e6d2d4d7d5b1d2g8f6e4e5f6d7f1d3c7c5c2c3b8c6g1e2c5d4c3d4f7f6e5f6d7f6e1g1f8d6
e2e4e7e6d2d4d7d5b1d2g8f6f1d3c7c5e4e5f6d7c2c3b8c6g1e2c5d4c3d4f7f6e5f6d7f6e1g1f8d6
e2e4e7e6d2d4d7d5b1d2g8f6f1d3c7c5e4e5f6d7c2c3b8c6g1e2c5d4c3d4f7f6e5f6d7f6e1g1f8d6
e2e4e7e6d2d4d7d5b1d2g8f6f1d3c7c5e4e5f6d7c2c3b8c6g1e2d8b6d2f3c5d4c3d4f7f6e5f6d7f6
e2e4e7e6d2d4d7d5e4d5e6d5f1d3f8d6d1e2g8e7g1f3e8g8e1g1c8g4d3h7g8h8h7d3d8c8e2e3f7f6
e2e4e7e6d2d4d7d5e4e5c7c5c2c3b8c6g1f3c8d7f1e2g8e7e1g1e7g6c1e3c5d4c3d4f8e7b1c3e8g8
e2e4e7e6d2d4d7d5e4e5c7c5c2c3b8c6g1f3d8b6a2a3c5c4b1d2c6a5g2g3c8d7h2h4h7h6f1h3e8c8
e2e4e7e6d2d4d7d5e4e5c7c5c2c3b8c6g1f3d8b6d1b3b6b3a2b3c5d4c3d4c8d7f1e2g8e7e1g1e7f5
e2e4e7e6d2d4d7d5e4e5c7c5c2c3b8c6g1f3g8e7b1a3c5d4c3d4e7f5a3c2d8b6f1d3f8b4e1f1b4e7
e2e4e7e6d2d4d7d5e4e5c7c5c2c3b8c6g1f3g8e7f1d3c5d4c3d4e7f5d3f5e6f5b1c3c8e6h2h4h7h6
e2e4e7e6d2d4d7d5e4e5f8b4b1c3b7b6d1g4b4f8c1g5d8d7f1b5b8c6g1f3h7h6g5d2c8b7e1g1a7a6
e2e4g7g6d2d4f8g7b1c3d7d6c1e3a7a6a2a4b8d7g1f3g8f6f1e2e8g8e1g1b7b6h2h3c8b7f3d2e7e6
e2e4g7g6d2d4f8g7c2c4d7d6b1c3b8c6c1e3e7e5d4d5c6e7d1d2f7f5f2f3g8f6f1d3a7a6h2h3f5f4
e2e4g7g6d2d4f8g7g1f3d7d6b1c3a7a6a2a4b7b6f1c4e7e6e1g1b8d7h2h3c8b7c1e3g8e7d1d2h7h6
e2e4g8f6b1c3d7d5e4e5f6e4c3e2e4c5d2d4c5e6f2f4g7g6c1e3e6g7d1d2b7b6h2h3e7e6g1f3c7c5
e2e4g8f6b1c3e7e5g2g3f8c5f1g2e8g8d2d3f8e8g1e2b8c6e1g1c6d4h2h3c7c6g1h2d4e2d1e2d7d5
e2e4g8f6e4e5f6d5d2d4d7d6c2c4d5b6f2f4d6e5f4e5b8c6c1e3c8f5b1c3e7e6g1f3f8e7d4d5e6d5
e2e4g8f6e4e5f6d5d2d4d7d6c2c4d5b6g1f3c8g4f1e2d6e5c4c5e5e4c5b6e4f3e2f3g4f3d1f3a7b6
e2e4g8f6e4e5f6d5d2d4d7d6g1f3b8c6c2c4d5b6e5e6f7e6h2h4e6e5d4d5c6d4f3d4e5d4f1d3d8d7
e2e4g8f6e4e5f6d5d2d4d7d6g1f3b8c6c2c4d5b6f1e2c8g4e5d6c7d6d4d5g4f3e2f3c6e5f3e2g7g6
e2e4g8f6e4e5f6d5d2d4d7d6g1f3c8g4e5d6e7d6f1e2f8e7e1g1e8g8h2h3g4h5c2c4d5b6c1e3b8c6
e2e4g8f6e4e5f6d5d2d4d7d6g1f3c8g4f1e2e7e6c2c4d5b6e5d6c7d6b1c3f8e7e1g1e8g8c1f4a7a6
e2e4g8f6e4e5f6d5d2d4d7d6g1f3c8g4f1e2e7e6e1g1f8e7c2c4d5b6b1c3e8g8c1e3a7a6e5d6c7d6
e2e4g8f6e4e5f6d5d2d4d7d6g1f3c8g4f1e2e7e6e1g1f8e7c2c4d5b6b1c3e8g8c1e3d6d5c4c5g4f3
e2e4g8f6e4e5f6d5d2d4d7d6g1f3c8g4f1e2e7e6e1g1f8e7h2h3g4h5c2c4d5b6b1c3b8d7e5d6c7d6
e2e4g8f6e4e5f6d5d2d4d7d6g1f3c8g4f1e2e7e6e1g1f8e7h2h3g4h5c2c4d5b6b1c3e8g8c1e3d6d5
e2e4g8f6e4e5f6d5d2d4d7d6g1f3d6e5f3e5b8d7f1c4e7e6d1g4h7h5g4e2d7e5d4e5c8d7e1g1d7c6
e2e4g8f6e4e5f6d5d2d4d7d6g1f3d6e5f3e5e7e6d1f3d8f6f3g3h7h6b1c3d5b4f1b5c7c6b5a4b8d7
e2e4g8f6e4e5f6d5d2d4d7d6g1f3d6e5f3e5e7e6d1h5g7g6h5f3d8e7b1c3b8d7f1c4d5c3e5d7e7d7
e2e4g8f6e4e5f6d5d2d4d7d6g1f3d6e5f3e5g7g6f1c4c8e6c4b3f8g7c2c3c7c6e1g1b8d7e5d3e8g8
e2e4g8f6e4e5f6d5d2d4d7d6g1f3d6e5f3e5g7g6f1c4c8e6d1e2f8g7e1g1e8g8c4b3c7c6f1d1b8d7
e2e4g8f6e4e5f6d5d2d4d7d6g1f3d6e5f3e5g7g6g2g3f8g7f1g2e8g8e1g1c7c6f1e1c8f5c2c3b8d7
e2e4g8f6e4e5f6d5d2d4d7d6g1f3g7g6f1c4d5b6c4b3f8g7b1d2e8g8h2h3a7a5a2a4d6e5d4e5b8a6
e2e4g8f6e4e5f6d5d2d4d7d6g1f3g7g6f1e2f8g7e1g1e8g8c2c4d5b6b1c3b8c6e5d6c7d6c1e3c8g4
f2f4c7c5g1f3g7g6e2e4f8g7f1e2b8c6e1g1d7d6d2d3e7e6b1a3g8e7c2c3e8g8c1e3a7a6d3d4c5d4
f2f4d7d5b2b3c8g4g2g3g8f6f1g2c7c6g1f3g4f3g2f3g7g6
f2f4d7d5c2c4d5c4b1a3e7e5f4e5f8a3d1a4b8c6a4a3c6e5
f2f4d7d5e2e3g7g6c2c4g8f6b1c3f8g7g1f3e8g8d1b3d5c4f1c4b8c6f3e5c6e5f4e5f6d7c4f7g8h8
f2f4d7d5e2e3g7g6g1f3f8g7d2d4g8f6f1d3e8g8b1d2c7c5c2c3b7b6d1e2c8b7f3e5d8c7e1g1b8c6
f2f4d7d5g1f3g7g6d2d3g8f6g2g3b7b6f1g2c8b7e1g1f8g7d1e1e8g8h2h3b8c6g3g4d8d6e1f2e7e5
f2f4d7d5g1f3g8f6e2e3g7g6b2b3f8g7c1b2e8g8f1e2c7c5c2c4d5d4e3d4f6h5
f2f4d7d5g1f3g8f6e2e3g7g6b2b3f8g7c1b2e8g8f1e2c7c5e1g1b8c6f3e5d8c7b1c3c6e5c3b5c7b6
f2f4d7d5g1f3g8f6e2e3g7g6b2b3f8g7c1b2e8g8f1e2c7c5e1g1b8c6f3e5d8c7e5c6c7c6e2f3c8e6
f2f4d7d5g1f3g8f6e2e3g7g6b2b4f8g7c1b2e8g8f1e2b7b6e1g1c8b7b1a3b8d7c2c4c7c5b4c5d7c5
f2f4d7d5g2g3g8f6f1g2c7c5g1f3b8c6c2c3g7g6e1g1f8g7d2d3e8g8b1d2d8c7
g1f3c7c5b2b3d7d5c1b2f7f6c2c4d5d4d2d3e7e5e2e3g8e7f1e2e7c6b1d2f8e7e1g1e8g8e3e4a7a6
g1f3c7c5b2b3g8f6c2c4g7g6c1b2f8g7e2e3e8g8f1e2b7b6e1g1c8b7a2a3b8c6d2d3d7d5c4d5d8d5
g1f3c7c5c2c4b8c6b1c3e7e5e2e3g8f6a2a3d7d6f1e2g7g6d2d4e5d4e3d4f8g7c1f4e8g8e1g1c8f5
g1f3c7c5c2c4b8c6b1c3g8f6d2d4c5d4f3d4e7e6a2a3c6d4d1d4b7b6c1f4f8c5d4d2e8g8a1d1c8b7
g1f3c7c5c2c4b8c6b1c3g8f6g2g3g7g6f1g2f8g7e1g1e8g8d2d3a7a6a2a3a8b8a1b1b7b5c4b5a6b5
g1f3c7c5c2c4b8c6d2d4c5d4f3d4g8f6b1c3e7e6d4b5d7d5c1f4e6e5c4d5e5f4d5c6b7c6d1d8e8d8
g1f3c7c5c2c4b8c6d2d4c5d4f3d4g8f6g2g3d8b6d4c2d7d6f1g2g7g6b1c3f8g7e1g1e8g8b2b3c8e6
g1f3c7c5e2e4d7d6d2d4c5d4f3d4g8f6b1c3a7a6f1e2e7e5d4b3c8e6e1g1f8e7f2f4d8c7e2f3e8g8
g1f3c7c5g2g3d7d5f1g2b8c6e1g1e7e6d2d3f8d6e2e4g8e7f1e1e8g8b1d2d6c7c2c3a7a5a2a4b7b6
g1f3c7c5g2g3d7d6f1g2b8c6e1g1g8f6d2d3g7g6b2b3f8g7c1b2e8g8b1d2d8c7c2c4f8e8d2e4f6e4
g1f3c7c5g2g3g7g6f1g2b8c6e1g1f8g7d2d3d7d6b1c3e7e5e2e4g8e7f3h4e8g8f2f4e5f4g3f4f7f5
g1f3c7c5g2g3g7g6f1g2f8g7e1g1b8c6d2d3g8f6b1c3e8g8a2a3d7d6a1b1b7b6b2b4c8b7c1g5d8d7
g1f3d7d5b2b3c8g4e2e3g8f6c1b2e7e6h2h3g4h5d2d3c7c5g2g4h5g6f3e5b8d7e5g6h7g6f1g2d8b6
g1f3d7d5c2c4c7c6d2d4g8f6b1c3d5c4a2a4c8f5f3e5e7e6f2f3f8b4e5c4e8g8c1g5h7h6g5h4c6c5
g1f3d7d5c2c4c7c6e2e3e7e6d2d4f7f5f1d3g8f6e1g1f8d6b2b3d8e7a2a4e8g8c1a3d6a3b1a3f6e4
g1f3d7d5c2c4c7c6e2e3g8f6b1c3g7g6d2d4f8g7f1e2e8g8e1g1d5c4e2c4c8g4h2h3g4f3d1f3b8d7
g1f3d7d5c2c4c7c6e2e3g8f6b1c3g7g6d2d4f8g7f1e2e8g8e1g1d5c4e2c4c8g4h2h3g4f3d1f3b8d7
g1f3d7d5c2c4c7c6e2e3g8f6b1c3g7g6d2d4f8g7f1e2e8g8e1g1d5c4e2c4c8g4h2h3g4f3d1f3b8d7
g1f3d7d5c2c4c7c6e2e3g8f6b1c3g7g6d2d4f8g7f1e2e8g8e1g1d5c4e2c4c8g4h2h3g4f3d1f3b8d7
g1f3d7d5c2c4c7c6e2e3g8f6d2d4c8f5b1c3e7e6f3h4f5e4d1b3d8c7f2f3e4g6c1d2b8d7a1c1a8c8
g1f3d7d5c2c4d5c4e2e3g8f6f1c4e7e6e1g1c7c5d2d4a7a6d1e2b7b5c4b3c8b7b1c3b8d7f1d1f8d6
g1f3d7d5c2c4d5c4e2e3g8f6f1c4e7e6e1g1c7c5d2d4a7a6d1e2b7b5c4b3c8b7f1d1b8d7b1c3b5b4
g1f3d7d5c2c4d5d4e2e3b8c6e3d4c6d4f3d4d8d4b1c3g8f6d2d3c7c6c1e3d4d7d3d4g7g6f1e2f8g7
g1f3d7d5c2c4d5d4g2g3c7c5e2e3b8c6e3d4c6d4f3d4d8d4b1c3c8g4f1e2g4e2d1e2e7e6d2d3d4d7
g1f3d7d5c2c4e7e6d2d4g8f6b1c3c7c5c4d5f6d5e2e4d5c3b2c3c5d4c3d4f8b4c1d2b4d2d1d2e8g8
g1f3d7d5c2c4e7e6d2d4g8f6b1c3c7c5c4d5f6d5g2g3c5d4c3d5d8d5d1d4d5d4f3d4f8b4c1d2b4d2
g1f3d7d5c2c4e7e6g2g3d5d4f1g2c7c5e1g1b8c6d2d3g8f6e2e3f8e7e3d4c5d4f1e1f6d7b1a3d7c5
g1f3d7d5c2c4e7e6g2g3g8f6f1g2d5c4d1a4b8d7a4c4c7c5e1g1f8e7d2d3e8g8b2b3a7a6c1b2b7b5
g1f3d7d5d2d4c7c5c2c4e7e6c4d5e6d5g2g3b8c6f1g2g8f6e1g1f8e7b1c3e8g8c1g5c8e6d4c5e7c5
g1f3d7d5d2d4c7c5g2g3c5d4f1g2d8a5b1d2b8c6e1g1e7e5d2b3a5c7e2e3d4e3c1e3g8f6e3g5c8e6
g1f3d7d5d2d4c7c6c2c4e7e6b1d2g8f6e2e3b8d7f1d3f8d6e3e4d5e4d2e4f6e4d3e4e8g8e1g1h7h6
g1f3d7d5d2d4c7c6c2c4e7e6b1d2g8f6e2e3c6c5b2b3b8c6c1b2c5d4e3d4f8e7a1c1e8g8f1d3c8d7
g1f3d7d5d2d4c8f5c2c4e7e6e2e3b8c6c4d5e6d5f1b5f8d6b1c3g8e7e1g1e8g8a2a3a7a6b5e2d8d7
g1f3d7d5d2d4c8g4c2c4b8c6e2e3e7e5d1b3g4f3g2f3e5d4c4d5c6e5e3d4e5d7b1c3d8e7c1e3e7b4
g1f3d7d5d2d4c8g4c2c4b8c6e2e3e7e5d1b3g4f3g2f3g8e7b1c3e5d4c3d5a8b8e3e4e7g6c1d2f8d6
g1f3d7d5d2d4c8g4c2c4b8c6e2e3e7e6b1c3f8b4c1d2g8e7f1d3g4f5d3f5e7f5c4d5e6d5d1b3b4c3
g1f3d7d5d2d4c8g4c2c4g4f3g2f3d5c4e2e4e7e5d4e5d8d1e1d1b8c6f3f4a8d8c1d2f8c5h1g1g8e7
g1f3d7d5d2d4c8g4c2c4g4f3g2f3e7e6c4d5d8d5e2e4f8b4b1c3d5a5c1d2b8c6d4d5e6d5a2a3c6d4
g1f3d7d5d2d4c8g4f3e5g4h5d1d3d8c8c2c4f7f6e5f3e7e6b1c3h5g6d3d1c7c6e2e3f8d6c1d2g8e7
g1f3d7d5d2d4e7e6c2c4f8e7b1c3g8f6c1g5b8d7e2e3h7h6g5h4e8g8a1c1c7c6f1d3d5c4d3c4a7a6
g1f3d7d5d2d4e7e6c2c4g8f6b1c3f8e7c1g5b8d7e2e3h7h6g5h4e8g8a1c1c7c6f1d3d5c4d3c4b7b5
g1f3d7d5d2d4e7e6c2c4g8f6b1c3f8e7c1g5e8g8e2e3b7b6a1c1c8b7f1e2b8d7c4d5f6d5c3d5b7d5
g1f3d7d5d2d4e7e6c2c4g8f6c1g5f8e7b1c3e8g8a1c1h7h6g5h4b7b6c4d5f6d5c3d5e6d5h4e7d8e7
g1f3d7d5d2d4e7e6g2g3c7c5f1g2b8c6e1g1g8f6c2c4d5c4f3e5c8d7b1a3c5d4a3c4f8c5d1b3e8g8
g1f3d7d5d2d4e7e6g2g3g8f6f1g2f8e7c2c4e8g8d1c2b8c6e1g1c6b4c2d1d5c4b1a3c7c5a3c4
g1f3d7d5d2d4g8f6c2c4c7c6b1c3d5c4a2a4c8f5e2e3e7e6f1c4f8b4e1g1e8g8d1e2c6c5f1d1b8c6
g1f3d7d5d2d4g8f6c2c4c7c6b1c3d5c4a2a4c8f5f3e5e7e6f2f3c6c5e2e4c5d4e4f5b8c6e5c6b7c6
g1f3d7d5d2d4g8f6c2c4c7c6b1c3e7e6c1g5h7h6g5f6d8f6e2e3b8d7f1d3d5c4d3c4g7g6e1g1f8g7
g1f3d7d5d2d4g8f6c2c4c7c6b1c3e7e6c1g5h7h6g5f6d8f6e2e3b8d7f1d3d5c4d3c4g7g6e1g1f8g7
g1f3d7d5d2d4g8f6c2c4c7c6b1c3e7e6c4d5e6d5d1c2g7g6c1g5f8e7g5f6e7f6e2e3c8f5f1d3f5d3
g1f3d7d5d2d4g8f6c2c4c7c6b1c3e7e6c4d5e6d5d1c2g7g6c1g5f8e7g5f6e7f6e2e3c8f5f1d3f5d3
g1f3d7d5d2d4g8f6c2c4c7c6b1c3e7e6c4d5e6d5d1c2g7g6c1g5f8e7g5f6e7f6e2e3c8f5f1d3f5d3
g1f3d7d5d2d4g8f6c2c4c7c6b1c3e7e6e2e3b8d7d1c2b7b6c1d2c8b7c4d5e6d5f1d3f8e7e1g1e8g8
g1f3d7d5d2d4g8f6c2c4c7c6b1c3e7e6e2e3b8d7f1e2d5c4a2a4f8d6f3d2e8g8d2c4d6c7b2b3f6d5
g1f3d7d5d2d4g8f6c2c4c7c6e2e3g7g6b1c3f8g7f1d3e8g8h2h3c6c5e1g1c5d4e3d4d5c4d3c4b8c6
g1f3d7d5d2d4g8f6c2c4d5c4b1c3a7a6e2e4b7b5e4e5f6d5a2a4d5b4f1e2c8f5e1g1b4c2a1a2c2b4
g1f3d7d5d2d4g8f6c2c4d5c4e2e3e7e6f1c4c7c5e1g1a7a6a2a4b8c6b1c3c5d4e3d4f8e7c1g5e8g8
g1f3d7d5d2d4g8f6c2c4d5c4e2e3e7e6f1c4c7c5e1g1a7a6d1e2b7b5c4b3c8b7f1d1b8d7b1c3d8b8
g1f3d7d5d2d4g8f6c2c4e7e6b1c3b8d7c1g5h7h6g5h4f8e7e2e3e8g8a1c1a7a6b2b3b7b6c4d5e6d5
g1f3d7d5d2d4g8f6c2c4e7e6b1c3b8d7c4d5e6d5c1f4c7c6e2e3f8e7h2h3d7f8f1d3f8g6f4h2e8g8
g1f3d7d5d2d4g8f6c2c4e7e6b1c3c7c6e2e3b8d7d1c2f8d6e3e4e6e5c4d5c6d5e4d5e5d4f3d4e8g8
g1f3d7d5d2d4g8f6c2c4e7e6b1c3c7c6e2e3b8d7f1d3d5c4d3c4b7b5c4e2c8b7a2a3b5b4c3a4b4a3
g1f3d7d5d2d4g8f6c2c4e7e6b1c3d5c4e2e4f8b4c1g5c7c5f1c4c5d4f3d4b4c3b2c3d8a5g5f6a5c3
g1f3d7d5d2d4g8f6c2c4e7e6b1c3f8e7c1g5e8g8e2e3h7h6g5h4b7b6c4d5f6d5h4e7d8e7c3d5e6d5
g1f3d7d5d2d4g8f6c2c4e7e6b1c3f8e7c1g5e8g8e2e3h7h6g5h4b7b6f1e2c8b7h4f6e7f6c4d5e6d5
g1f3d7d5d2d4g8f6c2c4e7e6b1c3f8e7c1g5h7h6g5f6e7f6d1d2b8c6e2e3e8g8a1c1a7a6f1e2d5c4
g1f3d7d5d2d4g8f6c2c4e7e6b1c3f8e7c1g5h7h6g5f6e7f6d1d2d5c4e2e4c7c5d4d5e6d5e4e5f6g5
g1f3d7d5d2d4g8f6c2c4e7e6b1c3f8e7c1g5h7h6g5f6e7f6e2e3e8g8d1c2c7c5d4c5d5c4f1c4d8a5
g1f3d7d5d2d4g8f6c2c4e7e6b1c3f8e7c1g5h7h6g5h4e8g8a1c1d5c4e2e3c7c5f1c4c5d4f3d4c8d7
g1f3d7d5d2d4g8f6c2c4e7e6b1c3f8e7c1g5h7h6g5h4e8g8e2e3b7b6a1c1c8b7f1e2b8d7c4d5e6d5
g1f3d7d5d2d4g8f6c2c4e7e6b1c3f8e7c1g5h7h6g5h4e8g8e2e3b7b6a1c1c8b7f1e2b8d7c4d5e6d5
g1f3d7d5d2d4g8f6c2c4e7e6b1c3f8e7c1g5h7h6g5h4e8g8e2e3b7b6f1e2c8b7e1g1b8d7a1c1c7c5
g1f3d7d5d2d4g8f6c2c4e7e6c1g5f8e7b1c3h7h6g5f6e7f6e2e3e8g8a1c1c7c6f1d3b8d7e1g1d5c4
g1f3d7d5d2d4g8f6c2c4e7e6c1g5f8e7b1c3h7h6g5h4e8g8e2e3b7b6f1e2c8b7h4f6e7f6c4d5e6d5
g1f3d7d5d2d4g8f6c2c4e7e6g2g3c7c5f1g2b8c6e1g1c5d4f3d4f8c5d4c6b7c6b1c3e8g8c1g5h7h6
g1f3d7d5d2d4g8f6c2c4e7e6g2g3f8e7f1g2e8g8e1g1b8d7d1c2c7c6b2b3b7b6f1d1c8b7b1c3d8c8
g1f3d7d5d2d4g8f6e2e3e7e6c2c4f8e7b1c3b8d7c4c5c7c6b2b4e8g8c1b2d8c7f1e2f6e8e1g1f7f5
g1f3d7d5d2d4g8f6e2e3e7e6c2c4f8e7b1c3e8g8f1d3c7c5c4d5c5d4f3d4f6d5c3d5d8d5e1g1b8c6
g1f3d7d5g2g3c7c5f1g2b8c6d2d4e7e6e1g1c5d4f3d4f8c5d4b3c5b6c2c4g8f6c4d5f6d5b1a3e8g8
g1f3d7d5g2g3c7c6f1g2b8d7e1g1g8f6d2d3e7e5e2e4d5e4d3e4f6e4f3e5d7e5d1d8e8d8g2e4f8d6
g1f3d7d5g2g3c7c6f1g2c8g4c2c4g8f6c4d5g4f3g2f3c6d5d2d3b8c6e1g1e7e6b1c3f8e7f3g2e8g8
g1f3d7d5g2g3c7c6f1g2c8g4e1g1b8d7d2d4g4f3g2f3g8f6c1f4d8b6b2b3e7e6e2e3f8e7c2c4h7h6
g1f3d7d5g2g3c7c6f1g2g8f6e1g1c8g4c2c4e7e6c4d5g4f3g2f3c6d5b1c3b8c6d2d3f8e7f3g2e8g8
g1f3d7d5g2g3c8g4b2b3b8d7c1b2e7e6f1g2g8f6e1g1c7c6d2d3f8d6b1d2e8g8h2h3g4h5e2e3h7h6
g1f3d7d5g2g3c8g4f1g2b8d7c2c4c7c6c4d5c6d5b1c3g8f6d1b3d7c5b3b5f6d7d2d4a7a6b5b4c5e4
g1f3d7d5g2g3c8g4f1g2b8d7e1g1c7c6d2d3e7e5h2h3g4h5c2c4d5c4d3c4g8f6c1e3d8c7b1c3f8b4
g1f3d7d5g2g3c8g4f1g2b8d7h2h3g4f3g2f3c7c6d2d3e7e6e2e4d7e5f3g2d5e4g2e4g8f6e4g2f8b4
g1f3d7d5g2g3c8g4f1g2c7c6b2b3b8d7c1b2g8f6e1g1e7e6d2d3f8c5b1d2e8g8e2e4d5e4d3e4e6e5
g1f3d7d5g2g3g7g6d2d4f8g7f1g2g8f6b1c3e8g8e1g1b8d7c1g5c7c6d1c1f6e4c3e4d5e4f3d2h7h6
g1f3d7d5g2g3g7g6f1g2f8g7c2c4d5c4b1a3c8e6d1c2c7c5a3c4b8c6e1g1a8c8d2d3g8h6c4e5c6e5
g1f3d7d5g2g3g7g6f1g2f8g7e1g1e7e5d2d3g8e7b1d2e8g8e2e4b8c6e4d5e7d5c2c3h7h6d2c4f8e8
g1f3d7d5g2g3g8f6f1g2c7c6e1g1c8g4d2d3b8d7b1d2e7e6e2e4f8e7d1e2e8g8h2h3g4h5f1e1d5e4
g1f3d7d5g2g3g8f6f1g2c8f5c2c4e7e6e1g1f8e7b2b3e8g8c1b2h7h6d2d3f5h7b1d2b8c6a2a3a7a5
g1f3d7d6b1c3g8f6d2d4c8g4c1g5b8d7e2e4e7e5f1e2f8e7e1g1e8g8d1d2c7c6a2a4a7a5g5e3f8e8
g1f3d7d6d2d4c8g4e2e3g8f6c2c4b8d7b1c3e7e5f1e2f8e7e3e4c7c6c1e3e8g8e1g1a7a6a2a3f8e8
g1f3d7d6d2d4c8g4e2e4e7e6f1d3g8f6b1d2f8e7h2h3g4h5d2f1d6d5f1g3h5g6d1e2d5e4g3e4e8g8
g1f3d7d6d2d4g8f6g2g3g7g6f1g2f8g7e1g1e8g8c2c4b8c6b1c3a7a6h2h3c8d7e2e4e7e5d4e5d6e5
g1f3e7e6c2c4d7d5d2d4d5c4b1c3a7a6e2e3b7b5a2a4b5b4c3b1g8f6f1c4c8b7e1g1c7c5b1d2c5d4
g1f3e7e6g2g3d7d5f1g2c7c5c2c4d5c4f3e5g8f6e1g1f8e7b1a3e8g8a3c4f6d5d2d4c5d4d1d4f7f6
g1f3e7e6g2g3d7d5f1g2c7c5e1g1b8c6d2d3g7g6e2e4f8g7d1e2g8e7e4e5d8c7f1e1a7a6c2c3c8d7
g1f3f7f5d2d4e7e6c2c4g8f6b1c3f8e7d4d5e6d5c4d5e8g8g2g3d7d6f1g2b8d7e1g1d7e5f3d4e5g6
g1f3f7f5d2d4e7e6c2c4g8f6e2e3f8e7b1c3e8g8f1d3d7d5c1d2c7c6c4c5b8d7f3g5d7b8f2f3d8c7
g1f3f7f5d2d4g8f6c1f4g7g6e2e3f8g7h2h3c7c5c2c3b7b6b1d2e8g8f1d3c8a6d1b3g8h8d3a6b8a6
g1f3f7f5g2g3g8f6f1g2g7g6c2c4f8g7b1c3e8g8e1g1d7d6d2d4b8c6d4d5c6a5d1d3c7c5f3g5a7a6
g1f3g7g6c2c4f8g7d2d4d7d6b1c3b8d7e2e4e7e6f1e2b7b6e1g1c8b7c1e3g8e7d1c2h7h6a1d1e8g8
g1f3g7g6c2c4f8g7d2d4g8f6g2g3e8g8f1g2d7d6b1c3c7c6e1g1c8f5f3h4f5d7e2e4e7e5h4f3f8e8
g1f3g7g6d2d4f8g7c2c4d7d6b1c3b8d7e2e4e7e5f1e2c7c6e1g1d8e7c1e3g8h6h2h3f7f6a1c1e8g8
g1f3g7g6d2d4f8g7c2c4d7d6b1c3c8g4g2g3b8c6d4d5c6a5c1d2c7c5b2b3g8f6f1g2e8g8e1g1a7a6
g1f3g7g6d2d4g8f6g2g3f8g7f1g2d7d5c2c4d5c4b1a3b8c6a3c4c8e6b2b3e8g8c1b2e6d5a1c1a7a5
g1f3g7g6e2e4f8g7d2d4d7d6c2c4c8g4f1e2b8c6c1e3e7e5d4d5g4f3e2f3c6d4e3d4e5d4b1a3g8e7
g1f3g8f6b2b3d7d5c1b2c8g4e2e3b8d7h2h3g4h5d2d3e7e6g2g4h5g6f3h4f8b4c2c3b4d6h4g6h7g6
g1f3g8f6b2b3g7g6c1b2f8g7g2g3e8g8f1g2d7d6d2d4c7c5c2c4c5d4f3d4a7a6b1c3e7e6e1g1d8c7
g1f3g8f6c2c4b7b6b1c3c8b7d2d3c7c5e2e4d7d6g2g3e7e6f1g2f8e7e1g1e8g8b2b3a7a6c1b2f8e8
g1f3g8f6c2c4b7b6d2d3g7g6e2e4d7d6b1c3f8g7d3d4e8g8f1e2c8b7d1c2e7e5d4e5d6e5c1e3f8e8
g1f3g8f6c2c4b7b6d2d4e7e6g2g3c8a6b2b3f8b4c1d2b4e7f1g2e8g8e1g1d7d5c4d5f6d5b1c3b8d7
g1f3g8f6c2c4b7b6e2e3c8b7f1e2e7e6e1g1f8e7b2b3e8g8c1b2c7c5b1c3b8c6a2a3d7d5c4d5f6d5
g1f3g8f6c2c4b7b6g2g3c7c5f1g2c8b7b1c3g7g6d2d3f8g7e2e4b8c6e1g1e8g8f3h4c6d4e4e5b7g2
g1f3g8f6c2c4b7b6g2g3c7c5f1g2c8b7b1c3g7g6d2d3f8g7e2e4e8g8h2h3f6e8c1e3e7e5e1g1d7d6
g1f3g8f6c2c4b7b6g2g3c7c5f1g2c8b7b1c3g7g6e1g1f8g7d2d3e8g8e2e4d7d6a1b1b8c6a2a3f6e8
g1f3g8f6c2c4b7b6g2g3c7c5f1g2c8b7e1g1e7e6b1c3f8e7d2d4c5d4d1d4d7d6b2b3b8d7c3b5d7c5
g1f3g8f6c2c4b7b6g2g3c7c5f1g2c8b7e1g1e7e6b1c3f8e7d2d4c5d4d1d4d7d6c1e3e8g8a1d1b8d7
g1f3g8f6c2c4b7b6g2g3c7c5f1g2c8b7e1g1g7g6b1c3f8g7d2d4c5d4f3d4b7g2g1g2e8g8e2e4d8c7
g1f3g8f6c2c4b7b6g2g3c7c5f1g2c8b7e1g1g7g6b1c3f8g7d2d4c5d4f3d4b7g2g1g2e8g8e2e4d8c7
g1f3g8f6c2c4b7b6g2g3c7c5f1g2c8b7e1g1g7g6b2b3f8g7c1b2e8g8e2e3e7e6d2d4d8e7b1c3b8a6
g1f3g8f6c2c4b7b6g2g3c7c5f1g2c8b7e1g1g7g6d2d4c5d4d1d4f8g7b1c3d7d6f1d1b8d7b2b3a8c8
g1f3g8f6c2c4b7b6g2g3c7c5f1g2c8b7e1g1g7g6d2d4c5d4d1d4f8g7b1c3d7d6f1d1b8d7b2b3a8c8
g1f3g8f6c2c4b7b6g2g3c8b7f1g2c7c5b1c3g7g6e1g1f8g7d2d4c5d4d1d4b8c6d4f4a8c8f1d1d7d6
g1f3g8f6c2c4b7b6g2g3c8b7f1g2c7c5e1g1g7g6b1c3f8g7d2d4c5d4f3d4b7g2g1g2d8c8b2b3c8b7
g1f3g8f6c2c4b7b6g2g3c8b7f1g2e7e6b1c3f8e7d2d4f6e4c1d2e7f6e1g1e8g8a1c1e4d2d1d2d7d6
g1f3g8f6c2c4b7b6g2g3c8b7f1g2e7e6e1g1f8e7b1c3e8g8b2b3d7d5c4d5f6d5c1b2c7c5a1c1e7f6
g1f3g8f6c2c4b7b6g2g3c8b7f1g2e7e6e1g1f8e7b1c3e8g8d2d4f6e4c1d2e7f6d1c2e4d2c2d2d7d6
g1f3g8f6c2c4b7b6g2g3c8b7f1g2e7e6e1g1f8e7b1c3e8g8f1e1d7d5c4d5e6d5d2d4b8a6c1g5c7c6
g1f3g8f6c2c4b7b6g2g3c8b7f1g2e7e6e1g1f8e7d2d4e8g8b1c3f6e4d1c2e4c3c2c3f7f5b2b3e7f6
g1f3g8f6c2c4b7b6g2g3c8b7f1g2e7e6e1g1f8e7d2d4e8g8b1c3f6e4d1c2e4c3c2c3f7f5b2b3e7f6
g1f3g8f6c2c4b7b6g2g3c8b7f1g2e7e6e1g1f8e7d2d4e8g8d4d5e6d5f3d4b7c6c4d5c6d5g2d5f6d5
g1f3g8f6c2c4b7b6g2g3c8b7f1g2e7e6e1g1f8e7d2d4e8g8d4d5e6d5f3d4b8c6c4d5c6d4d1d4c7c5
g1f3g8f6c2c4b7b6g2g3c8b7f1g2g7g6b1c3f8g7d2d4f6e4c3e4b7e4e1g1e8g8d4d5c7c5g2h3e4f3
g1f3g8f6c2c4b7b6g2g3c8b7f1g2g7g6e1g1f8g7d2d4e7e6b1c3f6e4c3e4b7e4c1g5f7f6g5e3e8g8
g1f3g8f6c2c4b7b6g2g3e7e6f1g2c8b7e1g1f8e7d2d4e8g8d4d5e6d5f3h4c7c6c4d5f6d5h4f5e7c5
g1f3g8f6c2c4c7c5b1c3b8c6d2d4c5d4f3d4e7e6a2a3c6d4d1d4b7b6c1f4f8c5d4d2c8b7e2e3e8g8
g1f3g8f6c2c4c7c5b1c3b8c6d2d4c5d4f3d4e7e6a2a3c6d4d1d4b7b6d4f4c8b7e2e4d7d6c1e3f8e7
g1f3g8f6c2c4c7c5b1c3b8c6d2d4c5d4f3d4e7e6a2a3c6d4d1d4b7b6d4f4c8b7e2e4d7d6f1d3f8e7
g1f3g8f6c2c4c7c5b1c3b8c6d2d4c5d4f3d4e7e6a2a3f8e7e2e3d7d5c4d5e6d5f1b5c8d7d4f3a7a6
g1f3g8f6c2c4c7c5b1c3b8c6d2d4c5d4f3d4e7e6d4b5d7d5c1f4e6e5c4d5e5f4d5c6b7c6d1d8e8d8
g1f3g8f6c2c4c7c5b1c3b8c6d2d4c5d4f3d4e7e6g2g3d8b6d4b3d7d5c4d5f6d5f1g2d5c3b2c3f8e7
g1f3g8f6c2c4c7c5b1c3b8c6d2d4c5d4f3d4e7e6g2g3d8b6d4b3d7d5c4d5f6d5f1g2d5c3b2c3f8e7
g1f3g8f6c2c4c7c5b1c3b8c6d2d4c5d4f3d4e7e6g2g3d8b6d4b5c6e5f1g2a7a6d1a4a8b8c1e3f8c5
g1f3g8f6c2c4c7c5b1c3b8c6g2g3d7d5c4d5f6d5f1g2d5c7d2d3e7e5f3d2c8d7e1g1f8e7d2c4f7f6
g1f3g8f6c2c4c7c5b1c3b8c6g2g3d7d5c4d5f6d5f1g2d5c7e1g1e7e5f3e1c8e6e1d3f7f6f2f4c5c4
g1f3g8f6c2c4c7c5b1c3b8c6g2g3g7g6f1g2f8g7e1g1e8g8d2d4c5d4f3d4c6d4d1d4d7d6d4d3a7a6
g1f3g8f6c2c4c7c5b1c3d7d5c4d5f6d5d2d4d5c3b2c3g7g6e2e3f8g7f1d3e8g8e1g1d8c7a2a4b8c6
g1f3g8f6c2c4c7c5b1c3d7d5c4d5f6d5e2e4d5b4f1b5b8c6d2d4c5d4a2a3d4c3d1d8e8d8a3b4c3b2
g1f3g8f6c2c4c7c5b1c3d7d5c4d5f6d5e2e4d5b4f1c4b4d3e1e2d3f4e2f1f4e6b2b4c5b4c3d5g7g6
g1f3g8f6c2c4c7c5b1c3e7e6g2g3b7b6f1g2c8b7e1g1f8e7b2b3e8g8c1b2d7d5c4d5f6d5d2d4b8a6
g1f3g8f6c2c4c7c5b1c3e7e6g2g3b7b6f1g2c8b7e1g1f8e7d2d4c5d4d1d4d7d6c1g5a7a6g5f6e7f6
g1f3g8f6c2c4c7c5b1c3e7e6g2g3b7b6f1g2c8b7e1g1f8e7d2d4c5d4d1d4d7d6f1d1a7a6b2b3b8d7
g1f3g8f6c2c4c7c5d2d4c5d4f3d4e7e6g2g3f8b4b1c3e8g8f1g2d7d5e1g1d5c4c1g5h7h6g5f6d8f6
g1f3g8f6c2c4c7c5g2g3b7b6f1g2c8b7e1g1e7e6b1c3f8e7d2d4c5d4d1d4d7d6c1g5a7a6g5f6e7f6
g1f3g8f6c2c4c7c5g2g3b8c6f1g2d7d5c4d5f6d5d2d4c8f5e1g1d5b4a2a3b4c2f3h4d8d4b1d2c2a1
g1f3g8f6c2c4c7c5g2g3b8c6f1g2e7e5b1c3d7d6e1g1f8e7d2d3e8g8a2a3a7a6f3e1a8b8e1c2c6d4
g1f3g8f6c2c4c7c5g2g3d7d5c4d5f6d5f1g2b8c6d2d4c5d4f3d4d5b4d4c6d8d1e1d1b4c6b1c3c8d7
g1f3g8f6c2c4c7c5g2g3d7d5c4d5f6d5f1g2b8c6d2d4c5d4f3d4d5b4d4c6d8d1e1d1b4c6g2c6b7c6
g1f3g8f6c2c4c7c5g2g3e7e6f1g2d7d5c4d5f6d5e1g1f8e7b1c3e8g8c3d5e6d5d2d4b8c6d4c5e7c5
g1f3g8f6c2c4c7c5g2g3g7g6b2b3f8g7c1b2e8g8f1g2b8c6e1g1d7d6d2d4c5d4f3d4c8d7b1c3d8a5
g1f3g8f6c2c4c7c6b1c3d7d5e2e3a7a6d2d4b7b5b2b3c8g4f1e2e7e6e1g1b8d7h2h3g4h5f3e5h5e2
g1f3g8f6c2c4e7e6b1c3b7b6e2e4c8b7d2d3d7d6g2g3g7g6f1g2f8g7e1g1c7c5f1e1e8g8d3d4c5d4
g1f3g8f6c2c4e7e6b1c3b7b6e2e4c8b7f1d3c7c5e1g1b8c6e4e5f6g4d3e4d8c8d2d4c5d4e4c6c8c6
g1f3g8f6c2c4e7e6b1c3b7b6g2g3c8b7f1g2c7c5e1g1f8e7b2b3d7d6c1b2e8g8e2e3a7a6d2d4c5d4
g1f3g8f6c2c4e7e6b1c3c7c5e2e4b8c6f1e2d7d5e4e5f6e4e1g1f8e7d1c2e4g5f3g5e7g5c4d5e6d5
g1f3g8f6c2c4e7e6b1c3c7c5g2g3b8c6f1g2d7d5c4d5f6d5e1g1f8e7d2d4d5c3b2c3e8g8a1b1d8a5
g1f3g8f6c2c4e7e6b1c3d7d5d2d4c7c5c4d5c5d4d1d4f6d5e2e4d5c3d4c3b8c6f1b5c8d7e1g1d8b6
g1f3g8f6c2c4e7e6b1c3d7d5d2d4c7c5c4d5f6d5e2e3b8c6f1d3f8e7a2a3c5d4e3d4e8g8e1g1d5f6
g1f3g8f6c2c4e7e6b1c3d7d5d2d4c7c5e2e3b8c6c4d5e6d5f1e2c5d4f3d4f8d6e1g1e8g8d4f3c8e6
g1f3g8f6c2c4e7e6b1c3d7d5d2d4c7c5e2e3b8c6c4d5f6d5f1c4f8e7c4d5e6d5d4c5c8e6e1g1e7c5
g1f3g8f6c2c4e7e6b1c3d7d5d2d4c7c6d1b3f8e7g2g3e8g8f1g2d8b6e1g1b6b3a2b3b8a6c1d2f8d8
g1f3g8f6c2c4e7e6b1c3d7d5d2d4c7c6e2e3b8d7f1d3d5c4d3c4b7b5c4d3c8b7e3e4b5b4c3a4c6c5
g1f3g8f6c2c4e7e6b1c3d7d5d2d4c7c6e2e3b8d7f1d3d5c4d3c4b7b5c4d3c8b7e3e4b5b4c3a4c6c5
g1f3g8f6c2c4e7e6b1c3d7d5d2d4d5c4e2e3a7a6a2a4c7c5f1c4b8c6e1g1f8e7d4c5d8d1f1d1e7c5
g1f3g8f6c2c4e7e6b1c3d7d5d2d4f8b4c4d5e6d5c1g5b8d7e2e3c7c5g5f6d7f6f1b5e8e7e1g1c5c4
g1f3g8f6c2c4e7e6b1c3d7d5d2d4f8e7c1f4e8g8e2e3c7c5d4c5e7c5d1c2b8c6a2a3d8a5e1c1c5e7
g1f3g8f6c2c4e7e6b1c3d7d5d2d4f8e7c1g5e8g8e2e3h7h6g5h4b7b6d1b3c8b7h4f6e7f6c4d5e6d5
g1f3g8f6c2c4e7e6b1c3d7d5d2d4f8e7c1g5e8g8e2e3h7h6g5h4b7b6d1b3c8b7h4f6e7f6c4d5e6d5
g1f3g8f6c2c4e7e6b1c3d7d5d2d4f8e7c1g5h7h6g5f6e7f6e2e3e8g8a1c1c7c6f1d3b8d7e1g1d5c4
g1f3g8f6c2c4e7e6b1c3d7d5d2d4f8e7c1g5h7h6g5h4e8g8a1c1d5c4e2e3c7c5f1c4c5d4f3d4c8d7
g1f3g8f6c2c4e7e6b1c3d7d5d2d4f8e7c1g5h7h6g5h4e8g8e2e3b7b6a1c1c8b7f1e2d5c4e2c4b8d7
g1f3g8f6c2c4e7e6b1c3d7d5d2d4f8e7c1g5h7h6g5h4e8g8e2e3b7b6f1d3c8b7h4f6e7f6c4d5e6d5
g1f3g8f6c2c4e7e6b1c3d7d5d2d4f8e7c1g5h7h6g5h4e8g8e2e3f6e4h4e7d8e7a1c1e4c3c1c3d5c4
g1f3g8f6c2c4e7e6b1c3f8b4d1b3c7c5a2a3b4a5g2g3b8c6f1g2e8g8e1g1d7d5d2d3d5d4c3a4b7b6
g1f3g8f6c2c4e7e6b1c3f8b4d1c2c7c5g2g3e8g8f1g2b8c6e1g1d8e7e2e3d7d5c3a4d5c4c2c4a8b8
g1f3g8f6c2c4e7e6b1c3f8b4d1c2e8g8a2a3b4c3c2c3b7b6b2b4d7d6c1b2c8b7g2g3c7c5f1g2b8d7
g1f3g8f6c2c4e7e6b1c3f8b4d1c2e8g8a2a3b4c3c2c3b7b6g2g3c8b7f1g2d7d5c4d5e6d5e1g1f8e8
g1f3g8f6c2c4e7e6b1c3f8b4d1c2e8g8a2a3b4c3c2c3c7c5b2b4b7b6c1b2d7d6g2g3c8b7f1g2b8d7
g1f3g8f6c2c4e7e6b1c3f8b4g2g3e8g8f1g2c7c5e1g1b8c6d2d4c5d4f3d4d8e7d4c2b4c3b2c3f8d8
g1f3g8f6c2c4e7e6b1c3f8b4g2g3e8g8f1g2d7d5d1b3c7c5e1g1b8c6d2d3h7h6e2e3f8e8a2a3d5c4
g1f3g8f6c2c4e7e6b1c3f8b4g2g4d7d5g4g5f6e4d1a4b8c6c3e4d5e4f3e5e4e3f2e3d8g5e5f3g5e7
g1f3g8f6c2c4e7e6d2d4b7b6g2g3c8b7f1g2f8e7b1c3f6e4d1c2e4c3b2c3f7f5f3h4b8c6h4f3c6a5
g1f3g8f6c2c4e7e6d2d4b7b6g2g3c8b7f1g2f8e7e1g1d7d6b1c3b8d7d1c2e8g8e2e4e6e5f1e1f8e8
g1f3g8f6c2c4e7e6d2d4d7d5b1c3c7c5c4d5f6d5g2g3c5d4c3d5d8d5d1d4b8c6d4d5e6d5f1g2c8f5
g1f3g8f6c2c4e7e6d2d4d7d5b1c3c7c6c1g5b8d7e2e3d8a5c4d5f6d5d1d2d7b6c3d5a5d2f3d2e6d5
g1f3g8f6c2c4e7e6d2d4d7d5b1c3c7c6c1g5b8d7e2e3d8a5f3d2f8b4d1c2d5c4g5f6d7f6d2c4b4c3
g1f3g8f6c2c4e7e6d2d4d7d5g2g3d5c4f1g2c7c5e1g1b8c6f3e5c8d7b1a3f6d5e5d7d8d7d4c5f8c5
g1f3g8f6c2c4e7e6g2g3a7a6f1g2b7b5b2b3c7c5e1g1c8b7e2e3f8e7b1c3d8a5c1b2e8g8d1e2b8c6
g1f3g8f6c2c4e7e6g2g3b7b6f1g2c8b7b1c3f8e7e1g1e8g8f1e1f6e4c3e4b7e4d2d3e4b7d3d4b7e4
g1f3g8f6c2c4e7e6g2g3b7b6f1g2c8b7d2d4f8e7e1g1e8g8b1c3f6e4c3e4b7e4f3h4e4g2h4g2d7d6
g1f3g8f6c2c4e7e6g2g3b7b6f1g2c8b7e1g1c7c5b1c3f8e7d2d4c5d4d1d4b8c6d4f4e8g8f1d1d8b8
g1f3g8f6c2c4e7e6g2g3b7b6f1g2c8b7e1g1f8e7d2d4e8g8b1c3f6e4d1c2e4c3c2c3c7c5f1d1d7d6
g1f3g8f6c2c4e7e6g2g3b7b6f1g2c8b7e1g1f8e7d2d4e8g8f1e1d7d5c4d5e6d5b1c3b8d7c1f4f6e4
g1f3g8f6c2c4e7e6g2g3d7d5d2d4d5c4d1a4b8d7a4c4b7b6f1g2c8b7e1g1c7c5f1d1a7a6d4c5f8c5
g1f3g8f6c2c4e7e6g2g3d7d5f1g2c7c5e1g1b8c6d2d4f6e4c4d5e6d5c1e3c5c4b1c3e4c3b2c3d8a5
g1f3g8f6c2c4e7e6g2g3d7d5f1g2c7c6e1g1f8d6b2b3b8d7c1b2e8g8c4d5e6d5d2d3f8e8b1d2d7f8
g1f3g8f6c2c4e7e6g2g3d7d5f1g2d5c4d1a4b8d7a4c4a7a6d2d3b7b5c4c6a8b8c1f4f6d5f4g5f8e7
g1f3g8f6c2c4e7e6g2g3d7d5f1g2d5c4d1a4b8d7a4c4c7c5e1g1b7b6c4c2c8b7b2b3f8e7c1b2e8g8
g1f3g8f6c2c4e7e6g2g3d7d5f1g2d5c4d1c2a7a6f3e5f6d5e5c4b7b5c4e3d5e3d2e3a8a7a2a4c8b7
g1f3g8f6c2c4e7e6g2g3d7d5f1g2f8e7e1g1e8g8d2d4d5c4d1c2a7a6a2a4b8c6c2c4d8d5b1d2f8d8
g1f3g8f6c2c4e7e6g2g3d7d5f1g2f8e7e1g1e8g8d2d4d5c4d1c2a7a6c1g5b7b5g5f6e7f6f3g5f6g5
g1f3g8f6c2c4g7g6b1c3d7d5c4d5f6d5d1a4b8c6f3e5d5b6e5c6b6a4c6d8a4c3d8f7e8f7d2c3e7e5
g1f3g8f6c2c4g7g6b1c3d7d5c4d5f6d5d1a4c8d7a4h4d5c3d2c3b8c6e2e4e7e5c1g5f8e7f1c4h7h6
g1f3g8f6c2c4g7g6b1c3d7d5c4d5f6d5d1a4c8d7a4h4d5c3d2c3b8c6e2e4e7e5c1g5f8e7f1c4h7h6
g1f3g8f6c2c4g7g6b1c3d7d5c4d5f6d5d1a4c8d7a4h4d5c3d2c3b8c6e2e4e7e5h4d8a8d8f1c4f7f6
g1f3g8f6c2c4g7g6b1c3d7d5c4d5f6d5d1a4c8d7a4h4d7c6h4d4f7f6e2e3f8g7f1e2e7e5d4c4d5c3
g1f3g8f6c2c4g7g6b1c3d7d5c4d5f6d5g2g3f8g7f1g2e7e5c3d5d8d5d2d3e8g8e1g1b8c6c1e3d5d6
g1f3g8f6c2c4g7g6b1c3f8g7d2d4d7d6g2g3e8g8f1g2b8c6e1g1a8b8h2h3a7a6a2a4f6d7a4a5e7e5
g1f3g8f6c2c4g7g6b1c3f8g7d2d4d7d6g2g3e8g8f1g2b8d7e1g1c7c6e2e4e7e5h2h3a7a5c1e3e5d4
g1f3g8f6c2c4g7g6b1c3f8g7d2d4e8g8e2e4d7d6f1e2e7e5d4d5f6h5f3g1b8d7e2h5g6h5d1h5d7c5
g1f3g8f6c2c4g7g6b1c3f8g7e2e4c7c5d2d4c5d4f3d4b8c6c1e3f6g4d1g4c6d4g4d1d4e6d1d2d8a5
g1f3g8f6c2c4g7g6b1c3f8g7e2e4d7d6d2d4e8g8c1e3e7e5d4e5d6e5d1d8f8d8c3d5d8d7e1c1b8c6
g1f3g8f6c2c4g7g6b1c3f8g7e2e4d7d6d2d4e8g8f1e2b8d7e1g1e7e5f1e1f8e8e2f1h7h6d4d5f6h7
g1f3g8f6c2c4g7g6b1c3f8g7e2e4d7d6d2d4e8g8f1e2e7e5e1g1b8c6d4d5c6e7c1d2f6h5a1c1f7f5
g1f3g8f6c2c4g7g6b1c3f8g7e2e4d7d6d2d4e8g8f1e2e7e5e1g1b8c6d4d5c6e7f3d2a7a5b2b3c7c5
g1f3g8f6c2c4g7g6b1c3f8g7e2e4d7d6d2d4e8g8f1e2e7e5e1g1b8c6d4d5c6e7f3e1f6d7e1d3f7f5
g1f3g8f6c2c4g7g6b1c3f8g7e2e4d7d6d2d4e8g8f1e2e7e5e1g1b8c6d4d5c6e7f3e1f6d7e1d3f7f5
g1f3g8f6c2c4g7g6b1c3f8g7e2e4d7d6d2d4e8g8f1e2e7e5e1g1b8c6d4d5c6e7f3e1f6d7e1d3f7f5
g1f3g8f6c2c4g7g6b2b3f8g7c1b2c7c5g2g3d7d6f1g2e7e5e1g1b8c6b1c3e8g8d2d3f6h5f3d2c8g4
g1f3g8f6c2c4g7g6d2d4f8g7b1c3d7d6e2e4e8g8f1e2e7e5e1g1b8c6d4d5c6e7b2b4a7a5c1a3a5b4
g1f3g8f6c2c4g7g6d2d4f8g7g2g3e8g8f1g2c7c6b1c3d7d5c4d5c6d5f3e5e7e6e1g1f6d7e5d7c8d7
g1f3g8f6c2c4g7g6g2g3f8g7b1c3e8g8f1g2d7d6e1g1b8c6d2d3h7h6a2a3e7e5a1b1a7a5f3d2c6e7
g1f3g8f6c2c4g7g6g2g3f8g7f1g2e8g8e1g1c7c5d2d4c5d4f3d4d7d5c4d5f6d5b1c3d5c3b2c3d8c7
g1f3g8f6c2c4g7g6g2g3f8g7f1g2e8g8e1g1d7d6b1c3b8c6d2d3a7a6f3d2a8b8a2a3f6e8e2e3c8d7
g1f3g8f6c2c4g7g6g2g3f8g7f1g2e8g8e1g1d7d6b1c3b8c6d2d3f6h5d3d4e7e5d4d5c6e7e2e4c7c5
g1f3g8f6c2c4g7g6g2g3f8g7f1g2e8g8e1g1d7d6d2d4b8d7b1c3e7e5d4e5d6e5h2h3c7c6c1e3d8e7
g1f3g8f6c2c4g7g6g2g3f8g7f1g2e8g8e1g1d7d6d2d4b8d7b1c3e7e5e2e4c7c6f1e1e5d4f3d4f6g4
g1f3g8f6c2c4g7g6g2g3f8g7f1g2e8g8e1g1d7d6d2d4b8d7b1c3e7e5e2e4e5d4f3d4f8e8f1e1c7c6
g1f3g8f6c2c4g7g6g2g3f8g7f1g2e8g8e1g1d7d6d2d4c7c5h2h3b8c6b1c3c8d7d4c5d6c5c1e3d8c8
g1f3g8f6d2d4b7b6c1g5f6e4g5h4c8b7e2e3h7h6b1d2g7g5h4g3e4g3h2g3e7e6c2c3d7d6d1a4c7c6
g1f3g8f6d2d4d7d5c2c4d5c4e2e3g7g6f1c4f8g7e1g1e8g8b2b3c7c6c1b2c8g4b1d2b8d7h2h3g4f5
g1f3g8f6d2d4d7d5c2c4e7e6b1c3c7c6e2e3f8d6f1d3b8d7e1g1e8g8e3e4d5e4c3e4f6e4d3e4h7h6
g1f3g8f6d2d4d7d5c2c4e7e6b1c3f8e7c1g5e8g8e2e3h7h6g5f6e7f6a1c1f6e7a2a3c7c6f1d3b8d7
g1f3g8f6d2d4d7d6c2c4b8d7b1c3c7c6e2e4e7e5f1e2f8e7e1g1e8g8f1e1a7a6e2f1b7b5a2a3c8b7
g1f3g8f6d2d4e7e6c1g5h7h6g5f6d8f6e2e4d7d6b1c3g7g5e4e5f6e7f1b5c8d7e1g1d6d5b5d3b8c6
g1f3g8f6d2d4e7e6c2c4b7b6b1c3f8b4e2e3c7c5f1d3d7d5c4d5e6d5e1g1e8g8a2a3b4c3b2c3c8a6
g1f3g8f6d2d4e7e6e2e3b7b6c2c4c8b7b1c3d7d5c4d5f6d5f1b5c7c6b5d3f8e7e3e4d5c3b2c3e8g8
g1f3g8f6d2d4e7e6e2e3c7c5c2c4d7d5d4c5f8c5b1c3c5b4c1d2d5c4f1c4e8g8e1g1b8c6d1e2d8e7
g1f3g8f6d2d4e7e6e2e3f8b4c2c3b4e7f1e2e8g8e1g1d7d5c3c4b7b6b1c3c8b7c4d5e6d5f3e5f6d7
g1f3g8f6d2d4e7e6g2g3b7b6f1g2c8b7c2c4f8e7b1c3e8g8d1d3d7d5c4d5f6d5c3d5e6d5e1g1b8d7
g1f3g8f6d2d4g7g6g2g3d7d5f1g2f8g7e1g1e8g8c2c4d5c4b1a3b8c6a3c4c8e6c4e5e6d5c1f4e7e6
g1f3g8f6d2d4g7g6g2g3f8g7f1g2e8g8e1g1d7d6b1c3b8a6e2e4c7c5e4e5f6e8e5d6e8d6d4c5a6c5
g1f3g8f6d2d4g7g6g2g3f8g7f1g2e8g8e1g1d7d6f1e1b8c6b1c3e7e5d4e5d6e5h2h3d8e7c1g5f8d8
g1f3g8f6g2g3b7b5a2a4b5b4d2d3c8b7e2e4d7d6f1g2b8d7e1g1e7e6a4a5a8b8b1d2f8e7d2c4e8g8
g1f3g8f6g2g3b7b6c2c4c7c5f1g2c8b7e1g1e7e6b1c3f8e7b2b3d7d5e2e3e8g8c1b2b8d7d1e2f6e4
g1f3g8f6g2g3b7b6f1g2c8b7e1g1c7c5d2d3g7g6e2e4d7d6f3h4b8c6f2f4f8g7b1c3e8g8f4f5c6e5
g1f3g8f6g2g3d7d5c2c4c7c6f1g2d5c4a2a4g7g6b1a3d8d5e1g1b8a6f3e1d5h5a3c4c8h3e1f3h3g2
g1f3g8f6g2g3d7d5f1g2c7c5e1g1g7g6d2d3f8g7b1d2e8g8e2e4b8c6c2c3e7e5f1e1h7h6e4d5f6d5
g1f3g8f6g2g3d7d5f1g2c7c6b2b3c8f5c1b2e7e6e1g1f8e7d2d3h7h6b1d2e8g8d1e1b8d7e2e4f5h7
g1f3g8f6g2g3d7d5f1g2c7c6c2c4d5c4b1a3b7b5d2d3c4d3f3e5a7a6e1g1c8b7d1b3e7e6f1d1d8c7
g1f3g8f6g2g3d7d5f1g2c7c6e1g1c8g4b2b3b8d7c1b2e7e6c2c4f8d6d2d3e8g8b1d2d8e7d1c2e6e5
g1f3g8f6g2g3d7d5f1g2c7c6e1g1c8g4c2c4e7e6c4d5c6d5d1b3g4f3g2f3d8d7b1c3b8c6f3g2f8e7
g1f3g8f6g2g3d7d5f1g2c7c6e1g1c8g4d2d3b8d7b1d2e7e5e2e4f8d6h2h3g4f3d1f3e8g8e4d5f6d5
g1f3g8f6g2g3d7d5f1g2c8f5c2c4c7c6c4d5c6d5d1b3d8c8b1c3e7e6d2d3b8c6c1f4f8e7e1g1e8g8
g1f3g8f6g2g3d7d5f1g2c8f5d2d3e7e6b1d2h7h6e1g1f8c5d1e1e8g8e2e4d5e4d2e4f6e4d3e4f5h7
g1f3g8f6g2g3d7d5f1g2c8f5e1g1b8d7d2d3c7c6b1d2h7h6e2e4d5e4d3e4f6e4f3d4e4d2c1d2f5h7
g1f3g8f6g2g3d7d5f1g2g7g6c2c4c7c6b2b3f8g7c1b2e8g8e1g1c8g4d2d4f6e4f3e5g4e6f2f3e4d6
g1f3g8f6g2g3d7d6f1g2e7e5d2d3g7g6e1g1f8g7e2e4e8g8b1d2b8d7a2a4a7a5d2c4d7c5c1e3c5e6
g1f3g8f6g2g3g7g6b2b3f8g7c1b2d7d5c2c4c8g4f1g2c7c6e1g1e8g8d2d3g4f3g2f3b8d7b1d2e7e6
g1f3g8f6g2g3g7g6b2b3f8g7c1b2e8g8f1g2c7c5c2c4b8c6e1g1d7d6b1c3c8g4h2h3g4d7d2d4d8c8
g1f3g8f6g2g3g7g6b2b4b7b6c1b2c8b7b1a3f8g7f1g2e8g8e1g1d7d6c2c4c7c5a3c2d8c7d2d3b8d7
g1f3g8f6g2g3g7g6c2c4c7c6f1g2f8g7d2d4e8g8b1c3d7d5c4d5c6d5f3e5b7b6c1g5c8b7g5f6g7f6
g1f3g8f6g2g3g7g6c2c4f8g7b1c3e8g8f1g2d7d6d2d4b8c6e1g1a7a6d4d5c6a5f3d2c7c5a1b1a8b8
g1f3g8f6g2g3g7g6c2c4f8g7f1g2e8g8e1g1b8c6b1c3d7d6d2d4a7a6d4d5c6a5f3d2c7c5d1c2e7e5
g1f3g8f6g2g3g7g6f1g2f8g7c2c4c7c6d2d4d7d5c4d5c6d5b1c3e8g8f3e5b8c6e1g1c8f5e5c6b7c6
g1f3g8f6g2g3g7g6f1g2f8g7d2d4e8g8e1g1d7d6b2b3a7a5c2c4a5a4b3b4c7c5b4c5d6c5b1a3c5d4
g1f3g8f6g2g3g7g6f1g2f8g7e1g1e8g8c2c4c7c6b2b3f6e4d2d4d7d5c1b2c8e6b1d2e4d2d1d2b8a6
g1f3g8f6g2g3g7g6f1g2f8g7e1g1e8g8c2c4c7c6d2d4d7d5c4d5c6d5f3e5c8f5b1c3f6e4c1f4b8c6
g1f3g8f6g2g3g7g6f1g2f8g7e1g1e8g8d2d3c7c5e2e4b8c6c2c3d7d5e4e5f6e8d3d4c8g4h2h3g4f3
g1f3g8f6g2g3g7g6f1g2f8g7e1g1e8g8d2d3d7d5b1d2c7c5e2e4d5e4d3e4b8c6c2c3h7h6d1e2c8e6
g1f3g8f6g2g3g7g6f1g2f8g7e1g1e8g8d2d4c7c5c2c3b7b6f3e5d7d5a2a4c8b7a4a5b8d7e5d7f6d7
g2g3c7c5f1g2b8c6e2e4g7g6d2d3f8g7f2f4d7d6g1f3g8f6e1g1e8g8c2c3a8b8d1e2f6e8c1e3e8c7
g2g3d7d5f1g2c7c6c2c4g8f6g1f3g7g6b2b3f8g7c1b2c8g4e1g1e8g8d2d3g4f3g2f3b8d7f3g2f8e8
g2g3d7d5f1g2c7c6d2d3g8f6b1d2c8g4h2h3g4h5g1f3b8d7e1g1e7e6e2e4d5e4d3e4f8c5d1e2e8g8
g2g3d7d5f2f4h7h5f1g2h5h4b1c3c7c6d2d3h4g3h2g3h8h1g2h1d8b6g1f3c8g4c3a4b6a5c2c3b8d7
g2g3d7d5g1f3c7c5f1g2g7g6c2c4d5d4b2b4c5b4d1a4c8d7a4b4b8c6b4b3f8g7d2d3g8f6e1g1e8g8
g2g3d7d5g1f3c7c5f1g2g7g6e1g1f8g7d2d4c5d4f3d4g8f6c2c4e8g8c4d5f6d5b1c3d5c3b2c3b8c6
g2g3d7d5g1f3c7c6f1g2c8f5e1g1e7e6d2d3g8f6b1d2b8d7d1e1h7h6e2e4f5h7e1e2f8e7e4e5f6g8
g2g3d7d5g1f3c7c6f1g2c8f5e1g1g8f6d2d3h7h6c2c4d5c4d3c4d8d1f1d1b8d7c1f4g7g5f4e3f8g7
g2g3d7d5g1f3g8f6f1g2c7c6e1g1c8g4b2b3b8d7c1b2e7e6c2c4f8d6d2d4d8b8b1d2e8g8f1e1b7b5
g2g3d7d5g1f3g8f6f1g2c8f5c2c4c7c6c4d5c6d5d1b3d8b6b3b6a7b6b1c3b8c6d2d3e7e6e1g1f8c5
g2g3e7e5c2c4b8c6f1g2g7g6b1c3f8g7d2d3g8e7a1b1a7a5e2e3e8g8g1e2d7d6e1g1c8e6c3d5e7f5
g2g3e7e5c2c4c7c6g1f3e5e4f3d4d7d5d2d3g8f6f1g2f8c5d4b3c5b4c1d2b4d2d1d2d5c4d3c4d8e7
g2g3e7e5e2e4g8f6f1g2b8c6b1c3f8c5d2d3d7d6c3a4c5b4c2c3b4a5b2b4a5b6g1f3c8e6e1g1d8d7
g2g3g7g6f1g2f8g7c2c4e7e5b1c3f7f5d2d4e5d4c3b5b8c6g1f3g8f6e1g1f6e4b5d4c6d4f3d4e8g8
g2g3g7g6f1g2f8g7d2d4c7c5c2c3d8b6g1f3g8f6e1g1e8g8d4d5d7d6c3c4e7e6b1c3e6d5c4d5b8d7
g2g3g7g6f1g2f8g7d2d4d7d6e2e4g8f6g1e2e8g8e1g1b8d7b1c3c7c6a2a4a7a5b2b3f8e8c1a3d8c7
g2g3g7g6f1g2f8g7d2d4d7d6e2e4g8f6g1e2e8g8e1g1e7e5d4e5d6e5b2b3b8c6c1b2f8e8d1d8e8d8
g2g3g7g6f1g2f8g7e2e4e7e5g1e2b8c6c2c3g8e7d2d4e5d4c3d4d7d5e4e5f7f6f2f4e8g8e1g1c8g4
g2g3g7g6g1f3g8f6f1g2f8g7d2d4c7c5d4d5d7d6c2c4b7b5c4b5d8a5f3d2a5b5e1g1e8g8b1a3b5a6
g2g3g8f6f1g2d7d5g1f3g7g6c2c4f8g7c4d5f6d5e1g1e8g8d2d4b8a6b1c3d5b6b2b3a6b4c1b2a7a5
g2g3g8f6f1g2g7g6e2e4d7d6d2d4f8g7g1e2e8g8e1g1e7e5b1c3c7c6a2a4b8d7a4a5e5d4e2d4d7c5
g2g3g8f6g1f3b7b5f1g2c8b7e1g1e7e6b2b3f8e7c2c4b5c4b3c4c7c5b1c3e8g8a1b1b7c6d2d3d7d6
$$$$$$$$$$$$$$$$$$$$$$$$$$$$$$$$$$$$$$$
$$$$$$$$$$$$$$$$$$$$$$$$$$$$$$$$$$$$$$$
</file>

<file path=WinBoardPortable/App/WinBoard/Pulsar/kingsBookBlack.txt>g1f3d7e5d2d4
b1c3e7e5
d2d4d7d5
e2e4d7d5
e2e4e7e5
$
</file>

<file path=WinBoardPortable/App/WinBoard/Pulsar/kingsBookWhite.txt>g1f3d7e5
b1c3e7e5
d2d4d7d5
e2e4d7d5
$
</file>

<file path=WinBoardPortable/App/WinBoard/Pulsar/losersBlack.txt>a2a4a7a5h2h3
a2a3b7b5
a2a3c7c6h2h3a7a6c2c3h7h6
c2c3b7b6a2a3
c2c3c7c5a2a4a7a6
c2c4c7c5b2b4c5b4c3b4f7f5
c2c4c7c5b2b4c5b4c3b4d8c7
c2c4c7c5b2b4c5b4c3b4d8a5
c2c3c7c6a2a4a7a5
c2c3f7f5a2a3g8h6e2e4f5e4
c2c4e7e5b2b4f8b4h2h4b4d2b1d2d8h4h1h4
c2c4c7c5a2a4a7a5
e2e4a7a6f1a6b7a6
e2e4b7b5f1b5f7f6b5d7b8d7
e2e4c7c5d2d4c5d4d1d4a7a6
e2e4d7d6f1a6b7a6d2d4g7g6
e2e4h7h6f2f4f7f5e4f5g7g6
f2f3c7c6c2c4
f2f3f7f5b2b3
f2f3f7f5g2g3
f2f4b7b5g2g4c7c5
f2f4c7c6
g2g3g7g5f2f3
g2g3g7g5h2h4
g2g4f7f5g4f5g7g6f5g6h7g6g1f3h8h2f3h2
$
</file>

<file path=WinBoardPortable/App/WinBoard/Pulsar/losersWhite.txt>a2a4a7a5h2h3
a2a4e7e5b2b4f8b4h2h4
a2a4c7c5a4a5
a2a3b7b5
a2a3e7e5c2c3f8a3b2a3
a2a3e7e5h2h4f8a3b2a3d8h4h1h4
a2a3e7e5d2d4e5d4d1d4f8a3b1a3
a2a3c7c6h2h3a7a6c2c3h7h6
2a3e7e5h2h4
b2b4e7e5e2e3f8b4d1e2b4d2c1d2
b2b3e7e5b2b4
b2b3d7d5a2a3b8c6c2c4
c2c3a7a6a2a4a6a5c3c4b7b5c6b5
c2c3b7b6a2a3
c2c3c7c5a2a4a7a6
c2c3c7c6a2a4a7a5
c2c3f7f5a2a3g8h6e2e4f5e4
c2c3d7d5h2h3
c2c3e7e5a2a3f8a3b2a3
c2c3e7e6a2a4
c2c4e7e5b2b4f8b4h2h4b4d2b1d2d8h4h1h4
c2c4c7c5a2a4a7a5
d2d3e7e5c1e3
f2f3c7c6c2c4
f2f3f7f5b2b3
f2f3f7f5g2g3
f2f3e7e5b2b4f8b4g2g3b4d2b1d2
f2f3e7e5e2e4d7d5e4d5d8d5f3f4e5f4a2a3
f2f4b7b5g2g4c7c5
f2f4c7c6
f2f4e7e5f4e5d7d6e5d6f8d6h2h3c8h3
g2g3g7g5f2f3
g2g3g7g5h2h4
h2h4e7e5g2g3
h2h3e7e5f2f4e5f4g2g4f4g3h1h2g3h2h3h4
$
</file>

<file path=WinBoardPortable/App/WinBoard/Pulsar/openbk.txt>//reti
1.g1f3 g8f6 g2g3 g7g6 b2b4
1.g1f3 d7d5 g2g3 g8f6 f1g2 c7c6 e1g1 c8g4
1.g1f3 d7d5 g2g3 g7g6 f1g2 f8g7 e1g1 e7e5 d2d3 g8e7
1.g1f3 d7d5 g2g3 c7c5 f1g2 b8c6 e1g1 e7e6 d2d3 g8f6 b1d2 f8e7 e2e4 e8g8 f1e1
//Benoni
1.d2d4 g8f6 c2c4 c7c5 d4d5 e7e6 b1c3 e6d5 c4d5 d7d6 g1f3 g7g6
1.d2d4 g8f6 c2c4 c7c5 d4d5 e7e6 b1c3 e6d5 c4d5 d7d6 g1f3 g7g6 g2g3 f8g7 f1g2 e8g8
1.d2d4 g8f6 c2c4 c7c5 d4d5 e7e6 b1c3 e6d5 c4d5 d7d6 g1f3 g7g6 g2g3 f8g7 f1g2 e8g8 e1g1 b8d7
1.d2d4 g8f6 c2c4 c7c5 d4d5 e7e6 b1c3 e6d5 c4d5 d7d6 g1f3 g7g6 g2g3 f8g7 f1g2 e8g8 e1g1 b8d7 f3d2 a7a6 a2a4 f8e8
1.d2d4 g8f6 c2c4 c7c5 d4d5 e7e6 b1c3 e6d5 c4d5 d7d6 e2e4
1.d2d4 g8f6 c2c4 c7c5 d4d5 e7e6 b1c3 e6d5 c4d5 d7d6 e2e4 g7g6 f2f4
1.d2d4 g8f6 c2c4 c7c5 d4d5 e7e6 b1c3 e6d5 c4d5 d7d6 e2e4 g7g6 f2f4 f8g7 e4e5
1.d2d4 g8f6 c2c4 c7c5 d4d5 e7e6 b1c3 e6d5 c4d5 d7d6 e2e4 g7g6 f2f4 f8g7 f1b5
1.d2d4 g8f6 c2c4 c7c5 d4d5 e7e6 b1c3 e6d5 c4d5 d7d6 e2e4 g7g6 f2f4 f8g7 g1f3 e8g8
1.d2d4 g8f6 c2c4 c7c5 d4d5 e7e6 b1c3 e6d5 c4d5 d7d6 e2e4 g7g6 f2f4 f8g7 g1f3 e8g8 f1e2 f8e8
1.d2d4 g8f6 c2c4 c7c5 d4d5 e7e6 b1c3 e6d5 c4d5 d7d6 e2e4 g7g6 g1f3
1.d2d4 g8f6 c2c4 c7c5 d4d5 e7e6 b1c3 e6d5 c4d5 d7d6 e2e4 g7g6 g1f3 f8g7 c1g5
1.d2d4 g8f6 c2c4 c7c5 d4d5 e7e6 b1c3 e6d5 c4d5 d7d6 e2e4 g7g6 g1f3 f8g7 f1e2 e8g8
1.d2d4 g8f6 c2c4 c7c5 d4d5 e7e6 b1c3 e6d5 c4d5 d7d6 e2e4 g7g6 g1f3 f8g7 f1e2 e8g8 e1g1
1.d2d4 g8f6 c2c4 c7c5 d4d5 e7e6 b1c3 e6d5 c4d5 d7d6 e2e4 g7g6 g1f3 f8g7 f1e2 e8g8 e1g1 a7a6 a2a4
1.d2d4 g8f6 c2c4 c7c5 d4d5 e7e6 b1c3 e6d5 c4d5 d7d6 e2e4 g7g6 g1f3 f8g7 f1e2 e8g8 e1g1 a7a6 a2a4 c8g4
1.d2d4 g8f6 c2c4 c7c5 d4d5 e7e6 b1c3 e6d5 c4d5 d7d6 e2e4 g7g6 g1f3 f8g7 f1e2 e8g8 e1g1 f8e8
1.d2d4 g8f6 c2c4 c7c5 d4d5 e7e6 b1c3 e6d5 c4d5 d7d6 e2e4 g7g6 g1f3 f8g7 f1e2 e8g8 e1g1 f8e8 f3d2
1.d2d4 g8f6 c2c4 c7c5 d4d5 e7e6 b1c3 e6d5 c4d5 d7d6 e2e4 g7g6 g1f3 f8g7 f1e2 e8g8 e1g1 f8e8 f3d2 b8a6
1.d2d4 g8f6 c2c4 c7c5 d4d5 e7e6 b1c3 e6d5 c4d5 d7d6 e2e4 g7g6 g1f3 f8g7 f1e2 e8g8 e1g1 f8e8 f3d2 b8a6 f2f3
//english
1.c2c4 c7c6 g1f3 d7d5 b2b3 g8f6 g2g3 c8g4
1.c2c4 e7e6 g1f3 g8f6 g2g3 a7a6 f1g2 b7b5
1.c2c4 e7e6 g1f3 d7d5 g2g3 g8f6 f1g2 d5c4
1.c2c4 e7e6 g1f3 d7d5 g2g3 g8f6 f1g2 f8e7 e1g1
1.c2c4 e7e6 g1f3 d7d5 g2g3 g8f6 f1g2 f8e7 e1g1 c7c5 c4d5 f6d5 b1c3 b8c6
1.c2c4 g8f6 b1c3 d7d5 c4d5 f6d5 g2g3 g7g6 f1g2 d5c3
1.c2c4 g8f6 b1c3 e7e6 e2e4 d7d5 e4e5
1.c2c4 e7e5 b1c3 d7d6 g2g3 c8e6 f1g2 b8c6
1.c2c4 e7e5 b1c3 g8f6 g1f3 e5e4 f3g5 b7b5
1.c2c4 e7e5 b1c3 b8c6 g2g3 g7g6 f1g2 f8g7 e2e3 d7d6 g1e2 g8h6
1.c2c4 e7e5 b1c3 b8c6 g2g3 g7g6 f1g2 f8g7 d2d3 d7d6
1.c2c4 e7e5 b1c3 b8c6 g1f3 g8f6 d2d4 e5d4 f3d4 f8b4 c1g5 h7h6 g5h4 b4c3 b2c3 c6e5
1.c2c4 e7e5 b1c3 b8c6 g1f3 g8f6 e2e3 f8b4 d1c2 e8g8 c3d5 f8e8 c2f5
1.c2c4 c7c5 g1f3 g8f6 g2g3 b7b6 f1g2 c8b7 e1g1 e7e6 b1c3 f8e7 d2d4 c5d4 d1d4 d7d6 f1d1 a7a6 b2b3 b8d7
1.c2c4 c7c5 b1c3 b8c6 g2g3 g7g6 f1g2 f8g7 g1f3 g8f6 e1g1 e8g8 d2d3
1.c2c4 c7c5 b1c3 b8c6 g2g3 g7g6 f1g2 f8g7 g1f3 g8f6 e1g1 e8g8 d2d4
//sicialian 21
1.e2e4 c7c5 c2c4 d7d6 b1c3 b8c6 g2g3 h7h5
1.e2e4 c7c5 b1c3 e7e6 g2g3 d7d5
1.e2e4 c7c5 b1c3 b8c6 f2f4 g7g6 g1f3 f8g7 f1c4 e7e6 f4f5
1.e2e4 c7c5 b1c3 b8c6 g2g3 g7g6 f1g2 f8g7 d2d3 e7e6 c1e3 c6d4 c3e2
1.e2e4 c7c5 b1c3 b8c6 g2g3 g7g6 f1g2 f8g7 d2d3 d7d6 g1e2 e7e5
1.e2e4 c7c5 b1c3 b8c6 g2g3 g7g6 f1g2 f8g7 d2d3 d7d6 c1e3
1.e2e4 c7c5 g1f3 g8f6 e4e5 f6d5 b1c3 e7e6 c3d5 e6d5 d2d4 b8c6
1.e2e4 c7c5 g1f3 b8c6 f1b5 g7g6 e1g1 f8g7 f1e1 e7e5 b2b4
1.e2e4 c7c5 g1f3 b8c6 d2d4 c5d4 f3d4 e7e5 d4b5 d7d6
1.e2e4 c7c5 g1f3 b8c6 d2d4 c5d4 f3d4 g8f6 b1c3 e7e5 d4b5 d7d6 c1g5 a7a6 b5a3 c8e6
1.e2e4 c7c5 g1f3 b8c6 d2d4 c5d4 f3d4 g7g6 d4c6
1.e2e4 c7c5 g1f3 b8c6 d2d4 c5d4 f3d4 g7g6 b1c3 f8g7 c1e3 g8f6 f1c4
1.e2e4 c7c5 g1f3 b8c6 d2d4 c5d4 f3d4 g7g6 c2c4 g8f6 b1c3 c6d4 d1d4 d7d6
1.e2e4 c7c5 g1f3 e7e6 d2d4 c5d4 f3d4 g8f6 b1c3 f8b4
1.e2e4 c7c5 g1f3 e7e6 d2d4 c5d4 f3d4 a7a6 c2c4 g8f6 b1c3 f8b4 f1d3 b8c6 
1.e2e4 c7c5 g1f3 e7e6 d2d4 c5d4 f3d4 a7a6 f1d3 g8f6 e1g1 d7d6 c2c4 g7g6
1.e2e4 c7c5 g1f3 e7e6 d2d4 c5d4 f3d4 b8c6 d4b5 d7d6 c2c4 g8f6 b1c3 a7a6 b5a3 f8e7 f1e2 e8g8 e1g1 b7b6
1.e2e4 c7c5 g1f3 e7e6 d2d4 c5d4 f3d4 b8c6 b1c3 g8f6 d4b5 f8b4 b5d6
1.e2e4 c7c5 g1f3 d7d6 d2d4 c5d4 f3d4 g8f6 f2f3 e7e5 f1b5
1.e2e4 c7c5 g1f3 d7d6 d2d4 c5d4 f3d4 g8f6 b1c3 b8c6 f1c4 g7g6 d4c6 b7c6 e4e5
1.e2e4 c7c5 g1f3 b8c6 d2d4 c5d4 f3d4 g8f6 b1c3 d7d6 f1e2 e7e5
1.e2e4 c7c5 g1f3 d7d6 d2d4 c5d4 f3d4 g8f6 b1c3 b8c6 c1g5
1.e2e4 c7c5 g1f3 d7d6 d2d4 c5d4 f3d4 g8f6 b1c3 b8c6 c1g5 e7e6 d1d2 f8e7 e1c1 e8g8 f2f4
1.e2e4 c7c5 g1f3 d7d6 d2d4 c5d4 f3d4 g8f6 b1c3 g7g6 f2f4 b8d7
1.e2e4 c7c5 g1f3 d7d6 d2d4 c5d4 f3d4 g8f6 b1c3 g7g6 c1e3 f8g7 f1e2 b8c6 e1g1
1.e2e4 c7c5 g1f3 d7d6 d2d4 c5d4 f3d4 g8f6 b1c3 g7g6 c1e3 f8g7 f2f3 e8g8 d1d2 b8c6 f1c4
1.e2e4 c7c5 g1f3 d7d6 d2d4 c5d4 f3d4 g8f6 b1c3 g7g6 c1e3 f8g7 f2f3 e8g8 d1d2 b8c6 f1c4 c8d7 e1c1
1.e2e4 c7c5 g1f3 d7d6 d2d4 c5d4 f3d4 g8f6 b1c3 e7e6 c1e3 a7a6 d1d2
1.e2e4 c7c5 g1f3 d7d6 d2d4 c5d4 f3d4 g8f6 b1c3 e7e6 f1e2 a7a6 e1g1 d8c7 f2f4 b8c6
1.e2e4 c7c5 g1f3 d7d6 d2d4 c5d4 f3d4 g8f6 b1c3 e7e6 f1c4 b8c6 c4b3 f8e7 c1e3 e8g8 f2f4
1.e2e4 c7c5 g1f3 d7d6 d2d4 c5d4 f3d4 g8f6 b1c3 a7a6 h2h3
1.e2e4 c7c5 g1f3 d7d6 d2d4 c5d4 f3d4 g8f6 b1c3 a7a6 c1g5 e7e6 f2f4 f8e7 d1f3 d8c7 e1c1 b8d7
// more sic
// some duplicate
// B20
1.e2e4 c7c5 c2c4 d7d6 b1c3 b8c6 g2g3 h7h5
1.e2e4 c7c5 b2b4 c5b4 a2a3 d7d5 e4d5 d8d5 c1b2
1.e2e4 c7c5 d2d4 c5d4 c2c3 d4c3 b1c3 b8c6 g1f3 d7d6 f1c4 e7e6 e1g1 a7a6 d1e2 b7b5 c4b3 a8a7
1.e2e4 c7c5 c2c3 g8f6 e4e5 f6d5 g1f3 b8c6 b1a3
// B23
1.e2e4 c7c5 b1c3 b8c6 f2f4 g7g6 g1f3 f8g7 f1c4 e7e6 f4f5
1.e2e4 c7c5 b1c3 b8c6 g2g3 g7g6 f1g2 f8g7 d2d3 e7e6 c1e3 c6d4 c3e2
/B25
1.e2e4 c7c5 b1c3 b8c6 g2g3 g7g6 f1g2 f8g7 d2d3 d7d6 f2f4 e7e5
1.e2e4 c7c5 b1c3 b8c6 g2g3 g7g6 f1g2 f8g7 d2d3 d7d6 c1e3
1.e2e4 c7c5 g1f3 g8f6 e4e5 f6d5 b1c3 e7e6 c3d5 e6d5 d2d4 b8c6
//B31
1.e2e4 c7c5 g1f3 b8c6 f1b5 g7g6 e1g1 f8g7 f1e1 e7e5 b2b4
//B35-37
1.e2e4 c7c5 g1f3 b8c6 d2d4 c5d4 f3d4 g7g6 b1c3 f8g7 c1e3 g8f6 f1c4
1.e2e4 c7c5 g1f3 b8c6 d2d4 c5d4 f3d4 g7g6 c2c4 g8f6 b1c3 c6d4 d1d4 d7d6
1.e2e4 c7c5 g1f3 b8c6 d2d4 c5d4 f3d4 g7g6 c2c4 f8g7 d4c2 d7d6 f1e2 g8h6
//B39-42
1.e2e4 c7c5 g1f3 b8c6 d2d4 c5d4 f3d4 g7g6 c2c4 f8g7 c1e3 g8f6 b1c3 f6g4
1.e2e4 c7c5 g1f3 e7e6 d2d4 c5d4 f3d4 g8f6 b1c3 f8b4 f1d3 e6e5
1.e2e4 c7c5 g1f3 e7e6 d2d4 c5d4 f3d4 a7a6 c2c4 g8f6 b1c3 f8b4 f1d3 b8c6 d3c2
1.e2e4 c7c5 g1f3 e7e6 d2d4 c5d4 f3d4 a7a6 f1d3 g8f6 e1g1 d7d6 c2c4 g7g6
//B44-45
1.e2e4 c7c5 g1f3 e7e6 d2d4 c5d4 f3d4 b8c6 d4b5 d7d6 c2c4 g8f6 b1c3 a7a6 b5a3 f8e7 f1e2 e8g8 e1g1 b7b6
1.e2e4 c7c5 g1f3 e7e6 d2d4 c5d4 f3d4 b8c6 b1c3 g8f6 d4b5 f8b4 b5d6
//B49
1.e2e4 c7c5 g1f3 e7e6 d2d4 c5d4 f3d4 b8c6 b1c3 d8c7 c1e3 a7a6 f1e2
//B52
1.e2e4 c7c5 g1f3 d7d6 f1b5 c8d7 b5d7 d8d7 e1g1 b8c6 c2c3 g8f6 d2d4
//B57-60
1.e2e4 c7c5 g1f3 d7d6 d2d4 c5d4 f3d4 g8f6 b1c3 b8c6 f1c4 g7g6 d4c6 b7c6 e4e5
1.e2e4 c7c5 g1f3 b8c6 d2d4 c5d4 f3d4 g8f6 b1c3 d7d6 f1e2 e7e5 d4c6
1.e2e4 c7c5 g1f3 b8c6 d2d4 c5d4 f3d4 g8f6 b1c3 d7d6 f1e2 e7e5 d4b3
1.e2e4 c7c5 g1f3 d7d6 d2d4 c5d4 f3d4 g8f6 b1c3 b8c6 c1g5 g7g6
//Phildor
//C41
1.e2e4 e7e5 g1f3 d7d6 d2d4 f7f5 d4e5 f5e4 f3g5 d6d5 e5e6 f8c5 b1c3
1.e2e4 e7e5 g1f3 d7d6 f1c4 f7f5 d2d4 e5d4 f3g5 g8h6 g5h7
1.e2e4 e7e5 g1f3 d7d6 d2d4 e5d4 f3d4 g8f6 b1c3 f8e7 f1e2 e8g8 e1g1 c7c5 d4f3 b8c6 c1g5 c8e6 f1e1
1.e2e4 e7e5 g1f3 d7d6 d2d4 g8f6 b1c3 b8d7 f1c4 f8e7 e1g1 e8g8 d1e2 c7c6 a2a4 e5d4
1.e2e4 e7e5 g1f3 d7d6 d2d4 g8f6 b1c3 b8d7 f1c4 f8e7 f3g5 e8g8 c4f7
//Pianno
//Numbers Little Messed Up
//C53
1.e2e4 e7e5 g1f3 b8c6 f1c4 f8c5 c2c3 d8e7 d2d4 c5b6 e1g1 g8f6 a2a4 a7a6 f1e1 d7d6 h2h3
1.e2e4 e7e5 g1f3 b8c6 f1c4 f8c5 c2c3 d8e7 d2d4 c5b6 d4d5 c6b8 d5d6
//C54
1.e2e4 e7e5 g1f3 b8c6 f1c4 f8c5 c2c3 g8f6 d2d4 e5d4 e4e5 f6e4 c4d5 e4f2 e1f2 d4c3 f2g3
1.e2e4 e7e5 g1f3 b8c6 f1c4 f8c5 c2c3 g8f6 d2d4 e5d4 e4e5 d7d5 c4b5 f6e4 c3d4 c5b4
1.e2e4 e7e5 g1f3 b8c6 f1c4 f8c5 c2c3 g8f6 d2d4 e5d4 c3d4 c5b4 b1c3 f6e4 e1g1 e4c3 b2c3 b4c3 d1b3 d7d5
1.e2e4 e7e5 g1f3 b8c6 f1c4 f8c5 c2c3 g8f6 d2d4 e5d4 c3d4 c5b4 b1c3 f6e4 e1g1 b4c3 d4d5 c3f6 f1e1 c6e7 e1e4 d7d6 c1g5 f6g5 f3g5 e8g8 g5h7
//TwoKnights
//C55
1.e2e4 e7e5 g1f3 b8c6 f1c4 g8f6 e1g1 f8c5 d2d4 c5d4 f3d4 c6d4 c1g5 h7h6 g5h4 g7g5 f2f4
1.e2e4 e7e5 g1f3 b8c6 f1c4 g8f6 e1g1 f8c5 d2d4 c5d4 f3d4 c6d4 c1g5 d7d6 f2f4 d8e7 f4e5 d6e5 b1c3
1.e2e4 e7e5 g1f3 b8c6 f1c4 g8f6 d2d4 e5d4 e4e5 d7d5 c4b5 f6e4 f3d4 f8c5 d4c6 c5f2 e1f1 d8h4
1.e2e4 e7e5 g1f3 b8c6 f1c4 g8f6 d2d4 e5d4 e1g1 f8c5 e4e5 d7d5 e5f6 d5c4 f1e1 c8e6 f3g5 d8d5 b1c3 d5f5 g2g4 f5g6 c3e4 c5b6 f2f4 e8c8
1.e2e4 e7e5 g1f3 b8c6 f1c4 g8f6 d2d4 e5d4 e1g1 f8c5 e4e5 d7d5 e5f6 d5c4 f1e1 c8e6 f3g5 d8d5 b1c3 d5f5 c3e4
1.e2e4 e7e5 g1f3 b8c6 f1c4 g8f6 d2d4 e5d4 e1g1 f8c5 e4e5 d7d5 e5f6 d5c4 f1e1 c8e6 f3g5 d8d5 b1c3 d5f5 c3e4 c5f8
//C56
1.e2e4 e7e5 g1f3 b8c6 f1c4 g8f6 d2d4 e5d4 e1g1 f6e4 f1e1 d7d5 c4d5 d8d5 b1c3 d5a5 c3e4 c8e6 c1g5 h7h6 g5h4 g7g5 e4f6 e8e7 b2b4
//C57
1.e2e4 e7e5 g1f3 b8c6 f1c4 g8f6 f3g5 d7d5 e4d5 c6d4 c2c3 b7b5 c4f1 f6d5 g5e4
1.e2e4 e7e5 g1f3 b8c6 f1c4 g8f6 f3g5 d7d5 e4d5 f6d5 g5f7 e8f7 d1f3 f7e6 b1c3 c6b4 f3e4 c7c6 a2a3 b4a6 d2d4 a6c7
//C58
1.e2e4 e7e5 g1f3 b8c6 f1c4 g8f6 f3g5 d7d5 e4d5 c6a5 d2d3 h7h6 g5f3 e5e4 d1e2 a5c4 d3c4 f8c5 f3d2
1.e2e4 e7e5 g1f3 b8c6 f1c4 g8f6 f3g5 d7d5 e4d5 c6a5 c4b5 c7c6 d5c6 b7c6 d1f3 c6b5
//C59
1.e2e4 e7e5 g1f3 b8c6 f1c4 g8f6 f3g5 d7d5 e4d5 c6a5 c4b5 c7c6 d5c6 b7c6 b5e2 h7h6
1.e2e4 e7e5 g1f3 b8c6 f1c4 g8f6 f3g5 d7d5 e4d5 c6a5 c4b5 c7c6 d5c6 b7c6 b5e2 h7h6 g5f3 e5e4 f3e5 f8d6 d2d4 d8c7 c1d2
//queensgambit54
1.d2d4 d7d5 c2c4 e7e5 d4e5 d5d4 e2e3 f8b4 c1d2 d4e3
1.d2d4 d7d5 c2c4 e7e5 d4e5 d5d4 g1f3 b8c6 b1d2 c8g4 h2h3 g4f3 d2f3 f8b4 c1d2 d8e7
1.d2d4 d7d5 c2c4 e7e5 d4e5 d5d4 g1f3 b8c6 g2g3
1.d2d4 d7d5 c2c4 c7c6 g1f3 g8f6 e2e3 c8f5 c4d5 c6d5 d1b3 d8c8 c1d2 e7e6 b1a3
1.d2d4 d7d5 c2c4 c7c6 g1f3 g8f6 c4d5 c6d5
1.d2d4 d7d5 c2c4 c7c6 g1f3 g8f6 c4d5 c6d5 b1c3 b8c6 c1f4 c8f5
1.d2d4 d7d5 c2c4 c7c6 g1f3 g8f6 c4d5 c6d5 b1c3 b8c6 c1f4 c8f5 e2e3 e7e6 d1b3 f8b4
1.d2d4 d7d5 c2c4 c7c6 g1f3 g8f6 b1c3 d8b6
1.d2d4 d7d5 c2c4 c7c6 g1f3 g8f6 b1c3 g7g6
1.d2d4 d7d5 c2c4 c7c6 g1f3 g8f6 b1c3 d5c4 a2a4
1.d2d4 d7d5 c2c4 c7c6 g1f3 g8f6 b1c3 d5c4 a2a4 b8a6 e2e4 c8g4
1.d2d4 d7d5 c2c4 c7c6 g1f3 g8f6 b1c3 d5c4 a2a4 c8f5 f3e5 b8d7 e5c4 d8c7 g2g3 e7e5
1.d2d4 d7d5 c2c4 c7c6 g1f3 g8f6 b1c3 d5c4 a2a4 c8f5 e2e3 b8a6
1.d2d4 d7d5 c2c4 c7c6 g1f3 g8f6 b1c3 d5c4 a2a4 c8f5 e2e3 e7e6 f1c4 f8b4 e1g1
1.d2d4 d7d5 c2c4 d5c4 g1f3 a7a6 e2e3 c8g4 f1c4 e7e6 d4d5
1.d2d4 d7d5 c2c4 d5c4 g1f3 g8f6 b1c3 a7a6 e2e4
1.d2d4 d7d5 c2c4 d5c4 g1f3 g8f6 e2e3 g7g6
1.d2d4 d7d5 c2c4 d5c4 g1f3 g8f6 e2e3 e7e6 f1c4 c7c5 d1e2 a7a6 d4c5 f8c5 e1g1 b8c6 e3e4 b7b5 e4e5
1.d2d4 d7d5 c2c4 d5c4 g1f3 g8f6 e2e3 e7e6 f1c4 c7c5 e1g1 a7a6
1.d2d4 d7d5 c2c4 d5c4 g1f3 g8f6 e2e3 e7e6 f1c4 c7c5 e1g1 a7a6 d1e2 b7b5
1.d2d4 d7d5 c2c4 d5c4 g1f3 g8f6 e2e3 e7e6 f1c4 c7c5 e1g1 a7a6 d1e2 b7b5 c4b3 c8b7
1.d2d4 d7d5 c2c4 e7e6 g1f3 g8f6 e2e3 c7c6 b1d2 f6e4 f1d3 f7f5
1.d2d4 d7d5 c2c4 e7e6 g1f3 g8f6 c1g5 b8d7 e2e3 c7c6 b1d2
1.d2d4 d7d5 c2c4 e7e6 g1f3 g8f6 c1g5 h7h6 g5f6 d8f6 b1c3 c7c6 d1b3
1.d2d4 d7d5 c2c4 e7e6 b1c3 c7c6 g1f3 d5c4 a2a4 f8b4 e2e3 b7b5 c1d2 d8e
1.d2d4 d7d5 c2c4 e7e6 b1c3 c7c6 g1f3 d5c4 a2a4 f8b4 e2e3 b7b5 c1d2 a7a
1.d2d4 d7d5 c2c4 e7e6 b1c3 c7c5 c4d5 e6d5 d4c5 d5d4 c3a4 b7b5
1.d2d4 d7d5 c2c4 e7e6 b1c3 c7c5 c4d5 e6d5 g1f3 b8c6 g2g3 c5c4
1.d2d4 d7d5 c2c4 e7e6 b1c3 c7c5 c4d5 e6d5 g1f3 b8c6 g2g3 g8f6 f1g2 c8g4
1.d2d4 d7d5 c2c4 e7e6 b1c3 c7c5 c4d5 e6d5 g1f3 b8c6 g2g3 g8f6 f1g2 f8e7
1.d2d4 d7d5 c2c4 e7e6 b1c3 g8f6 c4d5 e6d5 c1g5 f8e7 e2e3 e8g8 f1d3 b8d7 d1c2 f8e8 g1e2 d7f8 e1c1
1.d2d4 d7d5 c2c4 e7e6 b1c3 g8f6 c4d5 e6d5 c1g5 c7c6 d1c2
1.d2d4 d7d5 c2c4 e7e6 b1c3 g8f6 g1f3 c7c5 e2e3 b8c6 f1d3 f8d6 e1g1 e8g8
1.d2d4 d7d5 c2c4 e7e6 b1c3 g8f6 g1f3 c7c5 c4d5 f6d5 e2e4 d5c3 b2c3 c5d4 c3d4 f8b4 c1d2 b4d2 d1d2 e8g8 f1b5
1.d2d4 d7d5 c2c4 e7e6 b1c3 g8f6 g1f3 c7c5 c4d5 f6d5 e2e3 b8c6 f1d3
1.d2d4 d7d5 c2c4 e7e6 b1c3 g8f6 g1f3 c7c6 c1g5 h7h6 g5f6 d8f6 d1b3
1.d2d4 d7d5 c2c4 e7e6 b1c3 g8f6 g1f3 c7c6 c1g5 d5c4 e2e4 b7b5 e4e5 h7h6 g5h4 g7g5 e5f6 g5h4 f3e5
1.d2d4 d7d5 c2c4 e7e6 b1c3 g8f6 g1f3 c7c6 e2e3 f6e4 f1d3 f7f5
1.d2d4 d7d5 c2c4 e7e6 b1c3 g8f6 g1f3 c7c6 e2e3 a7a6
1.d2d4 d7d5 c2c4 e7e6 b1c3 g8f6 g1f3 c7c6 e2e3 b8d7 f1d3 f8e7
1.d2d4 d7d5 c2c4 e7e6 b1c3 g8f6 g1f3 c7c6 e2e3 b8d7 f1d3 d5c4 d3c4
1.d2d4 d7d5 c2c4 e7e6 b1c3 g8f6 g1f3 c7c6 e2e3 b8d7 f1d3 d5c4 d3c4 b7b5 c4d3 a7a6
1.d2d4 d7d5 c2c4 e7e6 b1c3 g8f6 g1f3 c7c6 e2e3 b8d7 f1d3 d5c4 d3c4 b7b5 c4d3 a7a6 e3e4 c6c5
1.d2d4 d7d5 c2c4 e7e6 b1c3 g8f6 g1f3 c7c6 e2e3 b8d7 f1d3 d5c4 d3c4 b7b5 c4d3 a7a6 e3e4 c6c5 e4e5 c5d4 c3b5 d7e5
//starting at D50
1.d2d4 d7d5 c2c4 e7e6 b1c3 g8f6 c1g5 c7c5 g1f3 c5d4 f3d4 e6e5 d4b5 a7a6 d1a4
1.d2d4 d7d5 c2c4 e7e6 b1c3 g8f6 c1g5 b8d7 g1f3 c7c6 a1c1 d8a5 g5d2
1.d2d4 d7d5 c2c4 e7e6 b1c3 g8f6 c1g5 b8d7 e2e3 c7c6 a2a3
1.d2d4 d7d5 c2c4 e7e6 b1c3 g8f6 c1g5 b8d7 e2e3 c7c6 g1f3 d8a5 f3d2 f8b4 d1c2 e8g8 g5h4
1.d2d4 d7d5 c2c4 e7e6 b1c3 g8f6 c1g5 b8d7 e2e3 c7c6 g1f3 d8a5 c4d5 f6d5
1.d2d4 d7d5 c2c4 e7e6 b1c3 g8f6 c1g5 f8e7 e2e3 f6e4
1.d2d4 d7d5 c2c4 e7e6 b1c3 g8f6 c1g5 f8e7 e2e3 e8g8 a1c1
1.d2d4 d7d5 c2c4 e7e6 b1c3 g8f6 c1g5 f8e7 e2e3 e8g8 g1f3 b7b6 f1d3 c8b7 c4d5 e6d5 f3e5
1.d2d4 d7d5 c2c4 e7e6 b1c3 g8f6 c1g5 f8e7 e2e3 e8g8 g1f3 h7h6 g5f6 e7f6 a1c1 c7c6 f1d3 b8d7 e1g1 d5c4 d3c4
//through D55
// ruy lopez
1.e2e4 e7e5 g1f3 b8c6 f1b5 c6d4 f3d4 e5d4 e1g1 g8e7
1.e2e4 e7e5 g1f3 b8c6 f1b5 d7d6 d2d4 c8d7 b1c3 g8f6 b5c6
1.e2e4 e7e5 g1f3 b8c6 f1b5 f7f5 b1c3
1.e2e4 e7e5 g1f3 b8c6 f1b5 f8c5 c2c3 g8f6 e1g1 e8g8 d2d4 c5b6
1.e2e4 e7e5 g1f3 b8c6 f1b5 f8c5 e1g1 c6d4 b2b4
1.e2e4 e7e5 g1f3 b8c6 f1b5 g8f6 d2d4 e5d4 e1g1
1.e2e4 e7e5 g1f3 b8c6 f1b5 g8f6 d2d3 d7d6 b5c6
1.e2e4 e7e5 g1f3 b8c6 f1b5 g8f6 e1g1 f8c5
// C66
1.e2e4 e7e5 g1f3 b8c6 f1b5 g8f6 e1g1 d7d6 d2d4 c8d7 b1c3 f8e7
1.e2e4 e7e5 g1f3 b8c6 f1b5 g8f6 e1g1 d7d6 d2d4 f6d7
// C67
1.e2e4 e7e5 g1f3 b8c6 f1b5 g8f6 e1g1 f6e4 d2d4 e4d6 d4e5
1.e2e4 e7e5 g1f3 b8c6 f1b5 g8f6 e1g1 f6e4 d2d4 f8e7 d1e2 e4d6 b5c6 b7c6 d4e5 d6b7 b1c3 e8g8 f1e1 b7c5 f3d4 c5e6 c1e3 e6d4 e3d4 c6c5
1.e2e4 e7e5 g1f3 b8c6 f1b5 g8f6 e1g1 f6e4 d2d4 f8e7 d1e2 d7d5
//C68 69
1.e2e4 e7e5 g1f3 b8c6 f1b5 a7a6 b5c6 d7c6 d2d4 e5d4 d1d4 d8d4 f3d4 c8d7
1.e2e4 e7e5 g1f3 b8c6 f1b5 a7a6 b5c6 d7c6 b1c3
1.e2e4 e7e5 g1f3 b8c6 f1b5 a7a6 b5c6 d7c6 b1c3 f7f6 d2d3
1.e2e4 e7e5 g1f3 b8c6 f1b5 a7a6 b5c6 d7c6 e1g1
1.e2e4 e7e5 g1f3 b8c6 f1b5 a7a6 b5c6 d7c6 e1g1 c8g4 h2h3 h7h5
1.e2e4 e7e5 g1f3 b8c6 f1b5 a7a6 b5c6 d7c6 e1g1 f7f6
1.e2e4 e7e5 g1f3 b8c6 f1b5 a7a6 b5c6 d7c6 e1g1 d8d6
// C71
1.e2e4 e7e5 g1f3 b8c6 f1b5 a7a6 b5a4 d7d6 d2d4 b7b5 a4b3 c6d4 f3d4 e5d4 d1d4 c7c5
1.e2e4 e7e5 g1f3 b8c6 f1b5 a7a6 b5a4 d7d6 b1c3
1.e2e4 e7e5 g1f3 b8c6 f1b5 a7a6 b5a4 d7d6 c2c4
//C72 73
1.e2e4 e7e5 g1f3 b8c6 f1b5 a7a6 b5a4 d7d6 e1g1
1.e2e4 e7e5 g1f3 b8c6 f1b5 a7a6 b5a4 d7d6 a4c6 b7c6 d2d4
1.e2e4 e7e5 g1f3 b8c6 f1b5 a7a6 b5a4 d7d6 a4c6 b7c6 d2d4 f7f6
//C74 75
1.e2e4 e7e5 g1f3 b8c6 f1b5 a7a6 b5a4 d7d6 c2c3 f7f5
1.e2e4 e7e5 g1f3 b8c6 f1b5 a7a6 b5a4 d7d6 c2c3 f7f5 e4f5 c8f5 e1g1
1.e2e4 e7e5 g1f3 b8c6 f1b5 a7a6 b5a4 d7d6 c2c3 c8d7 d2d4 g8e7
//C76-78
1.e2e4 e7e5 g1f3 b8c6 f1b5 a7a6 b5a4 d7d6 c2c3 c8d7 d2d4 g7g6
1.e2e4 e7e5 g1f3 b8c6 f1b5 a7a6 b5a4 g8f6 b1c3
1.e2e4 e7e5 g1f3 b8c6 f1b5 a7a6 b5a4 g8f6 d1e2 b7b5 a4b3 f8e7 d2d4 d7d6 c2c3 c8g4
1.e2e4 e7e5 g1f3 b8c6 f1b5 a7a6 b5a4 g8f6 d2d3 d7d6 c2c4
1.e2e4 e7e5 g1f3 b8c6 f1b5 a7a6 b5a4 g8f6 e1g1 b7b5 a4b3 f8e7 a2a4
1.e2e4 e7e5 g1f3 b8c6 f1b5 a7a6 b5a4 g8f6 e1g1 b7b5 a4b3 d7d6 f3g5 d6d5 e4d5 c6d4 f1e1 f8c5 e1e5 e8f8
1.e2e4 e7e5 g1f3 b8c6 f1b5 a7a6 b5a4 g8f6 e1g1 b7b5 a4b3 c8b7
1.e2e4 e7e5 g1f3 b8c6 f1b5 a7a6 b5a4 g8f6 e1g1 f8c5
//C79 80
1.e2e4 e7e5 g1f3 b8c6 f1b5 a7a6 b5a4 g8f6 e1g1 d7d6 a4c6 b7c6 d2d4 c8g4
1.e2e4 e7e5 g1f3 b8c6 f1b5 a7a6 b5a4 g8f6 e1g1 f6e4 d1e2
1.e2e4 e7e5 g1f3 b8c6 f1b5 a7a6 b5a4 g8f6 e1g1 f6e4 d2d4 e5d4
1.e2e4 e7e5 g1f3 b8c6 f1b5 a7a6 b5a4 g8f6 e1g1 f6e4 d2d4 b7b5 f3e5
1.e2e4 e7e5 g1f3 b8c6 f1b5 a7a6 b5a4 g8f6 e1g1 f6e4 d2d4 b7b5 a4b3 d7d5 a2a4 c6d4 f3d4 e5d4 b1c3
1.e2e4 e7e5 g1f3 b8c6 f1b5 a7a6 b5a4 g8f6 e1g1 f6e4 d2d4 b7b5 a4b3 d7d5 d4e5 c8e6 b1d2 e4c5 c2c3 d5d4 f3g5
//C81 82
1.e2e4 e7e5 g1f3 b8c6 f1b5 a7a6 b5a4 g8f6 e1g1 f6e4 d2d4 b7b5 a4b3 d7d5 d4e5 c8e6 d1e2
1.e2e4 e7e5 g1f3 b8c6 f1b5 a7a6 b5a4 g8f6 e1g1 f6e4 d2d4 b7b5 a4b3 d7d5 d4e5 c8e6 d1e2 f8e7 f1d1 e8g8 c2c4 b5c4 b3c4 d8d7
1.e2e4 e7e5 g1f3 b8c6 f1b5 a7a6 b5a4 g8f6 e1g1 f6e4 d2d4 b7b5 a4b3 d7d5 d4e5 c8e6 c2c3
1.e2e4 e7e5 g1f3 b8c6 f1b5 a7a6 b5a4 g8f6 e1g1 f6e4 d2d4 b7b5 a4b3 d7d5 d4e5 c8e6 c2c3 e4c5
//C83
1.e2e4 e7e5 g1f3 b8c6 f1b5 a7a6 b5a4 g8f6 e1g1 f6e4 d2d4 b7b5 a4b3 d7d5 d4e5 c8e6 c2c3 f8e7
1.e2e4 e7e5 g1f3 b8c6 f1b5 a7a6 b5a4 g8f6 e1g1 f6e4 d2d4 b7b5 a4b3 d7d5 d4e5 c8e6 c2c3 f8e7 f1e1 e8g8 f3d4 d8d7 d4e6 f7e6 e1e4
//C84 C85
1.e2e4 e7e5 g1f3 b8c6 f1b5 a7a6 b5a4 g8f6 e1g1 f8e7 d2d4 e5d4 e4e5 f6e4 c2c3
1.e2e4 e7e5 g1f3 b8c6 f1b5 a7a6 b5a4 g8f6 e1g1 f8e7 a4c6
//C86 C87
1.e2e4 e7e5 g1f3 b8c6 f1b5 a7a6 b5a4 g8f6 e1g1 f8e7 d1e2 b7b5 a4b3 e8g8
1.e2e4 e7e5 g1f3 b8c6 f1b5 a7a6 b5a4 g8f6 e1g1 f8e7 f1e1 d7d6
//C88
1.e2e4 e7e5 g1f3 b8c6 f1b5 a7a6 b5a4 g8f6 e1g1 f8e7 f1e1 b7b5 a4b3 d7d6 c2c3 c6a5 b3c2 c7c5 d2d4 d8c7 h2h3 a5c6 d4d5 c6b8 b1d2 g7g5
1.e2e4 e7e5 g1f3 b8c6 f1b5 a7a6 b5a4 g8f6 e1g1 f8e7 f1e1 b7b5 a4b3 d7d6 d2d4 c6d4 f3d4 e5d4 d1d4 c7c5
//C89 C90
1.e2e4 e7e5 g1f3 b8c6 f1b5 a7a6 b5a4 g8f6 e1g1 f8e7 f1e1 b7b5 a4b3 e8g8 c2c3 d7d5 e4d5 f6d5 f3e5 c6e5 e1e5 c7c6
1.e2e4 e7e5 g1f3 b8c6 f1b5 a7a6 b5a4 g8f6 e1g1 f8e7 f1e1 b7b5 a4b3 e8g8 c2c3 d7d5 e4d5 f6d5 f3e5 c6e5 e1e5 c7c6 b3d5 c6d5 d2d4 e7d6 e5e3
1.e2e4 e7e5 g1f3 b8c6 f1b5 a7a6 b5a4 g8f6 e1g1 f8e7 f1e1 b7b5 a4b3 e8g8 c2c3 d7d5 e4d5 f6d5 f3e5 c6e5 e1e5 c7c6 d2d4 e7d6 e5e1 d8h4 g2g3 h4h3 c1e3 c8g4 d1d3 a8e8 b1d2 e8e6 a2a4 h3h5
1.e2e4 e7e5 g1f3 b8c6 f1b5 a7a6 b5a4 g8f6 e1g1 f8e7 f1e1 b7b5 a4b3 e8g8 c2c3 d7d6 d2d3
//C91 C92 C93 C94 C95
1.e2e4 e7e5 g1f3 b8c6 f1b5 a7a6 b5a4 g8f6 e1g1 f8e7 f1e1 b7b5 a4b3 e8g8 c2c3 d7d6 d2d4 c8g4
1.e2e4 e7e5 g1f3 b8c6 f1b5 a7a6 b5a4 g8f6 e1g1 f8e7 f1e1 b7b5 a4b3 e8g8 c2c3 d7d6 h2h3 a6a5
1.e2e4 e7e5 g1f3 b8c6 f1b5 a7a6 b5a4 g8f6 e1g1 f8e7 f1e1 b7b5 a4b3 e8g8 c2c3 d7d6 h2h3 h7h6
1.e2e4 e7e5 g1f3 b8c6 f1b5 a7a6 b5a4 g8f6 e1g1 f8e7 f1e1 b7b5 a4b3 e8g8 c2c3 d7d6 h2h3 c6b8
1.e2e4 e7e5 g1f3 b8c6 f1b5 a7a6 b5a4 g8f6 e1g1 f8e7 f1e1 b7b5 a4b3 e8g8 c2c3 d7d6 h2h3 c6b8 d2d4 b8d7 b1d2 c8b7 b3c2 c7c5
//C96 C97 C98 C99
1.e2e4 e7e5 g1f3 b8c6 f1b5 a7a6 b5a4 g8f6 e1g1 f8e7 f1e1 b7b5 a4b3 e8g8 c2c3 d7d6 h2h3 c6a5 b3c2 c7c6 d2d4 d8c7
1.e2e4 e7e5 g1f3 b8c6 f1b5 a7a6 b5a4 g8f6 e1g1 f8e7 f1e1 b7b5 a4b3 e8g8 c2c3 d7d6 h2h3 c6a5 b3c2 c7c5 d2d4 d8c7 b1d2 c8d7 d2f1 f8e8 f1e3 g7g6
1.e2e4 e7e5 g1f3 b8c6 f1b5 a7a6 b5a4 g8f6 e1g1 f8e7 f1e1 b7b5 a4b3 e8g8 c2c3 d7d6 h2h3 c6a5 b3c2 c7c5 d2d4 d8c7 b1d2 a5c6 d4c5
1.e2e4 e7e5 g1f3 b8c6 f1b5 a7a6 b5a4 g8f6 e1g1 f8e7 f1e1 b7b5 a4b3 e8g8 c2c3 d7d6 h2h3 c6a5 b3c2 c7c5 d2d4 d8c7 b1d2 c5d4 c3d4
$


</file>

<file path=WinBoardPortable/App/WinBoard/Pulsar/pulsarCrazyBlack.txt>b1c3g8f6d2d4d7d6c1g5b8d7e2e4g7g6f2f4h7h6g5h4f6h5g1e2g6g5f4g5e7e6e2g3h5f4
b1c3g8f6d2d4d7d6e2e4g7g6f1c4f8g7f2f4c7c5d4c5d8a5c1d2a5c5d1e2e8g8e1c1c8g4g1f3b8d7
b1c3g8f6e2e4d7d6d2d4g7g6f1c4f8g7g1f3e8g8e4e5d6e5d4e5d8d1c3d1f6g4c1f4b8c6e5e6c8e6
b1c3g8f6g1f3g7g6d2d4d7d6e2e4f8g7f1e2e8g8h2h3c7c5d4c5d8a5e1g1a5c5c1e3c5a5f3d4a7a6
b1c3g8f6g1f3g7g6e2e4d7d6d2d4f8g7f1e2e8g8c1f4b8c6d4d5e7e5f4g5c6e7d1d2f6h5e1c1
b2b3e7e5c1b2b8c6c2c4g8f6b1c3d7d5c4d5f6d5g1f3d5c3b2c3f8d6d2d3e8g8e2e3d8e7f1e2c8d7
b2b3e7e5c1b2b8c6c2c4g8f6e2e3d7d5c4d5f6d5g1f3f8d6d2d3e8g8a2a3d8e7
b2b3e7e5c1b2b8c6c2c4g8f6g1f3e5e4f3d4f8c5
b2b3e7e5c1b2b8c6e2e3d7d5f1b5f8d6b1c3g8f6d2d4e8g8d4e5c6d5
b2b3e7e5c1b2b8c6e2e3d7d5f1b5f8d6f2f4d8h4g2g3h4e7g1f3c8g4
b2b3e7e5c1b2b8c6g1f3e5e4f3d4c6d4b2d4g8f6e2e3d7d5
b2b4e7e5c1b2f7f6b4b5d7d5e2e3c8e6g1f3c7c5c2c4d5d4d2d3g8h6e3e4g7g6g2g3d8c8f1g2e6h3
b2b4e7e5c1b2f7f6e2e4f8b4f1c4g8e7d1h5g7g6h5h4e7c6f2f4d8e7a2a3b4a5g1e2
b2b4e7e5c1b2f7f6e2e4f8b4f1c4g8e7d1h5g7g6h5h4e7c6f2f4d8e7f4f5g6f5h4h5e8d8
b2b4e7e5c1b2f7f6e2e4f8b4f1c4g8e7f2f4d7d5e4d5e5f4d1f3b4d6g1e2e7g6d2d4d8e7b2c1c8f5
b2b4e7e5c1b2f7f6e2e4f8b4f1c4g8e7f2f4d7d5e4d5e5f4d1f3b4d6g1e2e7g6d2d4e8g8b2c1c8f5
b2b4e7e5c1b2f8b4b2e5g8f6c2c4e8g8e2e3d7d5c4d5f6d5g1f3f8e8e5b2c1f5
c2c4b7b6b1c3c7c5g1f3c8b7d2d4c5d4f3d4g8f6f2f3b8c6e2e4e7e6c1e3f8c5d1d2e8g8e1c1d8e7
c2c4b7b6b1c3e7e6g1f3c8b7g2g3f7f5f1g2g8f6e1g1f8b4d1b3b4c3b3c3e8g8b2b4a7a5b4b5d8e7
c2c4b7b6e2e4c8b7b1c3e7e5d2d3b8c6g2g3f8c5f1g2g8e7g1f3e8g8e1g1a7a5c1e3d7d6d3d4e5d4
c2c4b8c6g2g3e7e5f1g2g7g6b1c3f8g7e2e3d7d6g1e2g8e7a1b1a7a5a2a3c8e6c3d5e7f5b2b4a5b4
c2c4c7c5b1c3b8c6g1f3e7e5e2e3g8f6d2d4e5d4e3d4c5d4f3d4f8e7d4c6d7c6f1e2d8d1e2d1c8f5
c2c4c7c5b1c3b8c6g1f3g7g6e2e3g8f6d2d4c5d4e3d4d7d5c4d5f6d5d1b3d5c3f1c4e7e6b2c3f8g7
c2c4c7c5b1c3b8c6g1f3g8f6g2g3g7g6f1g2f8g7e1g1e8g8d2d4c5d4f3d4c6d4d1d4d7d6c1g5c8e6
c2c4c7c5b1c3g8f6e2e4b8c6g1f3e7e6d2d3d7d6f1e2f8e7e1g1e8g8d3d4c5d4f3d4d8c7d4b5c7b8
c2c4c7c5b1c3g8f6g2g3d7d5c4d5f6d5f1g2e7e6c3d5e6d5d1b3b8c6b3d5d8d5g2d5c6b4d5e4f7f5
c2c4c7c5g1f3b8c6b1c3g8f6e2e3e7e6d2d4d7d5a2a3a7a6b2b3c5d4e3d4f8e7c4c5b7b6c5b6f6d7
c2c4c7c5g1f3b8c6d2d4c5d4f3d4g8f6b1c3d7d5c4d5f6d5d4c6b7c6c1d2e7e6g2g3f8e7f1g2e8g8
c2c4c7c5g1f3b8c6d2d4c5d4f3d4g8f6b1c3e7e6c1f4f8b4d4b5e8g8f4c7d8e7c7d6b4d6d1d6e7d8
c2c4c7c5g1f3b8c6d2d4c5d4f3d4g8f6b1c3e7e6d4b5f8b4c1f4e8g8f4c7d8e7c7d6b4d6d1d6e7d8
c2c4c7c5g1f3b8c6d2d4c5d4f3d4g8f6b1c3e7e6d4b5f8b4c1f4e8g8f4d6b4d6b5d6d8b6d1d2f6e8
c2c4c7c5g1f3b8c6d2d4c5d4f3d4g8f6b1c3e7e6d4b5f8b4c1f4e8g8f4d6b4d6b5d6f6e8a2a3b7b6
c2c4c7c5g1f3b8c6d2d4c5d4f3d4g8f6b1c3e7e6d4b5f8b4c1f4e8g8f4d6b4d6b5d6f6e8d1d2e8d6
c2c4c7c5g1f3b8c6g2g3g7g6f1g2f8g7b1c3d7d6e1g1g8h6a2a3e8g8a1b1a8b8b2b4h6f5e2e3c8d7
c2c4c7c5g1f3f7f5d2d4c5d4f3d4g7g6g2g3f8g7f1g2b8c6d4b5g8f6b5c3e8g8e1g1b7b6b2b3c8b7
c2c4c7c5g1f3g7g6d2d4c5d4f3d4b8c6e2e4g8f6b1c3d7d6f1e2c6d4d1d4f8g7c1g5h7h6g5e3e8g8
c2c4c7c5g1f3g7g6d2d4c5d4f3d4b8c6e2e4g8f6b1c3d7d6f2f3c6d4d1d4f8g7c1e3e8g8d4d2d8a5
c2c4c7c5g1f3g7g6d2d4c5d4f3d4f8g7e2e4b8c6c1e3g8f6b1c3f6g4d1g4c6d4g4d1d4e6a1c1e8g8
c2c4c7c5g1f3g7g6d2d4c5d4f3d4f8g7e2e4g8f6b1c3b8c6c1e3f6g4d1g4c6d4g4d1d4e6d1d2d7d6
c2c4c7c5g1f3g7g6e2e4b8c6d2d4c5d4f3d4g8f6b1c3c6d4d1d4d7d6f1e2f8g7e1g1e8g8d4e3c8e6
c2c4c7c5g1f3g8f6b1c3b7b6e2e4b8c6d2d4c5d4f3d4c8b7c1g5d8b8d4c6b7c6f1d3e7e6e1g1f8b4
c2c4c7c5g1f3g8f6b1c3b8c6d2d4c5d4f3d4e7e6d4b5d7d5c1f4e6e5c4d5e5f4d5c6b7c6d1d8e8d8
c2c4c7c5g1f3g8f6b1c3b8c6d2d4c5d4f3d4e7e6d4b5d7d5c1f4e6e5c4d5e5f4d5c6b7c6d1d8e8d8
c2c4c7c5g1f3g8f6b1c3b8c6d2d4c5d4f3d4e7e6d4b5d7d5c1f4e6e5c4d5e5f4d5c6b7c6d1d8e8d8
c2c4c7c5g1f3g8f6b1c3b8c6d2d4c5d4f3d4e7e6d4b5d7d5c4d5f6d5e2e4d5c3d1d8e8d8b5c3f8c5
c2c4c7c5g1f3g8f6b1c3b8c6d2d4c5d4f3d4e7e6e2e3f8e7f1e2e8g8e1g1d7d6b2b3a7a6c1b2c8d7
c2c4c7c5g1f3g8f6b1c3b8c6d2d4c5d4f3d4e7e6g2g3d8b6d4b3c6e5e2e4f8b4d1e2e8g8f2f4e5c6
c2c4c7c5g1f3g8f6b1c3b8c6d2d4c5d4f3d4e7e6g2g3d8b6d4b3c6e5e2e4f8b4d1e2e8g8f2f4e5c6
c2c4c7c5g1f3g8f6b1c3b8c6d2d4c5d4f3d4e7e6g2g3d8b6d4b3f8b4f1g2b6a6b3d2b4c3b2c3e8g8
c2c4c7c5g1f3g8f6b1c3b8c6d2d4c5d4f3d4e7e6g2g3f8c5d4b3c5b4f1g2d7d5c4d5f6d5a2a3b4c3
c2c4c7c5g1f3g8f6b1c3d7d5c4d5f6d5d2d4d5c3b2c3g7g6e2e3f8g7f1d3e8g8e1g1d8c7a1b1b7b6
c2c4c7c5g1f3g8f6b1c3d7d5c4d5f6d5e2e4d5b4f1c4b4d3e1e2d3f4e2f1f4e6b2b4c5b4c3d5g7g6
c2c4c7c5g1f3g8f6b1c3e7e6e2e3b8c6d2d4d7d5c4d5e6d5f1b5f8d6d4c5d6c5e1g1e8g8b2b3c8g4
c2c4c7c5g1f3g8f6b1c3e7e6e2e3b8c6d2d4d7d5c4d5e6d5f1b5f8d6f3e5d8c7e5c6b7c6d4c5d6c5
c2c4c7c5g1f3g8f6b1c3e7e6e2e3d7d5d2d4b8c6c4d5e6d5f1b5f8d6d4c5d6c5e1g1e8g8b2b3c8e6
c2c4c7c5g1f3g8f6b1c3e7e6g2g3b7b6f1g2c8b7e1g1f8e7b2b3e8g8c1b2d7d5c4d5f6d5d1c2b8c6
c2c4c7c5g1f3g8f6b1c3e7e6g2g3b7b6f1g2c8b7e1g1f8e7d2d4c5d4d1d4b8c6d4f4e8g8f1d1d8b8
c2c4c7c5g1f3g8f6b1c3e7e6g2g3b7b6f1g2c8b7e1g1f8e7d2d4c5d4d1d4e8g8f1d1b8c6d4f4e7b4
c2c4c7c5g1f3g8f6b1c3e7e6g2g3b7b6f1g2c8b7e1g1f8e7f1e1d7d5c4d5f6d5e2e4d5b4d2d4c5d4
c2c4c7c5g1f3g8f6b1c3e7e6g2g3b8c6f1g2d7d5c4d5f6d5e1g1f8e7d2d4e8g8c3d5e6d5d4c5e7c5
c2c4c7c5g1f3g8f6b1c3e7e6g2g3b8c6f1g2d7d5c4d5f6d5e1g1f8e7d2d4e8g8e2e4d5b4a2a3c5d4
c2c4c7c5g1f3g8f6b1c3e7e6g2g3b8c6f1g2d7d5c4d5f6d5e1g1f8e7d2d4e8g8e2e4d5c3b2c3c5d4
c2c4c7c5g1f3g8f6b1c3e7e6g2g3d7d5c4d5f6d5f1g2b8c6e1g1f8e7d2d4e8g8c3d5e6d5d4c5e7c5
c2c4c7c5g1f3g8f6b2b3g7g6c1b2f8g7e2e3e8g8f1e2b8c6e1g1b7b6d2d4c5d4f3d4c8b7e2f3d7d5
c2c4c7c5g1f3g8f6d2d4c5d4f3d4e7e6g2g3d7d5f1g2e6e5d4c2d5d4e1g1b8c6b1d2c8g4d2f3a7a5
c2c4c7c5g1f3g8f6d2d4c5d4f3d4g7g6b1c3d7d5c1g5d5c4e2e3d8a5g5f6e7f6f1c4f8b4a1c1a7a6
c2c4c7c5g1f3g8f6g2g3b7b6f1g2c8b7e1g1e7e6b2b3f8e7c1b2e8g8b1c3d7d5e2e3b8d7d1e2d8c7
c2c4c7c5g1f3g8f6g2g3b7b6f1g2c8b7e1g1e7e6b2b3f8e7c1b2e8g8e2e3d7d5d1e2b8c6f1d1a8c8
c2c4c7c5g1f3g8f6g2g3b7b6f1g2c8b7e1g1g7g6d2d4c5d4d1d4f8g7b1c3b8c6d4h4h7h6c3d5e7e6
c2c4c7c5g1f3g8f6g2g3g7g6f1g2f8g7e1g1e8g8d2d4c5d4f3d4b8c6b1c3d7d6d4c2h7h5c1g5c8e6
c2c4c7c5g2g3b8c6f1g2g8f6g1f3e7e6e1g1d7d5c4d5e6d5d2d4f8e7b1c3e8g8c1f4c5d4f3d4d8b6
c2c4c7c5g2g3b8c6g1f3e7e5b1c3g7g6f1g2f8g7e1g1g8e7f3e1d7d6e1c2c8e6d2d3d6d5b2b3e8g8
c2c4c7c5g2g3b8c6g1f3g7g6d2d4c5d4f3d4f8g7d4c2g8f6f1g2e8g8b1c3d7d6e1g1c8d7b2b3d8c8
c2c4c7c5g2g3g7g6f1g2f8g7b1c3b8c6a2a3a7a6a1b1a8b8b2b4c5b4a3b4b7b5c4b5a6b5g1f3d7d5
c2c4c7c5g2g3g7g6f1g2f8g7b1c3b8c6a2a3d7d6e2e3g8f6g1e2e8g8e1g1c8f5e3e4f5g4f2f3g4d7
c2c4c7c5g2g3g7g6f1g2f8g7b1c3b8c6e2e4e7e5g1e2g8e7a2a3d7d6a1b1a7a5e1g1e8g8d2d3a8b8
c2c4c7c5g2g3g7g6f1g2f8g7b1c3g8f6b2b3e8g8c1b2b8c6g1f3e7e5e1g1d7d6d2d3h7h6e2e3c8e6
c2c4c7c6d2d4d7d5b1c3g8f6e2e3a7a6g1f3b7b5b2b3c8g4f1e2e7e6f3e5g4e2d1e2f8e7e1g1e8g8
c2c4c7c6d2d4d7d5b1c3g8f6e2e3a7a6g1f3b7b5b2b3c8g4f1e2e7e6h2h3g4f3e2f3f8e7e1g1e8g8
c2c4c7c6d2d4d7d5b1c3g8f6g1f3e7e6e2e3b8d7d1c2b7b6f1d3c8b7e1g1f8e7b2b3d8c7c1b2a8d8
c2c4c7c6d2d4d7d5b1c3g8f6g1f3e7e6e2e3b8d7d1c2b7b6f1d3c8b7e1g1f8e7b2b3d8c7c1b2h7h6
c2c4c7c6d2d4d7d5c4d5c6d5c1f4b8c6e2e3g8f6b1c3a7a6f1d3c8g4g1e2e7e6e1g1f8d6f2f3
c2c4c7c6d2d4d7d5e2e3e7e6b1c3f7f5g1f3f8d6f1d3g8h6f3e5d8h4g2g3h4f6f2f4d6e5d4e5f6e7
c2c4c7c6d2d4d7d5g1f3g8f6b1c3d5c4a2a4c8f5e2e3e7e6f1c4f8b4e1g1e8g8d1e2b8d7e3e4f5g6
c2c4c7c6d2d4d7d5g1f3g8f6b1c3e7e6c1g5d5c4e2e4b7b5e4e5h7h6g5h4g7g5f3g5h6g5h4g5b8d7
c2c4c7c6e2e4d7d5e4d5c6d5d2d4g8f6b1c3e7e6g1f3f8b4f1d3d5c4d3c4e8g8e1g1b7b6c1g5c8b7
c2c4c7c6g1f3d7d5b2b3c8g4e2e3b8d7c1b2e7e6f1e2g8f6e1g1f8d6d2d3e8g8d1c2d8e7f1d1e6e5
c2c4c7c6g1f3d7d5d2d4g8f6b1c3e7e6e2e3b8d7f1d3d5c4d3c4b7b5c4e2b5b4c3a4c8b7e1g1f8e7
c2c4c7c6g1f3d7d5e2e3g8f6b1c3a7a6h2h3b7b5b2b3b8d7d2d4e7e6f1d3f8b4c1d2b5c4b3c4d5c4
c2c4c7c6g1f3d7d5e2e3g8f6b1c3e7e6b2b3b8d7c1b2e6e5d2d4e5e4f3d2f8e7a2a3e8g8b3b4f8e8
c2c4c7c6g1f3d7d5e2e3g8f6b1c3e7e6b2b3b8d7c1b2f8e7d2d4e8g8f1d3b7b6e1g1c8b7d1e2d8c7
c2c4e7e5a2a3g8f6d2d3c7c6g1f3g7g6b1c3d7d6g2g3f8g7f1g2e8g8e1g1d8e7e2e4h7h6d3d4c8g4
c2c4e7e5b1c3b8c6g1f3f7f5d2d4e5e4f3d2g8f6e2e3g7g6a2a3f8g7b2b4e8g8g2g3d7d6d2b3d8e7
c2c4e7e5b1c3b8c6g1f3g8f6g2g3c6d4f1g2d4f3g2f3f8c5e1g1e8g8e2e3c5b4f3g2b4c3b2c3c7c6
c2c4e7e5b1c3b8c6g2g3g7g6f1g2d7d6a1b1c8f5d2d3d8d7b2b4f8g7b4b5c6d8c3d5c7c6b5c6b7c6
c2c4e7e5b1c3b8c6g2g3g7g6f1g2f8g7e2e3d7d6g1e2f7f5d2d4e5e4b2b4g8f6a1b1c6e7f2f3e4f3
c2c4e7e5b1c3b8c6g2g3g7g6f1g2f8g7e2e3d7d6g1e2g8f6e1g1e8g8d2d3c8e6c3d5d8d7f1e1a8b8
c2c4e7e5b1c3b8c6g2g3g7g6f1g2f8g7e2e3g8e7g1e2e8g8e1g1d7d6a2a3c8e6c3d5d8d7d2d3e7f5
c2c4e7e5b1c3b8c6g2g3g7g6f1g2f8g7e2e4d7d6g1e2g8e7d2d3e8g8e1g1c8e6h2h3d8d7g1h2f7f5
c2c4e7e5b1c3d7d6d2d4e5d4d1d4b8c6d4d2g8f6b2b3a7a5e2e4a5a4a1b1a4b3a2b3g7g6g2g3f8g7
c2c4e7e5b1c3d7d6g1f3c8g4e2e3g8f6f1e2c7c6h2h3g4h5e1g1f8e7d2d3e8g8b2b3b8d7f3h4h5e2
c2c4e7e5b1c3d7d6g1f3c8g4e2e3g8f6f1e2f8e7h2h3g4h5d2d4b8d7e1g1c7c6b2b3e8g8c1b2f8e8
c2c4e7e5b1c3d7d6g1f3c8g4e2e3g8f6h2h3g4f3d1f3c7c6d2d4f8e7d4d5e8g8f1d3b8a6e1g1c6d5
c2c4e7e5b1c3d7d6g1f3f7f5d2d4e5e4f3d2c7c6e2e3g8f6f1e2g7g6e1g1f8h6b2b4e8g8b4b5f8e8
c2c4e7e5b1c3d7d6g1f3f7f5d2d4e5e4f3g5f8e7g5h3c7c5d4c5d6c5d1d8e7d8c3b5d8a5c1d2a5d2
c2c4e7e5b1c3d7d6g1f3g7g6d2d4b8d7g2g3f8g7f1g2g8h6e1g1e8g8e2e4c7c6b2b3f8e8c1b2f7f6
c2c4e7e5b1c3d7d6g2g3b8c6f1g2g7g6d2d3f8g7c1d2g8e7g1f3e8g8e1g1c8d7a1b1d8c8b2b4d7h3
c2c4e7e5b1c3d7d6g2g3c7c5f1g2b8c6a2a3g7g6b2b4f8g7a1b1g8e7e2e3e8g8d2d3a8b8g1e2c8e6
c2c4e7e5b1c3d7d6g2g3c8e6f1g2c7c6d2d3g8f6g1f3h7h6e1g1f8e7b2b3e8g8e2e4c6c5f3h4b8c6
c2c4e7e5b1c3d7d6g2g3f7f5f1g2b8c6d2d3g8f6e2e3f8e7g1e2e8g8e1g1d8e8f2f4e7d8a2a3a8b8
c2c4e7e5b1c3d7d6g2g3g7g6d2d4b8c6d4d5c6e7e2e4f8g7h2h4g8f6f1e2h7h5g1h3c7c5h3g5c8d7
c2c4e7e5b1c3d7d6g2g3g7g6d2d4b8d7f1g2f8g7g1f3g8h6c4c5e8g8c5d6c7d6e2e4e5d4f3d4d7c5
c2c4e7e5b1c3d7d6g2g3g7g6f1g2f8g7d2d3b8c6e2e4g8e7g1e2e8g8e1g1c8e6c3d5d8d7c1e3f7f5
c2c4e7e5b1c3d7d6g2g3g7g6f1g2f8g7g1f3g8h6d2d4b8d7e1g1e8g8e2e4c7c6b2b3f8e8h2h3f7f6
c2c4e7e5b1c3g8f6g1f3b8c6d2d4e5d4f3d4f8b4c1g5h7h6g5h4e8g8e2e3f8e8f1e2c6e5d1b3b4a5
c2c4e7e5b1c3g8f6g1f3b8c6d2d4e5e4f3e5f8b4c1g5h7h6g5h4d8e7e5c6b7c6e2e3e8g8f1e2d7d6
c2c4e7e5b1c3g8f6g1f3b8c6e2e3f8b4c3d5b4e7d1c2d7d6b2b4c8e6d5e7c6e7c1b2e6f5d2d3e8g8
c2c4e7e5b1c3g8f6g1f3b8c6g2g3c6d4f1g2d4f3g2f3f8b4d1b3b4c5d2d3e8g8e1g1c7c6f3g2f8e8
c2c4e7e5b1c3g8f6g1f3b8c6g2g3d7d5c4d5f6d5f1g2d5b6e1g1f8e7a2a3e8g8b2b4f8e8d2d3e7f8
c2c4e7e5b1c3g8f6g1f3b8c6g2g3d7d5c4d5f6d5f1g2d5b6e1g1f8e7d2d3e8g8a2a3c8e6c1e3f7f5
c2c4e7e5b1c3g8f6g1f3b8c6g2g3f8b4f1g2e8g8e1g1b4c3b2c3d7d6d2d3e5e4f3d4e4d3d4c6d3e2
c2c4e7e5b1c3g8f6g1f3b8c6g2g3f8b4f1g2e8g8e1g1e5e4f3e1b4c3d2c3d7d6e1c2f8e8c2e3h7h6
c2c4e7e5b1c3g8f6g1f3b8c6g2g3f8b4f1g2e8g8e1g1e5e4f3e1b4c3d2c3h7h6e1c2f8e8c2e3d7d6
c2c4e7e5b1c3g8f6g1f3b8c6g2g3f8b4f1g2e8g8e1g1e5e4f3g5b4c3b2c3f8e8f2f3e4e3d2d3d7d5
c2c4e7e5b1c3g8f6g1f3b8c6g2g3f8b4f1g2e8g8e1g1f8e8c3d5f6d5c4d5c6d4f3d4e5d4e2e3c7c5
c2c4e7e5b1c3g8f6g1f3b8c6g2g3f8b4f1g2e8g8e1g1f8e8d2d3b4c3b2c3e5e4f3d4h7h6d3e4f6e4
c2c4e7e5b1c3g8f6g1f3b8c6g2g3f8b4f1g2e8g8e1g1f8e8d2d3h7h6c3d5b4f8h2h3d7d6e2e4c6d4
c2c4e7e5b1c3g8f6g1f3b8c6g2g3f8c5f1g2d7d6d2d3a7a6c1g5h7h6g5f6d8f6e1g1f6d8a2a3c6d4
c2c4e7e5b1c3g8f6g1f3b8c6g2g3f8c5f1g2e8g8e1g1d7d6d2d3c8e6a2a3a7a5c1g5h7h6g5h4c6d4
c2c4e7e5b1c3g8f6g1f3b8c6g2g3f8c5f1g2e8g8e1g1d7d6d2d3h7h6a2a3a7a6b2b4c5a7c1b2c8g4
c2c4e7e5b1c3g8f6g2g3c7c6g1f3e5e4f3d4d7d5c4d5c6d5d2d3d8b6d4b3f6g4d3d4c8e6f2f3e4f3
c2c4e7e5b1c3g8f6g2g3d7d5c4d5f6d5f1g2d5b6g1f3b8c6e1g1f8e7a2a3c8e6b2b4e8g8a1b1f7f6
c2c4e7e5b1c3g8f6g2g3d7d5c4d5f6d5f1g2d5b6g1f3b8c6e1g1f8e7a2a3e8g8b2b4c8e6a1b1f7f6
c2c4e7e5b1c3g8f6g2g3f8b4f1g2e8g8d1b3b4c3b3c3f8e8d2d3d7d5c4d5f6d5c3b3d5b6b3c2b8c6
c2c4e7e5b1c3g8f6g2g3f8b4f1g2e8g8e2e4b4c3d2c3d7d6d1e2b8d7g1f3d7c5f3h4a7a6b2b3b7b5
c2c4e7e5b1c3g8f6g2g3f8b4f1g2e8g8g1f3f8e8e1g1e5e4f3d4b8c6d4c2b4c3d2c3c6e5b2b3d7d6
c2c4e7e5b1c3g8f6g2g3f8c5f1g2b8c6e2e3e8g8g1e2f8e8e1g1d7d6d2d4c5b6h2h3c8d7a2a3c6e7
c2c4e7e5g1f3e5e4f3d4b8c6d4c2g8f6b1c3f8c5b2b3e8g8g2g3d7d5c4d5c6b4c2b4c5b4f1g2f8e8
c2c4e7e5g2g3b8c6f1g2g7g6b1c3f8g7e2e3d7d6g1e2g8e7e1g1e8g8d2d3c8g4h2h3g4e6c3d5d8d7
c2c4e7e5g2g3b8c6f1g2g7g6b1c3f8g7e2e3d7d6g1e2g8h6a1b1c8e6d2d3e8g8b2b4d8d7h2h4f7f5
c2c4e7e5g2g3b8c6f1g2g7g6b1c3f8g7e2e3d7d6g1e2h7h5h2h4c8g4d2d3g8f6c3d5f6d5c4d5c6e7
c2c4e7e5g2g3b8c6f1g2g7g6b1c3f8g7e2e3g8f6g1e2e8g8e1g1d7d6d2d4e5d4e3d4f8e8h2h3h7h6
c2c4e7e5g2g3c7c6b2b3d7d5c1b2d5d4g1f3f8d6d2d3c6c5f1g2g8e7e1g1e7c6e2e3e8g8b1d2c8e6
c2c4e7e5g2g3d7d6b1c3f7f5f1g2g8f6e2e3f8e7g1e2c7c6d2d4e8g8e1g1b8a6a1b1a6c7b2b3e5e4
c2c4e7e5g2g3d7d6f1g2g7g6d2d4b8d7b1c3f8g7g1f3g8f6e1g1e8g8d1c2f8e8f1d1c7c6b2b3d8e7
c2c4e7e5g2g3g8f6f1g2b8c6b1c3d7d6e2e3c8g4g1e2d8d7h2h3g4e6c3d5e6d5c4d5c6b4d1b3c7c5
c2c4e7e5g2g3g8f6f1g2b8c6g1f3f8c5e1g1d7d6b1c3e8g8d2d3a7a6a2a3c6d4f3d2c7c6b2b4c5a7
c2c4e7e6b1c3c7c5g1f3g8f6g2g3b7b6f1g2c8b7e1g1f8e7d2d4c5d4d1d4d7d6b2b3e8g8c1b2a7a6
c2c4e7e6b1c3d7d5d2d4c7c6e2e3g8f6g1f3b8d7d1c2b7b6f1d3c8b7e1g1f8e7b2b3d8c7c1b2a8c8
c2c4e7e6b1c3d7d5d2d4f8e7c4d5e6d5c1f4c7c6e2e3c8f5g2g4f5e6h2h3g8f6g1f3e8g8f1d3c6c5
c2c4e7e6b1c3d7d5d2d4f8e7c4d5e6d5c1f4g8f6e2e3c8f5g1e2e8g8a1c1c7c6e2g3f5e6f1d3f8e8
c2c4e7e6b1c3d7d5d2d4f8e7g1f3g8f6c1f4e8g8e2e3c7c5d4c5e7c5a2a3b8c6d1c2c5e7a1d1d8a5
c2c4e7e6b1c3d7d5d2d4f8e7g1f3g8f6c1f4e8g8e2e3c7c5d4c5e7c5d1c2b8c6a1d1d8a5a2a3c5e7
c2c4e7e6b1c3d7d5d2d4f8e7g1f3g8f6c1g5e8g8e2e3b8d7d1c2h7h6g5h4c7c5a1d1c5d4f3d4d7b6
c2c4e7e6b1c3d7d5d2d4f8e7g1f3g8f6c1g5e8g8e2e3b8d7d1c2h7h6g5h4c7c5c4d5c5d4f3d4f6d5
c2c4e7e6b1c3d7d5d2d4f8e7g1f3g8f6c1g5e8g8e2e3h7h6g5h4b7b6a1c1c8b7h4f6e7f6c4d5e6d5
c2c4e7e6b1c3d7d5d2d4f8e7g1f3g8f6c1g5e8g8e2e3h7h6g5h4b7b6c4d5f6d5h4e7d8e7c3d5e6d5
c2c4e7e6b1c3d7d5d2d4f8e7g1f3g8f6c1g5e8g8e2e3h7h6g5h4b7b6c4d5f6d5h4e7d8e7c3d5e6d5
c2c4e7e6b1c3d7d5d2d4f8e7g1f3g8f6c1g5e8g8e2e3h7h6g5h4b7b6c4d5f6d5h4e7d8e7c3d5e6d5
c2c4e7e6b1c3d7d5d2d4f8e7g1f3g8f6c1g5h7h6g5h4b7b6a1c1e8g8c4d5f6d5c3d5e6d5h4e7d8e7
c2c4e7e6b1c3d7d5d2d4f8e7g1f3g8f6c1g5h7h6g5h4e8g8a1c1b7b6c4d5f6d5c3d5e6d5h4e7d8e7
c2c4e7e6b1c3d7d5d2d4f8e7g1f3g8f6c1g5h7h6g5h4e8g8a1c1d5c4e2e3c7c5f1c4c5d4e3d4b8c6
c2c4e7e6b1c3d7d5d2d4f8e7g1f3g8f6c1g5h7h6g5h4e8g8e2e3b7b6a1c1c8b7f1e2b8d7c4d5e6d5
c2c4e7e6b1c3d7d5d2d4f8e7g1f3g8f6c1g5h7h6g5h4e8g8e2e3b7b6a1c1c8b7f1e2d5c4e2c4b8d7
c2c4e7e6b1c3d7d5d2d4f8e7g1f3g8f6c1g5h7h6g5h4e8g8e2e3b7b6a1c1c8b7h4f6e7f6c4d5e6d5
c2c4e7e6b1c3d7d5d2d4f8e7g1f3g8f6c1g5h7h6g5h4e8g8e2e3b7b6f1e2c8b7h4f6e7f6c4d5e6d5
c2c4e7e6b1c3d7d5d2d4f8e7g1f3g8f6d1c2e8g8c1g5c7c5d4c5d5c4e2e4d8a5e4e5f6d5f1c4d5c3
c2c4e7e6b1c3d7d5d2d4g8f6c1g5f8e7e2e3h7h6g5h4e8g8g1f3b7b6c4d5f6d5h4e7d8e7c3d5e6d5
c2c4e7e6b1c3d7d5d2d4g8f6c4d5e6d5c1g5c7c6d1c2f8e7e2e3b8d7f1d3e8g8g1e2f8e8e1g1g7g6
c2c4e7e6b1c3d7d5d2d4g8f6c4d5e6d5c1g5f8e7e2e3e8g8f1d3b8d7g1e2f8e8e1g1d7f8d1c2c7c6
c2c4e7e6b1c3d7d5d2d4g8f6c4d5e6d5c1g5f8e7e2e3e8g8f1d3b8d7g1f3f8e8d1c2c7c6e1g1d7f8
c2c4e7e6b1c3d7d5d2d4g8f6c4d5e6d5c1g5f8e7e2e3e8g8f1d3c7c6d1c2b8d7g1f3f8e8h2h3d7f8
c2c4e7e6b1c3d7d5d2d4g8f6g1f3b8d7c4d5e6d5c1f4c7c6e2e3f8e7h2h3e8g8f1d3f8e8d1c2d7f8
c2c4e7e6b1c3d7d5d2d4g8f6g1f3f8e7c1f4e8g8e2e3b7b6c4d5e6d5f1d3c8b7h2h3c7c5e1g1b8d7
c2c4e7e6b1c3d7d5d2d4g8f6g1f3f8e7c1g5h7h6g5h4e8g8e2e3b7b6a1c1c8b7c4d5f6d5c3d5b7d5
c2c4e7e6b1c3f7f5d2d4g8f6c1g5f8e7g1f3e8g8h2h3d7d6e2e3b7b6f1e2d8e8d1c2h7h6g5h4g7g5
c2c4e7e6b1c3f7f5g1f3g8f6b2b3b7b6g2g3c8b7f1g2f8b4c1b2e8g8e1g1b4c3b2c3d7d6d2d3d8e8
c2c4e7e6b1c3f7f5g2g3g8f6f1g2f8e7d2d4e8g8g1f3d7d5e1g1c7c6b2b3f6e4c1b2b8d7e2e3e7f6
c2c4e7e6b1c3f7f5g2g3g8f6f1g2f8e7e2e3e8g8g1e2c7c6d2d4d7d5b2b3c8d7c1b2d7e8e2f4e8f7
c2c4e7e6b1c3g8f6d2d4f8b4e2e3c7c5g1e2d7d5a2a3b4c3e2c3c5d4e3d4d5c4f1c4b8c6c1e3e8g8
c2c4e7e6b1c3g8f6d2d4f8b4f2f3d7d5a2a3b4c3b2c3c7c6e2e3b7b6c4d5c6d5f1b5b8d7a3a4a7a6
c2c4e7e6b1c3g8f6g1f3d7d5d2d4f8e7c1g5e8g8d1c2b7b6g5f6e7f6e2e4b8c6e1c1d5e4c2e4c8b7
c2c4e7e6d2d4d7d5b1c3c7c5c4d5e6d5g1f3b8c6g2g3g8f6f1g2f8e7e1g1e8g8c1g5c5d4f3d4h7h6
c2c4e7e6d2d4d7d5b1c3c7c5c4d5e6d5g1f3b8c6g2g3g8f6f1g2f8e7e1g1e8g8c1g5c5d4f3d4h7h6
c2c4e7e6d2d4d7d5b1c3c7c5c4d5e6d5g1f3b8c6g2g3g8f6f1g2f8e7e1g1e8g8c1g5c5d4f3d4h7h6
c2c4e7e6d2d4d7d5b1c3f8e7g1f3g8f6c1f4c7c5d4c5b8a6e2e3a6c5c4d5e6d5f1e2e8g8e1g1c8e6
c2c4e7e6d2d4d7d5b1c3f8e7g1f3g8f6c1g5e8g8e2e3h7h6g5f6e7f6d1d2b7b6c4d5e6d5a1d1c8e6
c2c4e7e6d2d4d7d5b1c3f8e7g1f3g8f6c1g5h7h6g5h4e8g8a1c1f6e4h4e7d8e7e2e3c7c6d1c2e4c3
c2c4e7e6d2d4d7d5b1c3g8f6c1g5f8e7e2e3e8g8a1c1b8d7g1f3c7c5c4d5f6d5g5e7d5e7f1e2b7b6
c2c4e7e6d2d4d7d5b1c3g8f6c4d5e6d5c1g5c7c6e2e3c8f5d1f3f5g6g5f6d8f6f3f6g7f6e1d2b8d7
c2c4e7e6d2d4d7d5g1f3c7c5c4d5e6d5g2g3b8c6f1g2g8f6e1g1f8e7b1c3e8g8c1g5c5d4f3d4h7h6
c2c4e7e6d2d4d7d5g1f3c7c5c4d5e6d5g2g3b8c6f1g2g8f6e1g1f8e7b1c3e8g8c1g5c8e6d4c5e7c5
c2c4e7e6d2d4d7d5g1f3f8e7b1c3g8f6c1g5e8g8e2e3h7h6g5f6e7f6d1d2b7b6c4d5e6d5b2b4c8b7
c2c4e7e6d2d4d7d5g1f3g8f6c1g5f8e7e2e3e8g8c4d5e6d5b1c3b8d7f1d3b7b6e1g1c8b7a1c1c7c5
c2c4e7e6d2d4g8f6g1f3d7d5b1c3c7c5c4d5f6d5g2g3b8c6f1g2d5c3b2c3c5d4c3d4f8b4c1d2b4e7
c2c4e7e6g1f3d7d5b2b3f8e7c1b2e7f6b1c3c7c5c4d5e6d5d2d4c5d4f3d4g8e7g2g3e8g8f1g2b8c6
c2c4e7e6g1f3d7d5b2b3g8f6g2g3b7b6f1g2c8b7e1g1b8d7c1b2f8e7e2e3e8g8d2d3d5c4b3c4d7c5
c2c4e7e6g1f3d7d5d2d4g8f6b1c3f8e7c1f4e8g8e2e3c7c5d4c5b8c6c4d5e6d5f1e2e7c5e1g1c8e6
c2c4e7e6g1f3d7d5d2d4g8f6b1c3f8e7c1g5e8g8e2e3h7h6g5h4b7b6c4d5f6d5h4e7d8e7c3d5e6d5
c2c4e7e6g1f3d7d5d2d4g8f6b1c3f8e7c1g5h7h6g5h4e8g8a1c1b7b6c4d5e6d5e2e3c8b7f1e2b8d7
c2c4e7e6g1f3d7d5d2d4g8f6b1c3f8e7c1g5h7h6g5h4e8g8e2e3b8d7a1c1c7c6f1d3d5c4d3c4b7b5
c2c4e7e6g1f3d7d5e2e3g8f6b2b3g7g6c1b2f8g7d2d4e8g8f1d3c7c5e1g1c5d4f3d4e6e5d4b5a7a6
c2c4e7e6g1f3d7d5g2g3d5d4e2e3b8c6e3d4c6d4f1g2g8h6e1g1h6f5d2d3f8e7f3d4f5d4b1d2e8g8
c2c4e7e6g1f3g8f6b1c3b7b6e2e4c8b7d2d3d7d6g2g3g7g6f1g2f8g7e1g1e8g8f3e1f6e8d3d4c7c5
c2c4e7e6g1f3g8f6b1c3c7c5g2g3b8c6f1g2d7d5c4d5f6d5e1g1f8e7d2d4e8g8c3d5e6d5c1e3c5c4
c2c4e7e6g1f3g8f6b1c3d7d5d2d4f8b4c4d5e6d5c1g5h7h6g5f6d8f6d1a4b8c6e2e3e8g8f1e2c8e6
c2c4e7e6g1f3g8f6d2d4d7d5b1c3b8d7c4d5e6d5c1g5f8e7e2e3c7c6d1c2d7f8f1d3f8e6g5h4g7g6
c2c4e7e6g1f3g8f6g2g3b7b6f1g2c8b7e1g1f8e7b2b3e8g8c1b2d7d5c4d5e6d5d1c2f8e8e2e3b8d7
c2c4e7e6g1f3g8f6g2g3d7d5b2b3f8e7f1g2e8g8e1g1b7b6c1b2c8b7e2e3b8d7b1c3f6e4c3e2a7a5
c2c4e7e6g1f3g8f6g2g3d7d5f1g2f8e7e1g1e8g8d2d4b8d7b1d2b7b6c4d5e6d5f3e5c8b7d2f3f6e4
c2c4e7e6g2g3d7d5f1g2d5d4b2b4c7c5b4b5e6e5d2d3f8d6e2e4d8c7g1e2h7h5h2h4g8h6e1g1c8g4
c2c4e7e6g2g3d7d5f1g2g8f6g1f3f8e7d2d4d5c4b1c3e8g8f3e5c7c5d4c5d8d1c3d1b8d7e5c4d7c5
c2c4e7e6g2g3d7d5f1g2g8f6g1f3f8e7e1g1e8g8b2b3b7b6c1b2c8b7e2e3c7c5d1e2b8c6f1d1a8c8
c2c4e7e6g2g3d7d5f1g2g8f6g1f3f8e7e1g1e8g8d2d4b8d7b1d2c7c6b2b3b7b6c1b2c8b7a1c1a7a5
c2c4e7e6g2g3d7d5f1g2g8f6g1f3f8e7e1g1e8g8d2d4b8d7d1c2c7c6b2b3b7b5b1d2b5c4b3c4c8a6
c2c4e7e6g2g3d7d5f1g2g8f6g1f3f8e7e1g1e8g8d2d4b8d7d1c2c7c6c1f4f6e4b1c3g7g5f4c1f7f5
c2c4e7e6g2g3d7d5f1g2g8f6g1f3f8e7e1g1e8g8d2d4c7c6b2b3b7b6c1b2c8b7b1c3b8d7d1c2a8c8
c2c4e7e6g2g3d7d5f1g2g8f6g1f3f8e7e1g1e8g8d2d4d5c4d1c2a7a6c2c4b7b5c4c2c8b7c1d2b7e4
c2c4e7e6g2g3d7d5f1g2g8f6g1f3f8e7e1g1e8g8d2d4d5c4f3e5b8c6g2c6b7c6b1c3c6c5d4c5e7c5
c2c4e7e6g2g3d7d5g1f3g8f6f1g2f8e7d2d4e8g8b1c3d5c4f3e5c7c5d4c5d8d1c3d1e7c5e5c4b8c6
c2c4e7e6g2g3d7d5g1f3g8f6f1g2f8e7d2d4e8g8b1d2b7b6e1g1c8b7b2b3b8d7c1b2c7c5a1c1a8c8
c2c4e7e6g2g3f7f5f1g2g8f6g1f3f8e7e1g1e8g8b2b3a7a5a2a3d7d5c1b2c7c6d2d3c8d7b1d2b8a6
c2c4e7e6g2g3f7f5f1g2g8f6g1f3f8e7e1g1e8g8b2b3d7d5c1b2c8d7d2d3d7e8b1d2b8c6a2a3a7a5
c2c4e7e6g2g3g8f6f1g2d7d5g1f3d5c4d1a4b8d7a4c4a7a6e1g1f8d6d2d4e8g8f1d1d8e7c4c2a8b8
c2c4e7e6g2g3g8f6f1g2d7d5g1f3f8e7e1g1e8g8d2d4b8d7d1c2b7b6c4d5f6d5b1c3c8b7c3d5b7d5
c2c4f7f5g1f3g8f6g2g3g7g6f1g2f8g7d2d4d7d6b1c3e7e6e1g1e8g8d1c2b8c6f1d1d8e7a1b1a7a5
c2c4g7g6b1c3c7c5g2g3f8g7f1g2b8c6a2a3a7a6a1b1a8b8d1a4d7d6b2b4c8f5g2c6b7c6a4c6f5d7
c2c4g7g6b1c3c7c5g2g3f8g7f1g2b8c6e2e3e7e6g1e2g8e7d2d4c5d4e2d4d7d5c4d5c6d4e3d4e7d5
c2c4g7g6b1c3c7c5g2g3f8g7f1g2b8c6g1f3e7e6e1g1g8e7d2d3e8g8c1d2b7b6d1c1c8b7d2h6d7d6
c2c4g7g6b1c3c7c5g2g3f8g7f1g2b8c6g1f3e7e6e1g1g8e7d2d3e8g8c1d2h7h6a2a3d7d5a1b1a7a5
c2c4g7g6b1c3f8g7g1f3d7d6d2d4g8f6e2e4e8g8f1e2e7e5e1g1b8d7f1e1c7c6d4d5c6c5a2a3f6e8
c2c4g7g6b1c3f8g7g2g3d7d6f1g2e7e5d2d3b8c6e2e4f7f5g1e2g8h6h2h4c8e6c3d5h6f7c1e3d8d7
c2c4g7g6b1c3f8g7g2g3e7e5f1g2d7d6e2e3g8f6g1e2c7c6e3e4e8g8d2d3a7a6h2h3b7b5c1g5b8d7
c2c4g7g6d2d4f8g7b1c3d7d6e2e4g8f6f2f3e8g8c1e3e7e5g1e2c7c6d4d5c6d5c4d5a7a6d1d2b8d7
c2c4g7g6d2d4g8f6b1c3d7d5c1f4f8g7a1c1d5c4e2e4c7c5d4c5d8a5f1c4e8g8e4e5f6d7g1f3d7c5
c2c4g7g6d2d4g8f6b1c3d7d5g1f3f8g7d1a4c8d7a4b3d5c4b3c4e8g8e2e4d7g4c1e3f6d7a1d1d7b6
c2c4g7g6d2d4g8f6b1c3d7d5g1f3f8g7e2e3e8g8f1e2d5c4e2c4c7c5d4d5e7e6d5e6d8d1e1d1c8e6
c2c4g7g6d2d4g8f6g1f3f8g7g2g3e8g8f1g2d7d6e1g1b8c6b1c3a7a6b2b3a8b8c1b2b7b5c4b5a6b5
c2c4g7g6d2d4g8f6g2g3c7c5d4d5d7d6f1g2f8g7g1f3a7a6a2a4e7e5d5e6f7e6b1c3b8c6e1g1e8g8
c2c4g7g6e2e4f8g7d2d4d7d6b1c3a7a6c1e3g8f6f2f3c7c6f1d3b7b5d1d2b5c4d3c4d6d5c4b3d5e4
c2c4g7g6g1f3f8g7b1c3d7d6d2d4g8f6c1g5h7h6g5h4g6g5h4g3f6h5e2e3c7c5d4c5h5g3h2g3d6c5
c2c4g7g6g1f3f8g7b1c3e7e5g2g3g8e7f1g2e8g8d2d4e5d4f3d4b8c6d4c6e7c6e1g1d7d6c1d2c8g4
c2c4g7g6g1f3f8g7d2d4g8f6b1c3e8g8e2e4d7d6f1e2e7e5e1g1b8c6d4d5c6e7f3d2c7c5a1b1f6e8
c2c4g7g6g2g3f8g7f1g2c7c5g1f3b8c6e1g1g8h6b1c3e8g8a2a3a8b8b2b4b7b6a1b1c8b7d2d3h6f5
c2c4g7g6g2g3f8g7f1g2e7e5b1c3g8e7e2e4e8g8g1e2b8c6d2d3d7d6e1g1c8e6c3d5f7f5c1e3d8d7
c2c4g8f6b1c3c7c5g1f3b8c6d2d4c5d4f3d4g7g6e2e4f8g7c1e3f6g4d1g4c6d4g4d1d4e6a1c1d7d6
c2c4g8f6b1c3c7c5g1f3b8c6e2e3e7e6d2d4d7d5c4d5e6d5f1e2c5d4f3d4f8d6e1g1e8g8e2f3d6e5
c2c4g8f6b1c3c7c5g1f3d7d5c4d5f6d5e2e3e7e6d2d4b8c6f1d3f8e7e1g1c5d4e3d4e8g8f1e1d8d6
c2c4g8f6b1c3c7c5g1f3d7d5c4d5f6d5g2g3b8c6f1g2d5c7a2a3e7e5b2b4f7f6b4c5f8c5e1g1e8g8
c2c4g8f6b1c3c7c5g1f3d7d5c4d5f6d5g2g3d5c3b2c3g7g6d1a4b8d7h2h4h7h6a1b1f8g7f1g2e8g8
c2c4g8f6b1c3c7c5g1f3e7e6e2e3b8c6d2d4d7d5c4d5e6d5f1e2f8d6d4c5d6c5e1g1e8g8c1d2a7a6
c2c4g8f6b1c3c7c5g1f3g7g6e2e4b8c6d2d4c5d4f3d4f8g7c1e3f6g4d1g4c6d4g4d1d4e6a1c1d7d6
c2c4g8f6b1c3c7c5g2g3e7e6g1f3b7b6f1g2c8b7b2b3f8e7c1b2d7d6e1g1e8g8d2d4c5d4d1d4a7a6
c2c4g8f6b1c3c7c6e2e4d7d5e4d5c6d5d2d4e7e6g1f3f8e7f1d3d5c4d3c4e8g8e1g1b8c6f1e1a7a6
c2c4g8f6b1c3d7d5c4d5f6d5e2e4d5c3b2c3g7g6c1a3b8d7g1f3f8g7f1e2c7c5e1g1e8g8d2d4c5d4
c2c4g8f6b1c3d7d5c4d5f6d5g1f3d5c3b2c3g7g6d2d4f8g7e2e3c7c5f1b5b8d7e1g1e8g8a2a4a7a6
c2c4g8f6b1c3d7d5c4d5f6d5g2g3g7g6f1g2d5c3b2c3f8g7a1b1b8d7c3c4e8g8g1f3a8b8e1g1b7b6
c2c4g8f6b1c3d7d5c4d5f6d5g2g3g7g6f1g2d5c3b2c3f8g7a1b1b8d7g1f3e8g8e1g1e7e5d2d4c7c6
c2c4g8f6b1c3d7d5c4d5f6d5g2g3g7g6f1g2d5c3b2c3f8g7c1a3b8d7g1f3c7c5d1a4e8g8a1b1a7a6
c2c4g8f6b1c3d7d5c4d5f6d5g2g3g7g6f1g2d5c3b2c3f8g7d1b3b8c6g1f3e8g8e1g1c6a5b3c2c7c5
c2c4g8f6b1c3d7d5c4d5f6d5g2g3g7g6f1g2d5c3b2c3f8g7g1f3e8g8e1g1c7c5a1b1b8c6d1a4c6a5
c2c4g8f6b1c3d7d5d2d4c7c6g1f3d5c4a2a4c8f5f3e5e7e6f2f3f8b4e2e4f5e4f3e4f6e4c1d2d8d4
c2c4g8f6b1c3d7d5d2d4g7g6c4d5f6d5e2e4d5c3b2c3f8g7f1b5c7c6b5c4b8d7g1f3h7h6e1g1e8g8
c2c4g8f6b1c3d7d5d2d4g7g6e2e3f8g7g1f3e8g8d1b3c7c6c1d2e7e6a1c1b8d7c4d5e6d5f1d3f8e8
c2c4g8f6b1c3e7e5e2e3b8c6a2a3d7d5c4d5f6d5d1c2d5c3d2c3f8d6e3e4c8e6g1f3f7f6c1e3d8e7
c2c4g8f6b1c3e7e5g1f3b8c6a2a3d7d6d2d4c8g4d4d5c6e7e2e4g7g6f1e2f8g7e1g1f6h5f3e1g4e2
c2c4g8f6b1c3e7e5g1f3b8c6d2d3f8e7e2e3d7d5c4d5f6d5f1e2e8g8e1g1c8e6a2a3a7a5d1c2d8d7
c2c4g8f6b1c3e7e5g1f3b8c6d2d4e5d4f3d4f8b4c1g5h7h6g5h4b4c3b2c3c6e5f2f4e5g6h4f6d8f6
c2c4g8f6b1c3e7e5g1f3b8c6g2g3f8b4c3d5b4c5d2d3h7h6f1g2d7d6e1g1e8g8e2e3a7a5d5c3c5a7
c2c4g8f6b1c3e7e5g1f3b8c6g2g3f8b4c3d5b4c5f1g2d7d6e1g1e8g8e2e3c8g4h2h3g4f3g2f3f6d5
c2c4g8f6b1c3e7e5g1f3b8c6g2g3f8b4c3d5b4c5f1g2d7d6e1g1f6d5c4d5c6d4f3d4c5d4e2e3d4b6
c2c4g8f6b1c3e7e5g1f3b8c6g2g3f8b4c3d5f6d5c4d5c6d4f3d4e5d4d1c2d8e7f1g2b4c5e1g1e8g8
c2c4g8f6b1c3e7e5g1f3b8c6g2g3f8b4f1g2e8g8c3d5f6d5c4d5c6d4f3d4e5d4d1c2d7d6e1g1a7a5
c2c4g8f6b1c3e7e5g1f3b8c6g2g3f8b4f1g2e8g8e1g1e5e4f3e1b4c3d2c3h7h6e1c2b7b6c2e3c8b7
c2c4g8f6b1c3e7e5g1f3b8c6g2g3f8b4f1g2e8g8e1g1e5e4f3e1b4c3d2c3h7h6e1c2f8e8c2e3b7b6
c2c4g8f6b1c3e7e5g1f3b8c6g2g3f8b4f1g2e8g8e1g1e5e4f3g5b4c3b2c3f8e8f2f3e4f3g5f3d8e7
c2c4g8f6b1c3e7e5g1f3b8c6g2g3f8c5f1g2e8g8e1g1f8e8e2e3c5b4c3d5b4f8d2d4d7d6d1b3f6e4
c2c4g8f6b1c3e7e5g2g3c7c6g1f3d7d6f1g2g7g6e1g1f8g7d2d4b8d7e2e4e8g8h2h3f6e8c1g5f7f6
c2c4g8f6b1c3e7e5g2g3c7c6g1f3e5e4f3d4d7d5c4d5d8b6d4b3c6d5f1g2a7a5d2d3a5a4c1e3b6b4
c2c4g8f6b1c3e7e5g2g3f8b4d1b3b8c6c3d5b4c5e2e3e8g8f1g2f6d5c4d5c6e7g1e2d7d6e1g1c7c6
c2c4g8f6b1c3e7e6d2d4d7d5c1g5b8d7e2e3c7c6g1f3d8a5f3d2f8b4d1c2e8g8f1e2e6e5g5f6d7f6
c2c4g8f6b1c3e7e6d2d4d7d5c1g5f8e7e2e3h7h6g5h4b7b6c4d5f6d5h4e7d8e7c3d5e6d5g1e2e8g8
c2c4g8f6b1c3e7e6d2d4d7d5e2e3b8d7g1f3c7c6d1c2f8d6c1d2d5c4f1c4e6e5d4e5d7e5f3e5d6e5
c2c4g8f6b1c3e7e6d2d4f8b4a2a3b4c3b2c3b7b6f2f3c8a6e2e4d7d5c4d5a6f1e1f1e6d5c1g5h7h6
c2c4g8f6b1c3e7e6d2d4f8b4c1d2e8g8g1f3b7b6e2e3c8b7a2a3b4c3d2c3d7d5a1c1b8d7f1e2f6e4
c2c4g8f6b1c3e7e6d2d4f8b4c1d2e8g8g1f3b7b6e2e3c8b7f1d3d7d6e1g1b8d7a2a3b4c3d2c3f6e4
c2c4g8f6b1c3e7e6d2d4f8b4c1d2e8g8g1f3c7c5d4c5b4c5e2e3d7d5a1c1d8e7c4d5e6d5f1e2b8c6
c2c4g8f6b1c3e7e6d2d4f8b4d1c2e8g8a2a3b4c3c2c3b7b6c1g5c8b7e2e3c7c5d4c5b6c5f2f3b8c6
c2c4g8f6b1c3e7e6d2d4f8b4e2e3b7b6g1e2c8a6a2a3b4c3e2c3d7d5b2b3e8g8a3a4c7c5c1a3d5c4
c2c4g8f6b1c3e7e6d2d4f8b4e2e3b7b6g1e2c8a6a2a3b4c3e2c3d7d5b2b3e8g8f1e2d5c4b3c4b8c6
c2c4g8f6b1c3e7e6d2d4f8b4e2e3b7b6g1e2c8a6a2a3b4c3e2c3d7d5b2b3e8g8f1e2d5c4b3c4b8c6
c2c4g8f6b1c3e7e6d2d4f8b4e2e3e8g8f1d3c7c5d4d5b7b5d5e6f7e6c4b5a7a6g1e2d7d5e1g1e6e5
c2c4g8f6b1c3e7e6d2d4f8b4e2e3e8g8f1d3d7d5a2a3d5c4d3c4b4d6g1f3b8c6b2b4e6e5c1b2c8g4
c2c4g8f6b1c3e7e6d2d4f8b4e2e3e8g8f1d3d7d5a2a3d5c4d3c4b4d6g1f3b8c6b2b4e6e5c1b2c8g4
c2c4g8f6b1c3e7e6d2d4f8b4e2e3e8g8f1d3d7d5a2a3d5c4d3c4b4d6g1f3b8c6c3b5e6e5b5d6d8d6
c2c4g8f6b1c3e7e6d2d4f8b4e2e3e8g8g1e2d7d5a2a3b4e7c4d5e6d5g2g3b8d7f1g2d7b6e1g1f8e8
c2c4g8f6b1c3e7e6d2d4f8b4g1f3c7c5e2e3e8g8f1d3d7d5e1g1b8d7c4d5e6d5d1b3d7b6c3e2a7a5
c2c4g8f6b1c3e7e6e2e4c7c5e4e5f6g8d2d4c5d4d1d4b8c6d4e4d7d6g1f3d6e5f3e5g8f6e5c6d8b6
c2c4g8f6b1c3e7e6e2e4c7c5e4e5f6g8g1f3b8c6d2d4c5d4f3d4c6e5d4b5a7a6b5d6f8d6d1d6f7f6
c2c4g8f6b1c3e7e6e2e4c7c5e4e5f6g8g1f3b8c6d2d4c5d4f3d4c6e5d4b5a7a6b5d6f8d6d1d6f7f6
c2c4g8f6b1c3e7e6e2e4c7c5e4e5f6g8g1f3d7d6e5d6f8d6d2d4c5d4d1d4g8f6c3b5d6b4c1d2d8d4
c2c4g8f6b1c3e7e6e2e4d7d5e4e5f6e4g1f3f8e7d1c2e4g5f3g5e7g5c4d5e6d5d2d4g5e7c1e3e8g8
c2c4g8f6b1c3e7e6g1f3b7b6e2e4c8b7d1e2c7c5e4e5f6g8d2d4b7f3e2f3b8c6d4d5c6e5f3g3d7d6
c2c4g8f6b1c3e7e6g1f3b7b6e2e4c8b7d1e2f8b4e4e5f6g8d2d4g8e7c1d2e8g8e1c1d7d5h2h4b4c3
c2c4g8f6b1c3e7e6g1f3b7b6e2e4c8b7d1e2f8b4e4e5f6g8d2d4g8e7e2d3d7d5e5d6c7d6a2a3b4c3
c2c4g8f6b1c3e7e6g1f3b7b6e2e4c8b7d1e2f8b4e4e5f6g8g2g3b8c6f1g2c6d4e2d3b7f3g2f3d4f3
c2c4g8f6b1c3e7e6g1f3b7b6e2e4c8b7d2d3d7d6g2g3f8e7f1g2e8g8e1g1c7c5b2b3b8a6f1e1e6e5
c2c4g8f6b1c3e7e6g1f3b7b6e2e4c8b7f1d3c7c5e1g1b8c6e4e5f6g4d3e4d8c8f1e1d7d6e5d6f8d6
c2c4g8f6b1c3e7e6g1f3b7b6e2e4c8b7f1d3c7c5e1g1b8c6e4e5f6g4d3e4f7f5e5f6g4f6e4c6b7c6
c2c4g8f6b1c3e7e6g1f3b7b6e2e4c8b7f1d3c7c5e4e5f6g4h2h3b7f3d1f3g4e5f3a8e5d3e1e2d3f4
c2c4g8f6b1c3e7e6g1f3b7b6e2e4c8b7f1d3d7d6d3c2c7c5d2d4c5d4f3d4a7a6b2b3f8e7e1g1e8g8
c2c4g8f6b1c3e7e6g1f3b7b6e2e4f8b4d1e2c8b7e4e5f6g8d2d4d7d6c1d2d6e5d4e5b8a6e1c1d8e7
c2c4g8f6b1c3e7e6g1f3b7b6g2g3c8b7f1g2f8e7d2d4e8g8d1c2c7c5d4d5e6d5f3g5g7g6c2d1d7d6
c2c4g8f6b1c3e7e6g1f3b7b6g2g3c8b7f1g2f8e7e1g1e8g8d2d4f6e4d1c2e4c3c2c3f7f5b2b3e7f6
c2c4g8f6b1c3e7e6g1f3c7c5d2d4d7d5c4d5f6d5e2e4d5c3b2c3c5d4c3d4f8b4c1d2b4d2d1d2e8g8
c2c4g8f6b1c3e7e6g1f3c7c5e2e3f8e7b2b3e8g8c1b2b7b6d2d4c5d4e3d4d7d5f1d3b8c6e1g1c8b7
c2c4g8f6b1c3e7e6g1f3c7c5g2g3b7b6f1g2c8b7e1g1f8e7d2d4c5d4d1d4e8g8f1d1b8c6d4f4d8b8
c2c4g8f6b1c3e7e6g1f3c7c5g2g3b7b6f1g2c8b7e1g1f8e7d2d4c5d4d1d4e8g8f1d1b8c6d4f4d8b8
c2c4g8f6b1c3e7e6g1f3c7c5g2g3b8c6f1g2d7d5c4d5e6d5d2d4f8e7e1g1e8g8c1f4c8e6a1c1a8c8
c2c4g8f6b1c3e7e6g1f3d7d5d2d4b8d7c4d5e6d5c1g5f8e7e2e3e8g8f1d3c7c6d1c2f8e8e1g1d7f8
c2c4g8f6b1c3e7e6g1f3d7d5d2d4b8d7c4d5e6d5c1g5f8e7e2e3e8g8f1d3c7c6d1c2f8e8h2h3d7f8
c2c4g8f6b1c3e7e6g1f3d7d5d2d4c7c5c4d5f6d5e2e3f8e7f1d3c5d4e3d4b7b6c3d5d8d5e1g1b8d7
c2c4g8f6b1c3e7e6g1f3d7d5d2d4c7c5c4d5f6d5e2e4d5c3b2c3c5d4c3d4f8b4c1d2b4d2d1d2e8g8
c2c4g8f6b1c3e7e6g1f3d7d5d2d4c7c5c4d5f6d5g2g3c5d4c3d5d8d5d1d4d5b5e2e3b5b4c1d2b8c6
c2c4g8f6b1c3e7e6g1f3d7d5d2d4c7c6c1g5b8d7e2e3d8a5g5f6d7f6f1d3f8b4d1b3e8g8e1g1c6c5
c2c4g8f6b1c3e7e6g1f3d7d5d2d4c7c6e2e3b8d7f1d3d5c4d3c4b7b5c4d3c8b7e1g1b5b4c3e4f6e4
c2c4g8f6b1c3e7e6g1f3d7d5d2d4c7c6e2e3b8d7f1d3d5c4d3c4b7b5c4d3c8b7e1g1b5b4c3e4f8e7
c2c4g8f6b1c3e7e6g1f3d7d5d2d4c7c6e2e3b8d7f1d3d5c4d3c4b7b5c4d3c8b7e1g1b5b4c3e4f8e7
c2c4g8f6b1c3e7e6g1f3d7d5d2d4c7c6e2e3b8d7f1d3d5c4d3c4b7b5c4d3c8b7e1g1b5b4c3e4f8e7
c2c4g8f6b1c3e7e6g1f3d7d5d2d4c7c6e2e3b8d7f1d3d5c4d3c4b7b5c4d3c8b7e3e4b5b4c3a4c6c5
c2c4g8f6b1c3e7e6g1f3d7d5d2d4c7c6e2e3b8d7f1d3d5c4d3c4b7b5c4d3c8b7e3e4b5b4c3a4c6c5
c2c4g8f6b1c3e7e6g1f3d7d5d2d4c7c6e2e3b8d7f1d3d5c4d3c4b7b5c4d3c8b7e3e4b5b4c3a4c6c5
c2c4g8f6b1c3e7e6g1f3d7d5d2d4f8b4c4d5e6d5c1g5h7h6g5f6d8f6d1a4b8c6e2e3e8g8f1e2a7a6
c2c4g8f6b1c3e7e6g1f3d7d5d2d4f8e7c1f4e8g8e2e3c7c5d4c5e7c5d1c2b8c6a1d1d8a5a2a3c5e7
c2c4g8f6b1c3e7e6g1f3d7d5d2d4f8e7c1f4e8g8e2e3c7c5d4c5e7c5d1c2b8c6a1d1d8a5a2a3c5e7
c2c4g8f6b1c3e7e6g1f3d7d5d2d4f8e7c1f4e8g8e2e3c7c5d4c5e7c5d1c2b8c6a1d1d8a5a2a3f8e8
c2c4g8f6b1c3e7e6g1f3d7d5d2d4f8e7c1g5e8g8e2e3b8d7c4d5e6d5d1c2f8e8f1d3c7c6e1c1a7a5
c2c4g8f6b1c3e7e6g1f3d7d5d2d4f8e7c1g5e8g8e2e3h7h6g5h4b7b6a1c1c8b7c4d5e6d5f1d3b8d7
c2c4g8f6b1c3e7e6g1f3d7d5d2d4f8e7c1g5h7h6g5h4e8g8a1c1b7b6h4f6e7f6c4d5e6d5g2g3c7c6
c2c4g8f6b1c3e7e6g1f3d7d5d2d4f8e7c1g5h7h6g5h4e8g8e2e3b7b6a1c1c8b7f1d3d5c4d3c4b8d7
c2c4g8f6b1c3e7e6g1f3d7d5d2d4f8e7c1g5h7h6g5h4e8g8e2e3b7b6a1c1c8b7f1e2d5c4e2c4f6e4
c2c4g8f6b1c3e7e6g1f3d7d5d2d4f8e7g2g3e8g8f1g2d5c4f3e5b8c6g2c6b7c6e5c6d8e8c6e7e8e7
c2c4g8f6b1c3e7e6g1f3d7d5e2e3f8e7d2d4e8g8f1d3d5c4d3c4c7c5e1g1a7a6d4c5d8d1f1d1e7c5
c2c4g8f6b1c3e7e6g1f3f8b4g2g3b7b6f1g2c8b7e1g1e8g8d1b3b4c3b3c3d7d6b2b3d8e7c1b2c7c5
c2c4g8f6b1c3g7g6d2d4d7d6e2e4f8g7f2f3e7e5d4e5d6e5d1d8e8d8c1e3c8e6g1h3e6h3g2h3c7c6
c2c4g8f6b1c3g7g6d2d4f8g7c1g5d7d6e2e3c7c5g1f3h7h6g5h4g6g5h4g3f6h5d4c5h5g3h2g3d6c5
c2c4g8f6b1c3g7g6d2d4f8g7e2e4d7d6f1e2e8g8g1f3e7e5d4d5b8d7c1g5h7h6g5h4a7a6e1g1d8e8
c2c4g8f6b1c3g7g6d2d4f8g7e2e4d7d6f2f3e7e5g1e2c7c6c1e3e8g8d1d2d8a5e1c1b7b5c4b5c6b5
c2c4g8f6b1c3g7g6d2d4f8g7e2e4d7d6f2f3e8g8c1e3e7e5d4d5c7c5g2g4f6e8h2h4f7f5e4f5g6f5
c2c4g8f6b1c3g7g6d2d4f8g7e2e4d7d6g1f3e8g8f1e2e7e5d4d5b8d7d1c2a7a5h2h3c7c6c1e3c6d5
c2c4g8f6b1c3g7g6d2d4f8g7g2g3e8g8f1g2d7d6g1f3b8c6e1g1a7a6h2h3a8b8c1e3b7b5c4b5a6b5
c2c4g8f6b1c3g7g6e2e4d7d6d2d4f8g7f2f4c7c5d4d5e8g8g1f3e7e6f1e2e6d5e4d5f8e8e1g1f6g4
c2c4g8f6b1c3g7g6e2e4d7d6g2g3c7c5f1g2b8c6g1e2f8g7e1g1e8g8d2d3a7a6a1b1a8b8a2a3b7b5
c2c4g8f6b1c3g7g6e2e4f8g7d2d4d7d6g1f3e8g8f1e2e7e5d4e5d6e5d1d8f8d8c1g5d8e8c3d5f6d5
c2c4g8f6b1c3g7g6g1f3f8g7g2g3e8g8f1g2d7d6e1g1b8c6d2d3e7e5a1b1a7a5a2a3f8e8f3d2c6d4
c2c4g8f6b1c3g7g6g2g3f8g7f1g2d7d6g1f3e8g8e1g1c7c5d2d4b8c6d4d5c6a5d1d3a7a6f3d2a8b8
c2c4g8f6b1c3g7g6g2g3f8g7f1g2e8g8d2d4d7d6g1f3b8c6e1g1a7a6a2a3c8g4c1e3e7e5d4e5d6e5
c2c4g8f6b1c3g7g6g2g3f8g7f1g2e8g8d2d4d7d6g1f3b8c6e1g1a7a6d4d5c6a5f3d2c7c5d1c2e7e5
c2c4g8f6b1c3g7g6g2g3f8g7f1g2e8g8d2d4d7d6g1f3b8d7e1g1e7e5e2e4e5d4f3d4d7c5f2f3a7a5
c2c4g8f6b1c3g7g6g2g3f8g7f1g2e8g8d2d4d7d6g1f3c7c6e1g1c8f5f3h4f5e6d4d5c6d5c4d5e6d7
c2c4g8f6b1c3g7g6g2g3f8g7f1g2e8g8d2d4d7d6g1f3c8g4h2h3g4f3g2f3b8c6f3g2f6d7e2e3e7e5
c2c4g8f6b1c3g7g6g2g3f8g7f1g2e8g8e2e4c7c5g1e2b8c6e1g1d7d6a2a3c8d7h2h3f6e8d2d3e8c7
c2c4g8f6b1c3g7g6g2g3f8g7f1g2e8g8f2f4c7c5g1f3d7d5c4d5f6d5e1g1d5c7b2b3b8c6c1b2a8b8
c2c4g8f6b1c3g7g6g2g3f8g7f1g2e8g8g1f3c7c5e1g1b8c6d2d4d7d6d4c5d6c5c1e3f6d7d1c1c6d4
c2c4g8f6b1c3g7g6g2g3f8g7f1g2e8g8g1f3c7c5e1g1b8c6d2d4d7d6d4c5d6c5c1e3f6d7d1c1c6d4
c2c4g8f6b1c3g7g6g2g3f8g7f1g2e8g8g1f3d7d6e1g1b8c6a1b1e7e5b2b4e5e4f3e1c8f5d2d3d6d5
c2c4g8f6d2d4c7c6c1f4d8b6d1d2f6e4d2c2d7d5f2f3e7e5f4e5b6a5b1c3e4c3b2c3d5c4e2e4b7b5
c2c4g8f6d2d4c7c6e2e3d7d5f1d3g7g6g1f3f8g7b1c3e8g8e1g1c8g4h2h3g4f3d1f3e7e6f1d1b8d7
c2c4g8f6d2d4d7d6g1f3g7g6b1c3f8g7g2g3e8g8f1g2b8d7e1g1e7e5e2e4c7c6b2b3e5d4f3d4d7c5
c2c4g8f6d2d4e7e6b1c3f8b4a2a3b4c3b2c3b8c6f2f3b7b6e2e4c8a6e4e5f6g8g1h3c6a5d1a4g8e7
c2c4g8f6d2d4e7e6b1c3f8b4e2e3c7c5f1d3e8g8g1f3d7d5e1g1b7b6c4d5e6d5a2a3b4c3b2c3c8a6
c2c4g8f6d2d4e7e6b1c3f8b4e2e3c7c5g1e2c5d4e3d4d7d5c4c5f6e4c1d2e4d2d1d2a7a5a2a3b4c3
c2c4g8f6d2d4e7e6b1c3f8b4e2e3c7c5g1e2d7d5a2a3b4c3e2c3c5d4e3d4d5c4f1c4b8c6c1e3e8g8
c2c4g8f6d2d4e7e6g1f3b7b6a2a3c8b7b1c3d7d5c4d5f6d5d1c2d5c3b2c3b8d7e2e4c7c5c1f4c5d4
c2c4g8f6d2d4e7e6g1f3b7b6b1c3f8b4e2e3c7c5f1d3d7d5d4c5b6c5e1g1e8g8c3e2c8b7b2b3b8d7
c2c4g8f6d2d4e7e6g1f3b7b6e2e3c8b7b1c3d7d5c4d5e6d5f1b5c7c6b5d3f8e7e1g1e8g8b2b3b8d7
c2c4g8f6d2d4e7e6g1f3b7b6g2g3c8b7f1g2f8e7e1g1e8g8d1c2c7c5d4c5e7c5b1c3b8c6e2e4e6e5
c2c4g8f6d2d4e7e6g1f3c7c5e2e3c5d4e3d4d7d5b1c3f8b4f1d3d5c4d3c4d8c7d1d3e8g8e1g1b7b6
c2c4g8f6d2d4e7e6g1f3d7d5b1c3c7c5e2e3b8c6a2a3f8d6d4c5d6c5b2b4c5d6c1b2e8g8c4d5e6d5
c2c4g8f6d2d4e7e6g1f3d7d5c1g5b8d7b1c3c7c6e2e3d8a5g5f6d7f6f1d3f8b4d1c2d5c4d3c4f6d5
c2c4g8f6d2d4e7e6g2g3d7d5f1g2d5c4d1a4c8d7a4c4d7c6g1f3c6d5c4a4d8d7a4d1b8c6b1c3f8b4
c2c4g8f6d2d4e7e6g2g3d7d5f1g2f8e7g1f3e8g8d1c2c7c5d4c5d8a5c2c3a5c5c4d5f6d5c3c5e7c5
c2c4g8f6d2d4e7e6g2g3d7d5f1g2f8e7g1f3e8g8e1g1d5c4d1c2a7a6a2a4c8d7c2c4d7c6c1f4a6a5
c2c4g8f6d2d4g7g6b1c3d7d5c1f4f8g7e2e3e8g8f4e5e7e6g1f3b8d7e5g3c7c6f1d3b7b6e1g1c8b7
c2c4g8f6d2d4g7g6b1c3f8g7g2g3d7d5f1g2d5c4d1a4f6d7e2e3e8g8a4c4c7c5g1f3c5d4f3d4d7e5
c2c4g8f6d2d4g7g6g2g3c7c6g1f3f8g7b1c3e8g8f1g2d7d5d1b3d5c4b3c4c8e6c4d3b8a6e1g1e6f5
c2c4g8f6g1f3b7b6b1c3c8b7d2d4e7e6e2e3f8b4f1d3f6e4e1g1f7f5c3e2b4d6b2b3e8g8f3e5b8c6
c2c4g8f6g1f3b7b6g2g3c7c5f1g2c8b7e1g1e7e6b1c3f8e7d2d4c5d4d1d4e8g8f1d1b8c6d4f4d8b8
c2c4g8f6g1f3b7b6g2g3c8b7f1g2c7c5e1g1e7e6b1c3f8e7d2d4c5d4f3d4b7g2g1g2d8c8d1d3b8c6
c2c4g8f6g1f3b7b6g2g3c8b7f1g2e7e6d2d4f8e7b1c3f6e4c1d2c7c5e1g1e8g8a1c1e7f6c3e4b7e4
c2c4g8f6g1f3c7c5b1c3e7e6g2g3b7b6f1g2c8b7e1g1f8e7d2d4c5d4d1d4e8g8e2e4d8c8e4e5b8c6
c2c4g8f6g1f3c7c5b1c3e7e6g2g3b7b6f1g2c8b7e1g1f8e7d2d4f6e4c3e4b7e4c1f4e8g8d1d2b8c6
c2c4g8f6g1f3c7c5g2g3b7b6f1g2c8b7e1g1e7e6b2b3f8e7c1b2e8g8e2e3d7d5c4d5f6d5d2d4c5d4
c2c4g8f6g1f3c7c5g2g3b8c6f1g2g7g6e1g1f8g7b1c3e8g8d2d4c5d4f3d4c6d4d1d4d7d6f1d1c8e6
c2c4g8f6g1f3c7c5g2g3d7d5f1g2b8c6c4d5f6d5b1c3d5f6e1g1e7e6b2b3f8e7c1b2e8g8a1c1d8a5
c2c4g8f6g1f3c7c6b1c3d7d5d2d4d5c4a2a4c8f5e2e3e7e6f1c4b8d7e1g1f8b4d1e2f5g6f1d1e8g8
c2c4g8f6g1f3c7c6b1c3d7d5e2e3g7g6d2d4f8g7c4d5f6d5f1c4e8g8e1g1b7b6d1b3d5c3b2c3c8a6
c2c4g8f6g1f3c7c6d2d4d7d5b1c3d5c4a2a4c8f5f3e5e7e6f2f3f8b4e5c4e8g8c1g5h7h6g5h4b8a6
c2c4g8f6g1f3c7c6d2d4d7d5e2e3g7g6b1c3f8g7f1d3e8g8e1g1c8g4h2h3g4f3d1f3e7e6f1d1b8d7
c2c4g8f6g1f3e7e6b1c3d7d5d2d4b8d7c4d5e6d5c1g5f8e7e2e3e8g8f1d3c7c6d1c2f8e8e1g1d7f8
c2c4g8f6g1f3e7e6b1c3d7d5d2d4f8b4c4d5e6d5c1g5h7h6g5f6d8f6d1b3f6d6a2a3b4c3b3c3e8g8
c2c4g8f6g1f3e7e6b1c3f8b4d1c2e8g8e2e3b7b6b2b3c8b7c1b2d7d5f1e2b8d7e1g1a7a6a1d1d8e7
c2c4g8f6g1f3e7e6b1c3f8b4g2g4h7h6h1g1d7d6h2h4e6e5g4g5h6g5h4g5f6g4c3d5b4c5d2d4c5b6
c2c4g8f6g1f3e7e6d2d4b7b6g2g3c8a6b2b3f8b4c1d2b4e7f1g2d7d5f3e5e8g8e1g1c7c6d2c3f6d7
c2c4g8f6g1f3e7e6d2d4b7b6g2g3c8b7f1g2f8e7b1c3f6e4c1d2d7d6d4d5e4d2f3d2e8g8e1g1g8h8
c2c4g8f6g1f3e7e6d2d4f8b4c1d2b4d2d1d2d7d6b1c3d8e7g2g3e8g8f1g2f8d8e1g1b8d7a1d1d7f8
c2c4g8f6g1f3e7e6d2d4f8b4c1d2d8e7g2g3b8c6b1c3b4c3d2c3f6e4a1c1e8g8f1g2d7d6d4d5c6d8
c2c4g8f6g1f3e7e6g2g3b7b6f1g2c8b7e1g1f8e7d2d4e8g8b1c3f6e4d1c2e4c3b2c3b8c6f3e5c6a5
c2c4g8f6g1f3e7e6g2g3d7d5f1g2f8e7e1g1e8g8b2b3a7a5d2d4a5a4b1a3c7c6c1b2b8d7e2e3d8a5
c2c4g8f6g1f3e7e6g2g3d7d5f1g2f8e7e1g1e8g8d2d4c7c6b2b3b8d7c1b2b7b6d1c2c8b7b1c3a8c8
c2c4g8f6g1f3g7g6b1c3d7d5c4d5f6d5e2e4d5c3d2c3d8d1e1d1c8g4f1e2b8d7c1e3e7e5f3d2
c2c4g8f6g1f3g7g6g2g3f8g7f1g2e8g8d2d4d7d6b1c3b8d7e1g1e7e5e2e4c7c6h2h3d8b6d4d5c6d5
c2c4g8f6g1f3g7g6g2g3f8g7f1g2e8g8e1g1d7d5c4d5f6d5d2d4c7c5d4c5b8a6f3g5d5b4b1c3h7h6
c2c4g8f6g2g3c7c5f1g2d7d5c4d5f6d5b1c3d5c7d2d3e7e5c1e3b8c6g2c6b7c6d1a4c8d7a1c1a8b8
c2c4g8f6g2g3c7c6g1f3d7d5b2b3c8f5c1a3g7g6d2d3f8g7b1d2d8b6f1g2f6g4d3d4b8a6e1g1a6b4
c2c4g8f6g2g3c7c6g1f3d7d5b2b3c8f5f1g2e7e6c1b2b8d7e1g1h7h6d2d3f8e7b1d2e8g8a2a3a7a5
c2c4g8f6g2g3c7c6g1f3d7d5b2b3c8f5f1g2e7e6e1g1b8d7c1b2f8e7b1c3e8g8f3h4f5g4h2h3g4h5
c2c4g8f6g2g3c7c6g1f3d7d5b2b3g7g6c1b2f8g7f1g2d8b6d1c1e8g8e1g1b8d7c4d5c6d5b2d4b6d6
c2c4g8f6g2g3e7e6f1g2d7d5d2d4d5c4d1a4b8d7g1f3a7a6a4c4b7b5c4c6a8b8c1f4f6d5f4g5f8e7
c2c4g8f6g2g3e7e6f1g2d7d5g1f3d5c4d1a4b8d7a4c4a7a6e1g1b7b5c4c2c8b7b2b3c7c5c1b2f8e7
c2c4g8f6g2g3e7e6f1g2d7d5g1f3d5c4e1g1a7a6d1c2b7b5f3e5f6d5d2d3c4d3e5d3c8b7f1d1d8c8
c2c4g8f6g2g3e7e6f1g2d7d5g1f3d5d4b2b4c7c5c1b2d8b6d1b3b8c6b4b5c6a5b3c2f8d6e2e3e6e5
c2c4g8f6g2g3e7e6f1g2d7d5g1f3f8e7d2d4e8g8b1d2b7b6e1g1c8b7c4d5e6d5f3e5b8d7d2f3c7c5
c2c4g8f6g2g3g7g6f1g2f8g7b1c3c7c5d2d3b8c6c1d2d7d6d1c1c6d4a1b1a8b8d2h6d4c2e1f1g7h6
c2c4g8f6g2g3g7g6f1g2f8g7d2d4e8g8b1c3c7c6d4d5d7d6g1f3e7e5e1g1c6d5c4d5b8d7a2a4a7a5
c2c4g8f6g2g3g7g6f1g2f8g7e2e4d7d6g1e2e8g8e1g1c7c5b1c3b8c6d2d3c8d7h2h3f6e8g3g4e8c7
c2c4g8f6g2g3g7g6f1g2f8g7g1f3d7d6b1c3e7e5d2d3e8g8c1d2b8d7e1g1f8e8a1b1d7f8b2b4c7c6
d2d3g7g6c2c3g8f6g1f3f8g7g2g3e8g8f1g2c7c5e1g1b8c6
d2d3g7g6c2c3g8f6g2g3f8g7f1g2e8g8g1f3c7c5e1g1b8c6
d2d3g7g6e2e4d7d6g1f3f8g7f1e2g8f6e1g1e8g8b1c3c7c5
d2d3g7g6g1f3g8f6g2g3f8g7f1g2e8g8e1g1c7c5c2c3b8c6
d2d3g7g6g2g3g8f6f1g2f8g7c2c3e8g8g1f3c7c5e1g1b8c6
d2d4b7b5e2e4c8b7f2f3a7a6c1e3e7e6b1d2g8f6c2c3f8e7f1d3d7d6a2a4c7c6g1e2b8d7e1g1e8g8
d2d4c7c5d4d5e7e5e2e4d7d6f2f4e5f4c1f4d8h4g2g3h4e7b1c3g7g5f4e3b8d7g1f3h7h6d1d2g8f6
d2d4c7c6e2e4d7d5e4d5c6d5c2c4g8f6b1c3b8c6c1g5d8a5d1d2c8e6c4c5f6e4c3e4d5e4d2a5c6a5
d2d4d7d5c1f4g8f6e2e3c8f5f1d3f5g6h2h3e7e6g1f3b8d7e1g1f8e7d1e2c7c5c2c3e8g8b1d2a8c8
d2d4d7d5c1g5f7f6g5h4b8c6e2e3g8h6f1d3h6f5g1f3h7h5h4g3c6b4e3e4d5e4d3e4g7g5c2c3b4d5
d2d4d7d5c2c4b8c6c4d5d8d5e2e3e7e5b1c3f8b4c1d2b4c3d2c3e5d4g1e2g8f6e2d4e8g8d4b5d5g5
d2d4d7d5c2c4b8c6c4d5d8d5g1f3g8f6b1c3d5a5e2e3e7e5d4e5c6e5f1b5e5d7d1b3f8b4c1d2e8g8
d2d4d7d5c2c4b8c6g1f3c8g4d1a4g4f3g2f3g8f6b1c3e7e6c1g5d5c4e1c1f8e7a4c4f6d5g5e7c6e7
d2d4d7d5c2c4c7c6b1c3d5c4e2e4e7e5f1c4e5d4g1f3b7b5c3b5c8a6d1b3d8e7e1g1a6b5c4b5g8f6
d2d4d7d5c2c4c7c6b1c3e7e6e2e4d5e4c3e4f8b4c1d2d8d4d2b4d4e4f1e2c6c5b4c3f7f6g1f3e4f4
d2d4d7d5c2c4c7c6b1c3e7e6g1f3g8f6c1g5d5c4e2e4b7b5e4e5h7h6g5h4g7g5f3g5h6g5h4g5b8d7
d2d4d7d5c2c4c7c6b1c3e7e6g1f3g8f6e2e3b8d7d1c2f8d6f1e2e8g8b2b3d8e7e1g1d5c4b3c4e6e5
d2d4d7d5c2c4c7c6b1c3g8f6c1g5b8d7g1f3e7e6c4d5e6d5e2e3f8d6f1d3h7h6g5h4e8g8d1c2f8e8
d2d4d7d5c2c4c7c6b1c3g8f6c4d5c6d5c1f4e7e6e2e3f8e7f1d3b8c6h2h3e8g8g1f3c8d7e1g1d8b6
d2d4d7d5c2c4c7c6b1c3g8f6c4d5c6d5g1f3b8c6c1f4e7e6e2e3f8e7h2h3e7d6f1d3d6f4e3f4e8g8
d2d4d7d5c2c4c7c6b1c3g8f6e2e3a7a6f1d3b7b5b2b3c8g4g1e2b8d7e1g1e7e6f2f3g4h5e2f4f8d6
d2d4d7d5c2c4c7c6b1c3g8f6e2e3c8f5c4d5c6d5d1b3f5c8g1f3b8c6f3e5e7e6f1b5d8c7c1d2f8d6
d2d4d7d5c2c4c7c6b1c3g8f6e2e3e7e6f1d3b8d7f2f4d5c4d3c4b7b5c4d3c8b7g1f3a7a6a2a4b5b4
d2d4d7d5c2c4c7c6b1c3g8f6e2e3e7e6g1f3b8d7d1c2f8d6f1d3e8g8e1g1d5c4d3c4a7a6f1d1b7b5
d2d4d7d5c2c4c7c6b1c3g8f6e2e3e7e6g1f3b8d7f1d3d5c4d3c4b7b5c4d3a7a6e3e4c6c5d4d5c8b7
d2d4d7d5c2c4c7c6b1c3g8f6e2e3e7e6g1f3b8d7f1d3d5c4d3c4b7b5c4d3a7a6e3e4c6c5e4e5c5d4
d2d4d7d5c2c4c7c6b1c3g8f6e2e3e7e6g1f3b8d7f1d3d5c4d3c4b7b5c4d3c8b7a2a3b5b4c3e4f6e4
d2d4d7d5c2c4c7c6b1c3g8f6e2e3e7e6g1f3b8d7f1d3d5c4d3c4b7b5c4d3c8b7e1g1a7a6e3e4c6c5
d2d4d7d5c2c4c7c6b1c3g8f6e2e3e7e6g1f3b8d7f1d3d5c4d3c4b7b5c4e2b5b4c3a4c8b7e1g1f8e7
d2d4d7d5c2c4c7c6b1c3g8f6e2e3e7e6g1f3f8e7f1d3b8d7e1g1e8g8b2b3f8e8c1b2d7f8f3e5f8g6
d2d4d7d5c2c4c7c6b1c3g8f6e2e3g7g6g1f3f8g7f1d3e8g8e1g1c8g4h2h3g4f3d1f3e7e6f1d1b8d7
d2d4d7d5c2c4c7c6b1c3g8f6e2e3g7g6g1f3f8g7f1d3e8g8e1g1c8g4h2h3g4f3d1f3f8e8f1d1d8d6
d2d4d7d5c2c4c7c6b1c3g8f6g1f3d5c4a2a4c6c5e2e4c5d4d1d4d8d4f3d4e7e6d4b5b8a6f1c4f8c5
d2d4d7d5c2c4c7c6b1c3g8f6g1f3d5c4a2a4c8f5e2e3e7e6f1c4f8b4e1g1b8d7d1e2f5g6e3e4e8g8
d2d4d7d5c2c4c7c6b1c3g8f6g1f3d5c4a2a4c8f5e2e3e7e6f1c4f8b4e1g1b8d7d1e2f5g6f1d1d8c7
d2d4d7d5c2c4c7c6b1c3g8f6g1f3d5c4a2a4c8f5e2e3e7e6f1c4f8b4e1g1e8g8d1e2f5g4h2h3g4f3
d2d4d7d5c2c4c7c6b1c3g8f6g1f3e7e6c1g5b8d7e2e3d8a5c4d5f6d5d1d2f8b4a1c1e8g8f1d3h7h6
d2d4d7d5c2c4c7c6b1c3g8f6g1f3e7e6c1g5d5c4a2a4f8b4e2e4c6c5f1c4c5d4f3d4h7h6g5e3f6e4
d2d4d7d5c2c4c7c6b1c3g8f6g1f3e7e6c1g5d5c4e2e4b7b5e4e5h7h6g5h4g7g5f3g5h6g5h4g5b8d7
d2d4d7d5c2c4c7c6b1c3g8f6g1f3e7e6c1g5h7h6g5f6d8f6e2e3b8d7f1d3d5c4d3c4g7g6e1g1f8g7
d2d4d7d5c2c4c7c6b1c3g8f6g1f3e7e6c1g5h7h6g5f6d8f6e2e3b8d7f1d3f6d8e1g1f8e7a2a3e8g8
d2d4d7d5c2c4c7c6b1c3g8f6g1f3e7e6c4d5e6d5c1g5h7h6g5h4f8e7d1c2e8g8e2e3f6e4h4e7d8e7
d2d4d7d5c2c4c7c6b1c3g8f6g1f3e7e6e2e3a7a6f1d3b7b5b2b3b8d7e1g1c8b7c4c5f8e7a2a3a6a5
d2d4d7d5c2c4c7c6b1c3g8f6g1f3e7e6e2e3b8d7f1d3d5c4d3c4b7b5c4d3a7a6e3e4c6c5e4e5c5d4
d2d4d7d5c2c4c7c6b1c3g8f6g1f3e7e6e2e3f8e7f1d3e8g8e1g1b8d7b2b3b7b6c1b2c8b7f3e5d5c4
d2d4d7d5c2c4c7c6b1c3g8f6g1f3g7g6c4d5c6d5c1f4f8g7e2e3e8g8f1e2b8c6h2h3f6e4a1c1c8e6
d2d4d7d5c2c4c7c6c4d5c6d5b1c3g8f6c1f4b8c6g1f3a7a6f3e5e7e6e2e3f8d6f4g3d6e5d4e5f6d7
d2d4d7d5c2c4c7c6c4d5c6d5b1c3g8f6c1f4d8b6d1c2b8c6e2e3c8f5c2d2e7e6f1b5f8b4b5c6b6c6
d2d4d7d5c2c4c7c6c4d5c6d5b1c3g8f6g1f3b8c6c1f4c8f5e2e3e7e6d1b3f8b4f1b5d8a5b5c6b7c6
d2d4d7d5c2c4c7c6c4d5c6d5b1c3g8f6g1f3b8c6c1f4c8f5e2e3e7e6f3e5c6e5f4e5f6d7e5g3a7a6
d2d4d7d5c2c4c7c6e2e3c8f5a2a3e7e6c4c5a7a5d1b3d8c7b1c3b8d7c3a4g8f6g1e2f8e7e2g3f5g6
d2d4d7d5c2c4c7c6e2e3c8f5b1c3e7e6g1f3b8d7a2a3f8d6c4c5d6c7b2b4e6e5f1e2g8f6c1b2e5e4
d2d4d7d5c2c4c7c6e2e3g8f6b1c3e7e6g1f3b8d7f1d3d5c4d3c4b7b5c4d3a7a6e3e4c6c5e4e5c5d4
d2d4d7d5c2c4c7c6e2e3g8f6g1f3c8f5c4d5c6d5b1c3e7e6f3e5f6d7g2g4f5g6e5g6h7g6f1g2b8c6
d2d4d7d5c2c4c7c6g1f3g8f6b1c3a7a6c1g5d5c4a2a4c8e6e2e4b8d7d4d5c6d5e4d5e6g4f1c4g4f3
d2d4d7d5c2c4c7c6g1f3g8f6b1c3d5c4a2a4b8a6e2e3c8g4f1c4e7e6h2h3g4h5e1g1a6b4c4e2f8e7
d2d4d7d5c2c4c7c6g1f3g8f6b1c3d5c4a2a4c8f5e2e3e7e6f1c4b8d7d1e2f6e4e1g1f8b4c4d3b4c3
d2d4d7d5c2c4c7c6g1f3g8f6b1c3d5c4a2a4c8f5e2e3e7e6f1c4b8d7e1g1f8d6d1e2f6e4c3e4f5e4
d2d4d7d5c2c4c7c6g1f3g8f6b1c3d5c4a2a4c8f5e2e3e7e6f1c4f8b4e1g1b8d7d1e2e8g8e3e4f5g6
d2d4d7d5c2c4c7c6g1f3g8f6b1c3d5c4a2a4c8f5e2e3e7e6f1c4f8b4e1g1b8d7d1e2e8g8e3e4f5g6
d2d4d7d5c2c4c7c6g1f3g8f6b1c3d5c4a2a4c8f5e2e3e7e6f1c4f8b4e1g1b8d7d1e2e8g8e3e4f5g6
d2d4d7d5c2c4c7c6g1f3g8f6b1c3d5c4a2a4c8f5e2e3e7e6f1c4f8b4e1g1b8d7d1e2f5g6c4d3g6d3
d2d4d7d5c2c4c7c6g1f3g8f6b1c3d5c4a2a4c8f5e2e3e7e6f1c4f8b4e1g1b8d7d1e2f5g6e3e4e8g8
d2d4d7d5c2c4c7c6g1f3g8f6b1c3d5c4a2a4c8f5e2e3e7e6f1c4f8b4e1g1b8d7d1e2f6e4c4d3b4c3
d2d4d7d5c2c4c7c6g1f3g8f6b1c3d5c4a2a4c8f5e2e3e7e6f1c4f8b4e1g1b8d7f3h4e8g8f2f3f5g6
d2d4d7d5c2c4c7c6g1f3g8f6b1c3d5c4a2a4c8f5e2e3e7e6f1c4f8b4e1g1e8g8c1d2b8d7f1e1h7h6
d2d4d7d5c2c4c7c6g1f3g8f6b1c3d5c4a2a4c8f5e2e3e7e6f1c4f8b4e1g1e8g8c3e2h7h6e2g3f5h7
d2d4d7d5c2c4c7c6g1f3g8f6b1c3d5c4a2a4c8f5e2e3e7e6f1c4f8b4e1g1e8g8d1e2b8d7f1d1d8c7
d2d4d7d5c2c4c7c6g1f3g8f6b1c3d5c4a2a4c8f5e2e3e7e6f1c4f8b4e1g1e8g8d1e2f5g4h2h3g4f3
d2d4d7d5c2c4c7c6g1f3g8f6b1c3d5c4a2a4c8f5e2e3e7e6f1c4f8b4e1g1e8g8d1e2f5g4h2h3g4f3
d2d4d7d5c2c4c7c6g1f3g8f6b1c3d5c4a2a4c8f5e2e3e7e6f1c4f8b4e1g1e8g8d1e2f6e4c4d3b4c3
d2d4d7d5c2c4c7c6g1f3g8f6b1c3d5c4a2a4c8f5f3e5b8a6f2f3f6d7e5c4e7e5e2e4e5d4c3e2f8b4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d2d4d7d5c2c4c7c6g1f3g8f6b1c3d5c4a2a4c8f5f3e5e7e6c1g5f8b4e5c4d8d5g5f6d5c4d1d2g7f6
d2d4d7d5c2c4c7c6g1f3g8f6b1c3d5c4a2a4c8f5f3e5e7e6c1g5f8b4f2f3h7h6g5f6g7f6e5c4c6c5
d2d4d7d5c2c4c7c6g1f3g8f6b1c3d5c4a2a4c8f5f3e5e7e6c1g5f8e7f2f3h7h6e2e4f5h7g5e3b8d7
d2d4d7d5c2c4c7c6g1f3g8f6b1c3d5c4a2a4c8f5f3e5e7e6f2f3c6c5d4c5d8d1e1d1f8c5e2e4f5g6
d2d4d7d5c2c4c7c6g1f3g8f6b1c3d5c4a2a4c8f5f3e5e7e6f2f3f8b4c1g5c6c5d4c5d8d5d1d5e6d5
d2d4d7d5c2c4c7c6g1f3g8f6b1c3d5c4a2a4c8f5f3h4f5c8e2e3e7e5d4e5d8d1c3d1f8b4c1d2b4d2
d2d4d7d5c2c4c7c6g1f3g8f6b1c3d5c4a2a4c8g4f3e5g4h5h2h3b8a6g2g4h5g6f1g2a6b4e1g1g6c2
d2d4d7d5c2c4c7c6g1f3g8f6b1c3d5c4a2a4e7e6e2e4f8b4e4e5f6d5c1d2b4c3b2c3b7b5f3g5f7f6
d2d4d7d5c2c4c7c6g1f3g8f6b1c3d5c4a2a4e7e6e2e4f8b4e4e5f6e4d1c2d8d5f1e2c6c5e1g1e4c3
d2d4d7d5c2c4c7c6g1f3g8f6b1c3d5c4e2e3b7b5a2a4b5b4c3b1c8a6f1e2e7e6f3e5f8e7e1g1e8g8
d2d4d7d5c2c4c7c6g1f3g8f6b1c3e7e6c1g5b8d7e2e3d8a5c4d5f6d5d1d2d7b6f1d3d5c3b2c3b6d5
d2d4d7d5c2c4c7c6g1f3g8f6b1c3e7e6c1g5b8d7e2e3d8a5c4d5f6d5d1d2d7b6f1d3f8b4a1c1f7f6
d2d4d7d5c2c4c7c6g1f3g8f6b1c3e7e6c1g5b8d7e2e3d8a5c4d5f6d5d1d2f8b4a1c1h7h6g5h4e8g8
d2d4d7d5c2c4c7c6g1f3g8f6b1c3e7e6c1g5b8d7e2e3d8a5f3d2f8b4d1c2d5c4g5f6d7f6d2c4a5c7
d2d4d7d5c2c4c7c6g1f3g8f6b1c3e7e6c1g5b8d7e2e3d8a5f3d2f8b4d1c2e8g8f1e2d5c4g5f6d7f6
d2d4d7d5c2c4c7c6g1f3g8f6b1c3e7e6c1g5h7h6g5f6d8f6e2e3b8d7f1d3d5c4d3c4g7g6e1g1f8g7
d2d4d7d5c2c4c7c6g1f3g8f6b1c3e7e6c1g5h7h6g5f6d8f6e2e3f8d6f1d3f6e7e1g1b8d7c4c5d6c7
d2d4d7d5c2c4c7c6g1f3g8f6b1c3e7e6c1g5h7h6g5h4d5c4e2e4g7g5h4g3b7b5f1e2b5b4c3a4f6e4
d2d4d7d5c2c4c7c6g1f3g8f6b1c3e7e6d1b3f8e7c1g5d5c4b3c4b7b6e2e4c8a6c4b3a6f1h1f1e8g8
d2d4d7d5c2c4c7c6g1f3g8f6b1c3e7e6e2e3a7a6c4c5b8d7b2b4a6a5b4b5e6e5d1a4d8c7c1a3e5e4
d2d4d7d5c2c4c7c6g1f3g8f6b1c3e7e6e2e3b8d7d1c2b7b6f1d3c8b7e1g1f8d6f1d1d8e7b2b3e8g8
d2d4d7d5c2c4c7c6g1f3g8f6b1c3e7e6e2e3b8d7d1c2b7b6f1d3c8b7e1g1f8e7b2b3d8c7c1b2a8d8
d2d4d7d5c2c4c7c6g1f3g8f6b1c3e7e6e2e3b8d7d1c2b7b6f1d3c8b7e1g1f8e7b2b3d8c7c1b2a8d8
d2d4d7d5c2c4c7c6g1f3g8f6b1c3e7e6e2e3b8d7d1c2f8d6f1d3e8g8e1g1d5c4d3c4b7b5c4d3c8b7
d2d4d7d5c2c4c7c6g1f3g8f6b1c3e7e6e2e3b8d7d1c2f8d6f1e2e8g8e1g1d5c4e2c4d8e7a2a3e6e5
d2d4d7d5c2c4c7c6g1f3g8f6b1c3e7e6e2e3b8d7d1c2f8d6f1e2e8g8e1g1d5c4e2c4d8e7h2h3a7a6
d2d4d7d5c2c4c7c6g1f3g8f6b1c3e7e6e2e3b8d7d1c2f8d6f1e2e8g8e1g1d5c4e2c4d8e7h2h3c6c5
d2d4d7d5c2c4c7c6g1f3g8f6b1c3e7e6e2e3b8d7d1c2f8d6f1e2e8g8e1g1d5c4e2c4d8e7h2h3c6c5
d2d4d7d5c2c4c7c6g1f3g8f6b1c3e7e6e2e3b8d7d1c2f8d6f1e2e8g8e1g1f8e8f1d1d8e7a2a3b7b6
d2d4d7d5c2c4c7c6g1f3g8f6b1c3e7e6e2e3b8d7f1d3d5c4d3c4b7b5c4d3b5b4c3e4f6e4d3e4c8b7
d2d4d7d5c2c4c7c6g1f3g8f6b1c3e7e6e2e3b8d7f1d3d5c4d3c4b7b5c4d3c8b7e1g1a7a6e3e4c6c5
d2d4d7d5c2c4c7c6g1f3g8f6b1c3e7e6e2e3b8d7f1d3d5c4d3c4b7b5c4d3c8b7e1g1a7a6e3e4c6c5
d2d4d7d5c2c4c7c6g1f3g8f6b1c3e7e6e2e3b8d7f1d3d5c4d3c4b7b5c4d3c8b7e1g1a7a6e3e4c6c5
d2d4d7d5c2c4c7c6g1f3g8f6b1c3e7e6e2e3b8d7f1d3f8b4e1g1e8g8a2a3b4c3b2c3d8c7f3d2e6e5
d2d4d7d5c2c4c7c6g1f3g8f6b1c3e7e6e2e3b8d7f1e2f8d6e1g1e8g8d1c2d5c4e2c4a7a6f1d1d8e7
d2d4d7d5c2c4c7c6g1f3g8f6c4d5c6d5b1c3b8c6c1f4c8f5e2e3e7e6d1b3f8b4f1b5d8a5e1g1e8g8
d2d4d7d5c2c4c7c6g1f3g8f6c4d5c6d5b1c3b8c6c1f4e7e6e2e3f8d6f4d6d8d6f1e2e8g8e1g1c8d7
d2d4d7d5c2c4c7c6g1f3g8f6d1c2d5c4c2c4c8f5g2g3e7e6f1g2b8d7e1g1f8e7e2e3e8g8c4e2c6c5
d2d4d7d5c2c4c7c6g1f3g8f6e2e3c8f5b1c3e7e6f3h4f5g6d1b3d8b6h4g6h7g6c1d2b8d7f1d3f8e7
d2d4d7d5c2c4c7c6g1f3g8f6e2e3c8f5c4d5c6d5b1c3e7e6d1b3d8c8c1d2b8c6a1c1f8e7f1b5e8g8
d2d4d7d5c2c4c7c6g1f3g8f6e2e3c8f5c4d5c6d5b1c3e7e6f3e5f6d7d1b3d8c8c1d2b8c6a1c1f8e7
d2d4d7d5c2c4c7c6g1f3g8f6e2e3c8f5c4d5f6d5f1c4e7e6e1g1b8d7d1e2f5g4h2h3g4h5e3e4d5b6
d2d4d7d5c2c4c7c6g1f3g8f6e2e3c8f5f1d3f5d3d1d3e7e6e1g1b8d7b1d2f8e7b2b3e8g8c1b2a7a5
d2d4d7d5c2c4c7c6g1f3g8f6e2e3e7e6b1c3a7a6c4c5b7b6c5b6b8d7c3a4d7b6c1d2b6a4d1a4d8b6
d2d4d7d5c2c4c7c6g1f3g8f6e2e3e7e6b1c3a7a6c4c5b8d7b2b4a6a5b4b5f6e4c3e4d5e4f3d2f7f5
d2d4d7d5c2c4c7c6g1f3g8f6e2e3e7e6f1d3b8d7b1d2f8e7e1g1e8g8b2b3a7a5a2a3c6c5c4d5e6d5
d2d4d7d5c2c4c7c6g1f3g8f6e2e3e7e6f1d3b8d7b1d2f8e7e1g1e8g8b2b3b7b6c1b2c8b7d1e2a7a5
d2d4d7d5c2c4c7c6g1f3g8f6e2e3e7e6f1d3b8d7b1d2f8e7e1g1e8g8e3e4d5e4d2e4b7b6d1e2c8b7
d2d4d7d5c2c4c7c6g1f3g8f6e2e3e7e6f1d3b8d7e1g1d5c4d3c4f8d6b1d2e8g8c4b3d6c7d2c4b7b6
d2d4d7d5c2c4c7c6g1f3g8f6e2e3e7e6f1d3c6c5e1g1b8c6b1c3f8e7a2a3a7a5d4c5e7c5d1e2e8g8
d2d4d7d5c2c4c7c6g1f3g8f6e2e3g7g6b1c3f8g7f1d3e8g8d1c2b8a6a2a3d5c4d3c4b7b5c4d3b5b4
d2d4d7d5c2c4d5c4e2e3e7e5d4e5d8d1e1d1b8c6f1c4c6e5c4b5c7c6b5e2c8e6b1c3e8c8d1c2g8f6
d2d4d7d5c2c4d5c4e2e3e7e5f1c4e5d4e3d4g8f6g1f3f8e7e1g1e8g8h2h3b8c6b1c3c6a5c4d3c8e6
d2d4d7d5c2c4d5c4e2e4b8c6c1e3g8f6b1c3e7e5d4d5c6a5g1f3a7a6f3e5b7b5f1e2f8b4d1d4e8g8
d2d4d7d5c2c4d5c4e2e4b8c6c1e3g8f6b1c3e7e5d4d5c6e7f1c4e7g6c4b5f6d7d1d2a7a6b5d3f8d6
d2d4d7d5c2c4d5c4e2e4b8c6c1e3g8f6b1c3e7e5d4d5c6e7f1c4e7g6c4b5f6d7g1e2f8d6d1d2a7a6
d2d4d7d5c2c4d5c4e2e4b8c6g1f3c8g4d4d5c6e5c1f4e5g6f4g3e7e5f1c4f8d6c4b5g4d7b5d7d8d7
d2d4d7d5c2c4d5c4e2e4c7c5d4d5g8f6b1c3e7e6f1c4e6d5c3d5f6d5c4d5f8e7d1h5e8g8g1f3b8d7
d2d4d7d5c2c4d5c4e2e4e7e5g1f3e5d4f1c4f8b4b1d2b8c6e1g1d8f6e4e5f6g6f3h4g6g4d2f3c8e6
d2d4d7d5c2c4d5c4e2e4e7e5g1f3f8b4b1c3e5d4f3d4g8e7f1c4b8c6c1e3e8g8a2a3b4c3b2c3c6a5
d2d4d7d5c2c4d5c4e2e4e7e5g1f3f8b4c1d2b4d2d1d2e5d4d2d4g8f6d4d8e8d8b1c3c8e6f3e5b8c6
d2d4d7d5c2c4d5c4e2e4g8f6e4e5f6d5f1c4b8c6b1c3d5b6c4b5c8d7g1f3e7e6e1g1
d2d4d7d5c2c4d5c4e2e4g8f6e4e5f6d5f1c4d5b6c4b3b8c6c1e3c8f5b1c3e7e6g1e2f8e7a2a3e8g8
d2d4d7d5c2c4d5c4e2e4g8f6e4e5f6d5f1c4d5b6c4b3b8c6g1f3c8g4b3f7e8f7f3g5f7e8d1g4d8d4
d2d4d7d5c2c4d5c4e2e4g8f6e4e5f6d5f1c4d5b6c4b3c7c5d4c5d8d1e1d1b6d7e5e6f7e6b3e6b8a6
d2d4d7d5c2c4d5c4e2e4g8f6e4e5f6d5f1c4d5b6c4d3b8c6c1e3c6b4d3e4f7f5e5f6e7f6b1c3f6f5
d2d4d7d5c2c4d5c4e2e4g8f6e4e5f6d5f1c4d5b6c4d3b8c6c1e3c6b4d3e4f7f5e5f6e7f6b1c3f6f5
d2d4d7d5c2c4d5c4g1f3a7a6e2e3c8g4f1c4e7e6b1d2b8d7e1g1g8f6h2h3g4h5b2b3c7c5c4e2c5d4
d2d4d7d5c2c4d5c4g1f3a7a6e2e3c8g4f1c4e7e6d1b3g4f3g2f3b7b5c4e2b8d7a2a4b5b4b1d2g8f6
d2d4d7d5c2c4d5c4g1f3a7a6e2e3c8g4f1c4e7e6d1b3g4f3g2f3b7b5c4e2b8d7a2a4b5b4f3f4g8f6
d2d4d7d5c2c4d5c4g1f3a7a6e2e3c8g4f1c4e7e6h2h3g4h5b1c3g8f6e1g1b8c6a2a3f8d6c4e2e8g8
d2d4d7d5c2c4d5c4g1f3a7a6e2e3g8f6f1c4e7e6d1e2c7c5d4c5f8c5e1g1b7b5c4d3b8c6b1c3c8b7
d2d4d7d5c2c4d5c4g1f3a7a6e2e3g8f6f1c4e7e6e1g1c7c5d1e2b7b5c4b3c8b7a2a4b8d7e3e4c5d4
d2d4d7d5c2c4d5c4g1f3a7a6e2e3g8f6f1c4e7e6e1g1c7c5d1e2b8c6b1c3b7b5c4b3f8e7d4c5e7c5
d2d4d7d5c2c4d5c4g1f3a7a6e2e3g8f6f1c4e7e6e1g1c7c5d4c5d8d1f1d1f8c5a2a3b7b5c4e2c8b7
d2d4d7d5c2c4d5c4g1f3b8d7d1a4c7c6a4c4g8f6g2g3g7g6b1c3f8g7f1g2e8g8e1g1d8a5e2e4a5h5
d2d4d7d5c2c4d5c4g1f3c7c5d4d5e7e6b1c3e6d5d1d5d8d5c3d5f8d6e2e4g8e7f1c4e7d5c4d5b8a6
d2d4d7d5c2c4d5c4g1f3c7c5d4d5e7e6b1c3e6d5d1d5d8d5c3d5f8d6f3d2g8e7d2c4e7d5c4d6e8e7
d2d4d7d5c2c4d5c4g1f3c7c5e2e3c5d4f1c4d8c7d1b3e7e6f3d4a7a6b1c3g8f6c1d2c8d7a1c1b8c6
d2d4d7d5c2c4d5c4g1f3c7c5e2e3g8f6f1c4e7e6d1e2a7a6d4c5f8c5e1g1b8c6e3e4d8c7e4e5f6g4
d2d4d7d5c2c4d5c4g1f3e7e6e2e3a7a6f1c4g8f6b1c3c7c5c4d3b8c6e1g1c5d4e3d4f8e7a2a3e8g8
d2d4d7d5c2c4d5c4g1f3e7e6e2e3c7c5f1c4g8f6e1g1b8c6d1e2c5d4f1d1f8e7e3d4e8g8b1c3c6a5
d2d4d7d5c2c4d5c4g1f3e7e6e2e3g8f6f1c4a7a6e1g1c7c5d4c5d8d1f1d1f8c5b1d2e8g8a2a3b7b5
d2d4d7d5c2c4d5c4g1f3g8f6b1c3a7a6e2e4b7b5e4e5f6d5f3g5e7e6d1f3d8d7c3d5e6d5a2a3b8c6
d2d4d7d5c2c4d5c4g1f3g8f6b1c3c7c5d4d5c8f5d1a4b8d7a4c4e7e6e2e4e6d5e4d5f8d6c1g5e8g8
d2d4d7d5c2c4d5c4g1f3g8f6d1a4b8c6b1c3c8g4f3e5g4d7a4c4e7e6c1g5f8e7g5f6e7f6e5d7d8d7
d2d4d7d5c2c4d5c4g1f3g8f6d1a4b8c6b1c3f6d5e2e4d5b6a4d1c8g4d4d5c6e5c1f4e5g6f4e3e7e6
d2d4d7d5c2c4d5c4g1f3g8f6d1a4c7c6a4c4c8f5b1c3e7e6c4b3d8b6b3b6a7b6f3h4b6b5h4f5e6f5
d2d4d7d5c2c4d5c4g1f3g8f6d1a4c7c6a4c4c8g4b1d2g7g6g2g3f8g7f1g2e8g8e1g1b8a6b2b3c6c5
d2d4d7d5c2c4d5c4g1f3g8f6e2e3c7c5f1c4e7e6e1g1a7a6a2a4b8c6d1e2c5d4f1d1f8e7e3d4e8g8
d2d4d7d5c2c4d5c4g1f3g8f6e2e3c7c5f1c4e7e6e1g1a7a6c4b3b8c6d1e2c5d4f1d1f8e7e3d4c6a5
d2d4d7d5c2c4d5c4g1f3g8f6e2e3c7c5f1c4e7e6e1g1a7a6c4d3c5d4e3d4f8e7b1c3e8g8c1g5b7b5
d2d4d7d5c2c4d5c4g1f3g8f6e2e3c7c5f1c4e7e6e1g1a7a6d1e2b8c6f1d1b7b5c4b3c5c4b3c2c6b4
d2d4d7d5c2c4d5c4g1f3g8f6e2e3c7c5f1c4e7e6e1g1b8c6b1c3f8e7d4c5d8d1f1d1e7c5a2a3e8e7
d2d4d7d5c2c4d5c4g1f3g8f6e2e3c8g4f1c4e7e6b1c3b8d7e1g1f8d6h2h3g4h5e3e4e6e5c4e2e8g8
d2d4d7d5c2c4d5c4g1f3g8f6e2e3e7e6f1c4c7c5e1g1a7a6a2a4b8c6d1e2c5d4f1d1f8e7e3d4e8g8
d2d4d7d5c2c4d5c4g1f3g8f6e2e3e7e6f1c4c7c5e1g1a7a6a2a4b8c6d1e2c5d4f1d1f8e7e3d4e8g8
d2d4d7d5c2c4d5c4g1f3g8f6e2e3e7e6f1c4c7c5e1g1a7a6a2a4b8c6d1e2f8e7d4c5e7c5e3e4f6g4
d2d4d7d5c2c4d5c4g1f3g8f6e2e3e7e6f1c4c7c5e1g1a7a6a2a4b8c6d1e2f8e7d4c5e7c5e3e4f6g4
d2d4d7d5c2c4d5c4g1f3g8f6e2e3e7e6f1c4c7c5e1g1a7a6d1e2b7b5c4b3c8b7b1c3b8d7f1d1f8e7
d2d4d7d5c2c4d5c4g1f3g8f6e2e3e7e6f1c4c7c5e1g1a7a6d1e2b7b5c4b3c8b7f1d1b8d7a2a4f8e7
d2d4d7d5c2c4d5c4g1f3g8f6e2e3e7e6f1c4c7c5e1g1a7a6d1e2b7b5c4b3c8b7f1d1b8d7b1c3f8e7
d2d4d7d5c2c4d5c4g1f3g8f6e2e3e7e6f1c4c7c5e1g1a7a6d1e2b8d7b1c3b7b5c4b3c8b7f1d1b5b4
d2d4d7d5c2c4d5c4g1f3g8f6e2e3e7e6f1c4c7c5e1g1a7a6d1e2c5d4e3d4f8e7b1c3b7b5c4b3c8b7
d2d4d7d5c2c4d5c4g1f3g8f6e2e3e7e6f1c4c7c5e1g1a7a6d4c5d8c7d1e2f8c5e3e4b8c6b1c3f6g4
d2d4d7d5c2c4d5c4g1f3g8f6e2e3e7e6f1c4c7c5e1g1a7a6d4c5d8d1f1d1f8c5b2b3b7b5c4e2c8b7
d2d4d7d5c2c4d5c4g1f3g8f6e2e3e7e6f1c4c7c5e1g1a7a6d4c5d8d1f1d1f8c5b2b3b8d7c1b2b7b5
d2d4d7d5c2c4d5c4g1f3g8f6e2e3e7e6f1c4c7c5e1g1a7a6d4c5d8d1f1d1f8c5b2b3b8d7c1b2b7b6
d2d4d7d5c2c4d5c4g1f3g8f6e2e3e7e6f1c4f8b4b1c3e8g8e1g1b7b6f3e5c8b7d1b3b4c3b2c3b7d5
d2d4d7d5c2c4e7e6b1c3c7c5c4d5e6d5g1f3b8c6c1g5f8e7g5e7g8e7d4c5d8a5e2e3a5c5f1d3c8g4
d2d4d7d5c2c4e7e6b1c3c7c5c4d5e6d5g1f3b8c6c1g5f8e7g5e7g8e7e2e3c8g4d4c5d8a5d1a4a5a4
d2d4d7d5c2c4e7e6b1c3c7c5c4d5e6d5g1f3b8c6g2g3c5c4f1g2f8b4e1g1g8e7a2a3b4a5e2e4e8g8
d2d4d7d5c2c4e7e6b1c3c7c5c4d5e6d5g1f3b8c6g2g3c5c4f1g2f8b4e1g1g8e7e2e4d5e4c3e4e8g8
d2d4d7d5c2c4e7e6b1c3c7c5c4d5e6d5g1f3b8c6g2g3g8f6f1g2c5d4f3d4f8c5d4c6b7c6e1g1e8g8
d2d4d7d5c2c4e7e6b1c3c7c5c4d5e6d5g1f3b8c6g2g3g8f6f1g2f8e7e1g1c8e6d4c5e7c5c1g5d5d4
d2d4d7d5c2c4e7e6b1c3c7c5c4d5e6d5g1f3b8c6g2g3g8f6f1g2f8e7e1g1e8g8c1g5c5c4f3e5c8e6
d2d4d7d5c2c4e7e6b1c3c7c5c4d5e6d5g1f3b8c6g2g3g8f6f1g2f8e7e1g1e8g8c1g5c5d4f3d4h7h6
d2d4d7d5c2c4e7e6b1c3c7c5c4d5e6d5g1f3b8c6g2g3g8f6f1g2f8e7e1g1e8g8c1g5c5d4f3d4h7h6
d2d4d7d5c2c4e7e6b1c3c7c5c4d5e6d5g1f3b8c6g2g3g8f6f1g2f8e7e1g1e8g8c1g5c5d4f3d4h7h6
d2d4d7d5c2c4e7e6b1c3c7c5c4d5e6d5g1f3b8c6g2g3g8f6f1g2f8e7e1g1e8g8c1g5c8e6d4c5e7c5
d2d4d7d5c2c4e7e6b1c3c7c5c4d5e6d5g1f3b8c6g2g3g8f6f1g2f8e7e1g1e8g8d4c5e7c5c1g5d5d4
d2d4d7d5c2c4e7e6b1c3c7c5c4d5e6d5g1f3c5d4d1d4g8f6e2e4b8c6f1b5d5e4b5c6b7c6d4d8e8d8
d2d4d7d5c2c4e7e6b1c3c7c5c4d5e6d5g1f3c8e6e2e4d5e4c3e4b8c6c1e3c5d4f3d4d8a5e4c3e8c8
d2d4d7d5c2c4e7e6b1c3c7c5e2e3g8f6g1f3b8c6a2a3c5d4e3d4f8e7f1d3d5c4d3c4e8g8e1g1a7a6
d2d4d7d5c2c4e7e6b1c3c7c5e2e3g8f6g1f3b8c6c4d5e6d5f1e2f8d6d4c5d6c5e1g1e8g8a2a3a7a5
d2d4d7d5c2c4e7e6b1c3c7c5g1f3b8c6e2e3g8f6a2a3f8d6d4c5d6c5b2b4c5d6c1b2e8g8a1c1a7a5
d2d4d7d5c2c4e7e6b1c3c7c5g1f3g8f6c4d5e6d5c1g5c8e6e2e3b8c6f1e2f8e7d4c5e7c5e1g1e8g8
d2d4d7d5c2c4e7e6b1c3c7c6e2e3f7f5f2f4g8f6g1f3f8e7f1e2e8g8e1g1f6e4d1c2b8d7b2b3e4c3
d2d4d7d5c2c4e7e6b1c3c7c6e2e3f7f5g1f3g8f6f1e2f8d6e1g1f6e4f3e5e8g8f2f3e4c3b2c3b7b6
d2d4d7d5c2c4e7e6b1c3c7c6e2e3g8f6d1c2b8d7g1f3f8d6f1d3e8g8e1g1d5c4d3c4e6e5c3e4f6e4
d2d4d7d5c2c4e7e6b1c3c7c6e2e3g8f6f2f3f8b4g1h3b8d7h3f4e8g8f1e2d5c4e2c4e6e5f4e2e5d4
d2d4d7d5c2c4e7e6b1c3c7c6e2e3g8f6g1f3b8d7d1c2f8d6b2b3e8g8f1e2d5c4b3c4e6e5e1g1f8e8
d2d4d7d5c2c4e7e6b1c3c7c6e2e3g8f6g1f3b8d7d1c2f8d6f1d3e8g8e1g1a7a6b2b3e6e5c4d5c6d5
d2d4d7d5c2c4e7e6b1c3c7c6e2e3g8f6g1f3b8d7d1c2f8d6f1d3e8g8e1g1d5c4d3c4b7b5c4e2c8b7
d2d4d7d5c2c4e7e6b1c3c7c6e2e3g8f6g1f3b8d7f1d3d5c4d3c4b7b5c4d3a7a6e3e4c6c5d4d5c5c4
d2d4d7d5c2c4e7e6b1c3c7c6e2e3g8f6g1f3f8d6f1d3b8d7e1g1e8g8e3e4d5e4c3e4f6e4d3e4h7h6
d2d4d7d5c2c4e7e6b1c3c7c6e2e4d5e4c3e4f8b4c1d2b4d2d1d2g8f6e4f6d8f6g1f3e8g8f1e2c6c5
d2d4d7d5c2c4e7e6b1c3c7c6e2e4d5e4c3e4f8b4c1d2d8d4d2b4d4e4f1e2b8a6b4c3g8e7c3g7h8g8
d2d4d7d5c2c4e7e6b1c3c7c6g1f3g8f6c1g5b8d7c4d5e6d5e2e3f8d6f1d3d7f8f3e5d8b6e1g1d6e5
d2d4d7d5c2c4e7e6b1c3f7f5c1f4g8f6e2e3f8e7d1c2c7c6f1d3e8g8g1f3f6e4f4b8a8b8e1g1e7d6
d2d4d7d5c2c4e7e6b1c3f8b4c4d5e6d5c1f4g8f6a1c1c7c6e2e3e8g8f1d3f8e8g1f3b8d7e1g1d7f8
d2d4d7d5c2c4e7e6b1c3f8e7c4d5e6d5c1f4c7c6d1c2g7g6e1c1g8f6f2f3b8a6e2e4a6b4c2b3c8e6
d2d4d7d5c2c4e7e6b1c3f8e7c4d5e6d5c1f4c7c6d1c2g7g6e2e3c8f5c2d2b8d7f2f3d7b6e3e4f5e6
d2d4d7d5c2c4e7e6b1c3f8e7c4d5e6d5c1f4c7c6e2e3c8f5g1e2b8d7e2g3f5g6f1e2g8f6h2h4h7h5
d2d4d7d5c2c4e7e6b1c3f8e7c4d5e6d5c1f4c7c6e2e3c8f5g2g4f5e6f1d3b8d7h2h3h7h5g4h5d7f6
d2d4d7d5c2c4e7e6b1c3f8e7c4d5e6d5c1f4c7c6e2e3c8f5g2g4f5e6h2h3e7d6g1e2g8e7d1b3e6c8
d2d4d7d5c2c4e7e6b1c3f8e7c4d5e6d5c1f4c7c6e2e3c8f5g2g4f5e6h2h3g8f6f1d3c6c5g1f3b8c6
d2d4d7d5c2c4e7e6b1c3f8e7c4d5e6d5c1f4c7c6e2e3c8f5g2g4f5e6h2h3g8f6g1f3b8d7f1d3d7b6
d2d4d7d5c2c4e7e6b1c3f8e7c4d5e6d5c1f4c7c6e2e3c8f5g2g4f5e6h2h4b8d7h4h5g8h6f1e2d7b6
d2d4d7d5c2c4e7e6b1c3f8e7c4d5e6d5c1f4g8f6d1c2e8g8e2e3c7c5d4c5e7c5g1f3b8c6f1e2d5d4
d2d4d7d5c2c4e7e6b1c3f8e7c4d5e6d5c1f4g8f6e2e3e8g8f1d3c7c5g1f3b8c6e1g1c8g4d4c5e7c5
d2d4d7d5c2c4e7e6b1c3f8e7c4d5e6d5c1f4g8f6e2e3e8g8g1f3c8f5h2h3c7c6g2g4f5g6f3e5f6d7
d2d4d7d5c2c4e7e6b1c3f8e7g1f3g8f6c1f4e8g8e2e3c7c5d4c5e7c5d1c2b8c6a1d1d8a5a2a3c5e7
d2d4d7d5c2c4e7e6b1c3f8e7g1f3g8f6c1g5e8g8e2e3b8d7a1c1a7a6c4c5c7c6f1d3b7b6c5b6c6c5
d2d4d7d5c2c4e7e6b1c3f8e7g1f3g8f6c1g5e8g8e2e3h7h6g5h4b7b6f1e2c8b7h4f6e7f6c4d5e6d5
d2d4d7d5c2c4e7e6b1c3f8e7g1f3g8f6c1g5e8g8e2e3h7h6g5h4b7b6h4f6e7f6c4d5e6d5d1d2c8e6
d2d4d7d5c2c4e7e6b1c3f8e7g1f3g8f6c1g5h7h6g5f6e7f6e2e3e8g8a1c1c7c6f1d3b8d7e1g1d5c4
d2d4d7d5c2c4e7e6b1c3f8e7g1f3g8f6c1g5h7h6g5f6e7f6e2e3e8g8a1c1c7c6f1d3b8d7e1g1d5c4
d2d4d7d5c2c4e7e6b1c3f8e7g1f3g8f6c1g5h7h6g5f6e7f6e2e3e8g8a1c1c7c6f1d3b8d7e1g1d5c4
d2d4d7d5c2c4e7e6b1c3f8e7g1f3g8f6c1g5h7h6g5f6e7f6e2e3e8g8d1c2b8a6a1d1c7c5d4c5d8a5
d2d4d7d5c2c4e7e6b1c3f8e7g1f3g8f6c1g5h7h6g5f6e7f6e2e3e8g8d1d2d5c4f1c4b8d7e1g1c7c5
d2d4d7d5c2c4e7e6b1c3f8e7g1f3g8f6c1g5h7h6g5h4b8d7e2e3e8g8a1c1c7c6f1d3d5c4d3c4b7b5
d2d4d7d5c2c4e7e6b1c3f8e7g1f3g8f6c1g5h7h6g5h4e8g8e2e3b7b6f1e2c8b7h4f6e7f6c4d5e6d5
d2d4d7d5c2c4e7e6b1c3f8e7g1f3g8f6e2e3e8g8a2a3b7b6c4d5e6d5f1d3c7c5f3e5c8b7c3e2b8c6
d2d4d7d5c2c4e7e6b1c3g8f6c1f4c7c5e2e3c5d4e3d4d5c4f1c4b8c6g1f3f8e7e1g1e8g8f1e1c8d7
d2d4d7d5c2c4e7e6b1c3g8f6c1g5b8d7e2e3c7c6a2a3f8e7g1f3e8g8f1d3d5c4d3c4f6d5g5e7d8e7
d2d4d7d5c2c4e7e6b1c3g8f6c1g5b8d7e2e3c7c6a2a3f8e7g1f3e8g8f1d3d5c4d3c4f6d5g5e7d8e7
d2d4d7d5c2c4e7e6b1c3g8f6c1g5b8d7e2e3c7c6d1c2d8a5c4d5f6d5e3e4d5c3g5d2a5a4c2c3a7a5
d2d4d7d5c2c4e7e6b1c3g8f6c1g5b8d7e2e3c7c6f1d3d8a5g5h4d5c4d3c4b7b5c4b3c8b7g1f3c6c5
d2d4d7d5c2c4e7e6b1c3g8f6c1g5b8d7e2e3c7c6f1d3d8a5g5h4d5c4d3c4b7b5c4d3c8b7g1e2a7a6
d2d4d7d5c2c4e7e6b1c3g8f6c1g5b8d7e2e3c7c6g1f3d8a5f3d2f8b4d1c2d5c4g5f6d7f6d2c4a5c7
d2d4d7d5c2c4e7e6b1c3g8f6c1g5b8d7e2e3c7c6g1f3d8a5f3d2f8b4d1c2d5c4g5f6d7f6d2c4a5c7
d2d4d7d5c2c4e7e6b1c3g8f6c1g5b8d7e2e3f8e7g1f3e8g8a1c1a7a6a2a3b7b6c4d5e6d5f1d3c8b7
d2d4d7d5c2c4e7e6b1c3g8f6c1g5b8d7e2e3f8e7g1f3e8g8a1c1a7a6a2a3h7h6g5h4d5c4f1c4b7b5
d2d4d7d5c2c4e7e6b1c3g8f6c1g5b8d7e2e3f8e7g1f3e8g8a1c1a7a6a2a3h7h6g5h4d5c4f1c4c7c5
d2d4d7d5c2c4e7e6b1c3g8f6c1g5b8d7e2e3f8e7g1f3e8g8a1c1a7a6a2a3h7h6g5h4d5c4f1c4c7c5
d2d4d7d5c2c4e7e6b1c3g8f6c1g5b8d7e2e3f8e7g1f3e8g8a1c1a7a6a2a3h7h6g5h4d5c4f1c4c7c5
d2d4d7d5c2c4e7e6b1c3g8f6c1g5b8d7e2e3f8e7g1f3e8g8a1c1a7a6c4d5e6d5f1d3c7c6d1c2f8e8
d2d4d7d5c2c4e7e6b1c3g8f6c1g5b8d7e2e3f8e7g1f3e8g8a1c1a7a6c4d5e6d5f1d3c7c6d1c2h7h6
d2d4d7d5c2c4e7e6b1c3g8f6c1g5b8d7e2e3f8e7g1f3e8g8a1c1a7a6c4d5e6d5f1d3c7c6e1g1f6e8
d2d4d7d5c2c4e7e6b1c3g8f6c1g5c7c5c4d5e6d5g5f6g7f6e2e3c8e6d1b3d8d7f1b5b8c6e3e4e8c8
d2d4d7d5c2c4e7e6b1c3g8f6c1g5c7c5e2e3c5d4e3d4f8e7g1f3e8g8f1d3d5c4d3c4b8c6e1g1b7b6
d2d4d7d5c2c4e7e6b1c3g8f6c1g5c7c6e2e3b8d7c4d5e6d5f1d3f8e7g1f3e8g8d1c2f8e8e1g1d7f8
d2d4d7d5c2c4e7e6b1c3g8f6c1g5f8e7c4d5f6d5g5e7d8e7e2e4d5c3b2c3c7c5g1f3e8g8f1d3c5d4
d2d4d7d5c2c4e7e6b1c3g8f6c1g5f8e7e2e3b8d7g1f3e8g8a1c1h7h6g5h4c7c6f1d3d5c4d3c4b7b5
d2d4d7d5c2c4e7e6b1c3g8f6c1g5f8e7e2e3b8d7g1f3e8g8d1b3c7c6f1e2d5c4b3c4f6d5g5f4d5f4
d2d4d7d5c2c4e7e6b1c3g8f6c1g5f8e7e2e3e8g8a1c1h7h6g5h4b7b6c4d5f6d5c3d5e6d5h4e7d8e7
d2d4d7d5c2c4e7e6b1c3g8f6c1g5f8e7e2e3e8g8d1b3d5c4f1c4c7c5d4c5b8d7c5c6b7c6g1f3f6d5
d2d4d7d5c2c4e7e6b1c3g8f6c1g5f8e7e2e3e8g8d1b3d5c4f1c4c7c5d4c5b8d7g1f3d7c5b3c2a7a6
d2d4d7d5c2c4e7e6b1c3g8f6c1g5f8e7e2e3e8g8d1b3d5c4f1c4c7c5d4c5d8a5g1f3a5c5e1g1b8c6
d2d4d7d5c2c4e7e6b1c3g8f6c1g5f8e7e2e3e8g8d1b3d5c4f1c4c7c5d4c5d8a5g1f3a5c5e1g1b8c6
d2d4d7d5c2c4e7e6b1c3g8f6c1g5f8e7e2e3e8g8d1b3d5c4f1c4c7c5d4c5d8a5g1f3a5c5e1g1b8c6
d2d4d7d5c2c4e7e6b1c3g8f6c1g5f8e7e2e3e8g8d1b3d5c4f1c4c7c5d4c5f6d7g5e7d8e7g1f3d7c5
d2d4d7d5c2c4e7e6b1c3g8f6c1g5f8e7e2e3e8g8f1d3b8d7g1f3b7b6c4d5e6d5e1g1c8b7d1e2c7c5
d2d4d7d5c2c4e7e6b1c3g8f6c1g5f8e7e2e3e8g8g1f3b8d7d1c2c7c5a1d1d8a5f1d3h7h6g5h4c5d4
d2d4d7d5c2c4e7e6b1c3g8f6c1g5f8e7e2e3e8g8g1f3b8d7d1c2c7c6f1d3d5c4d3c4f6d5g5e7d8e7
d2d4d7d5c2c4e7e6b1c3g8f6c1g5f8e7e2e3e8g8g1f3h7h6g5h4b7b6c4d5f6d5h4e7d8e7a1c1d5f6
d2d4d7d5c2c4e7e6b1c3g8f6c1g5f8e7e2e3e8g8g1f3h7h6g5h4b7b6f1e2c8b7h4f6e7f6c4d5e6d5
d2d4d7d5c2c4e7e6b1c3g8f6c1g5f8e7e2e3e8g8g1f3h7h6g5h4b7b6f1e2c8b7h4f6e7f6c4d5e6d5
d2d4d7d5c2c4e7e6b1c3g8f6c1g5f8e7e2e3e8g8g1f3h7h6g5h4b7b6f1e2c8b7h4f6e7f6c4d5e6d5
d2d4d7d5c2c4e7e6b1c3g8f6c1g5f8e7e2e3f6e4g5e7d8e7c4d5e4c3b2c3e6d5d1b3c7c6c3c4e8g8
d2d4d7d5c2c4e7e6b1c3g8f6c1g5f8e7e2e3f6e4g5e7d8e7f1d3e4c3b2c3b8d7g1f3e6e5d4e5d5c4
d2d4d7d5c2c4e7e6b1c3g8f6c1g5f8e7e2e3f6e4g5e7d8e7f1d3e4c3b2c3b8d7g1f3e8g8e1g1f8d8
d2d4d7d5c2c4e7e6b1c3g8f6c1g5f8e7e2e3h7h6g5h4e8g8a1c1b7b6h4f6e7f6c4d5e6d5d1f3c8e6
d2d4d7d5c2c4e7e6b1c3g8f6c1g5f8e7g1f3b8d7e2e3e8g8c4c5f6e4c3e4d5e4g5e7d8e7f3d2d7f6
d2d4d7d5c2c4e7e6b1c3g8f6c1g5f8e7g1f3e8g8c4c5b7b6b2b4b6c5d4c5a7a5a2a3d5d4g5f6g7f6
d2d4d7d5c2c4e7e6b1c3g8f6c1g5f8e7g1f3e8g8e2e3b8d7a1c1c7c6f1d3d5c4d3c4f6d5g5e7d8e7
d2d4d7d5c2c4e7e6b1c3g8f6c1g5f8e7g1f3e8g8e2e3b8d7c4c5c7c6f1d3h7h6g5h4e6e5d4e5f6e4
d2d4d7d5c2c4e7e6b1c3g8f6c1g5f8e7g1f3e8g8e2e3d5c4f1c4b8d7e1g1c7c5d1e2h7h6g5h4d7b6
d2d4d7d5c2c4e7e6b1c3g8f6c4d5e6d5c1g5c7c6d1c2b8a6e2e3a6b4c2d2c8f5a1c1a7a5a2a3b4a6
d2d4d7d5c2c4e7e6b1c3g8f6c4d5e6d5c1g5c7c6d1c2f8e7e2e3b8d7f1d3f6h5g5e7d8e7g1e2d7b6
d2d4d7d5c2c4e7e6b1c3g8f6c4d5e6d5c1g5c7c6e2e3c8f5d1f3f5g6g5f6d8f6f3f6g7f6a1d1b8d7
d2d4d7d5c2c4e7e6b1c3g8f6c4d5e6d5c1g5f8e7e2e3b8d7d1c2e8g8f1d3f8e8g1f3d7f8e1g1c7c6
d2d4d7d5c2c4e7e6b1c3g8f6c4d5e6d5c1g5f8e7e2e3e8g8f1d3b8d7g1e2f8e8e1g1d7f8b2b4a7a6
d2d4d7d5c2c4e7e6b1c3g8f6c4d5e6d5c1g5f8e7e2e3h7h6g5h4e8g8f1d3b7b6g1f3c8b7e1g1c7c5
d2d4d7d5c2c4e7e6b1c3g8f6c4d5e6d5c1g5f8e7e2e3h7h6g5h4e8g8f1d3b7b6g1f3c8b7e1g1c7c5
d2d4d7d5c2c4e7e6b1c3g8f6c4d5e6d5c1g5f8e7e2e3h7h6g5h4e8g8f1d3b7b6g1f3c8b7e1g1f6e4
d2d4d7d5c2c4e7e6b1c3g8f6e2e3c7c5g1f3b8c6a2a3d5c4f1c4c5d4e3d4f8e7e1g1e8g8c1e3c8d7
d2d4d7d5c2c4e7e6b1c3g8f6e2e3c7c5g1f3b8c6d4c5f8c5a2a3a7a5f1e2e8g8e1g1d5c4d1c2e6e5
d2d4d7d5c2c4e7e6b1c3g8f6f2f3b8c6e2e3f8e7g1h3e8g8h3f2f8e8f1e2e7b4c1d2e6e5d4e5e8e5
d2d4d7d5c2c4e7e6b1c3g8f6f2f3c7c5d4c5f8c5c4d5f6d5e2e4d5c3d1d8e8d8b2c3b8c6g1h3d8c7
d2d4d7d5c2c4e7e6b1c3g8f6g1f3b8d7c1g5c7c6e2e3d8a5f3d2f8b4d1c2e8g8g5h4c6c5d2b3a5a4
d2d4d7d5c2c4e7e6b1c3g8f6g1f3b8d7c1g5f8e7e2e3e8g8a1c1f8e8f1d3d5c4d3c4c7c5e1g1a7a6
d2d4d7d5c2c4e7e6b1c3g8f6g1f3b8d7e2e3f8e7b2b3e8g8f1d3b7b6e1g1c8b7c1b2a7a6a1c1f6e4
d2d4d7d5c2c4e7e6b1c3g8f6g1f3b8d7e2e3f8e7f1d3e8g8e1g1c7c5d1c2b7b6c4d5e6d5b2b3c8b7
d2d4d7d5c2c4e7e6b1c3g8f6g1f3b8d7e2e3f8e7f1d3e8g8e1g1d5c4d3c4c7c5d1e2a7a6f1d1b7b5
d2d4d7d5c2c4e7e6b1c3g8f6g1f3d5c4e2e3c7c5f1c4c5d4e3d4f8e7e1g1e8g8d1e2b8d7c4b3d7b6
d2d4d7d5c2c4e7e6b1c3g8f6g1f3f8b4a2a3b4c3b2c3d5c4d1a4b8c6c1g5d8d5g5f6g7f6g2g3c8d7
d2d4d7d5c2c4e7e6b1c3g8f6g1f3f8e7c1f4c7c5d4c5b8a6e2e3a6c5c4d5e6d5f1b5c8d7b5d7d8d7
d2d4d7d5c2c4e7e6b1c3g8f6g1f3f8e7c1g5h7h6g5f6e7f6d1b3c7c6e1c1d5c4b3c4b7b5c4b3a7a5
d2d4d7d5c2c4e7e6b1c3g8f6g1f3f8e7c4d5e6d5c1f4c7c6d1c2g7g6e2e3c8f5f1d3f5d3c2d3b8d7
d2d4d7d5c2c4e7e6b1c3g8f6g1f3f8e7e2e3e8g8f1d3c7c5d4c5d5c4d3c4d8d1e1d1b8c6a2a3e7c5
d2d4d7d5c2c4e7e6b1c3g8f6g1f3f8e7e2e3e8g8f1d3c7c5d4c5d5c4d3c4d8d1e1d1b8c6a2a3e7c5
d2d4d7d5c2c4e7e6b1c3g8f6g1f3f8e7e2e3e8g8f1d3c7c5e1g1c5d4e3d4d5c4d3c4b8d7c4b3d7b6
d2d4d7d5c2c4e7e6g1f3b8d7b1c3g8f6c1g5f8e7e2e3e8g8a1c1c7c6d1c2a7a6a2a3h7h6g5h4f8e8
d2d4d7d5c2c4e7e6g1f3c7c5c4d5e6d5g2g3b8c6f1g2g8f6e1g1f8e7b1c3e8g8c1e3c8e6d4c5f6g4
d2d4d7d5c2c4e7e6g1f3c7c5c4d5e6d5g2g3b8c6f1g2g8f6e1g1f8e7c1e3c5c4f3e5e8g8b2b3c4b3
d2d4d7d5c2c4e7e6g1f3c7c5c4d5e6d5g2g3g8f6f1g2f8e7e1g1e8g8b1c3b8c6c1g5c5d4f3d4h7h6
d2d4d7d5c2c4e7e6g1f3c7c5c4d5e6d5g2g3g8f6f1g2f8e7e1g1e8g8b1c3b8c6c1g5c5d4f3d4h7h6
d2d4d7d5c2c4e7e6g1f3c7c5c4d5e6d5g2g3g8f6f1g2f8e7e1g1e8g8b1c3b8c6c1g5c5d4f3d4h7h6
d2d4d7d5c2c4e7e6g1f3c7c6b1c3d5c4a2a4f8b4e2e3b7b5c1d2a7a5a4b5b4c3d2c3c6b5b2b3c8b7
d2d4d7d5c2c4e7e6g1f3c7c6b1d2f7f5g2g3f8d6f1g2b8d7e1g1d8f6c4d5e6d5d2b3g8e7c1f4e8g8
d2d4d7d5c2c4e7e6g1f3c7c6d1c2g8f6e2e3f6e4b1c3f7f5f3e5b8d7e5d3f8d6d3f4d7f6f2f3e4c3
d2d4d7d5c2c4e7e6g1f3c7c6d1c2g8f6g2g3g7g6f1g2f8g7e1g1e8g8f1d1b8d7b1d2f8e8b2b3b7b6
d2d4d7d5c2c4e7e6g1f3c7c6e2e3f7f5f1d3g8f6e1g1f8d6b2b3d8e7c1b2e8g8f3e5b7b6c4d5c6d5
d2d4d7d5c2c4e7e6g1f3c7c6g2g3f7f5f1g2g8f6e1g1f8e7b2b3e8g8c1a3b7b6a3e7d8e7f3e5c8b7
d2d4d7d5c2c4e7e6g1f3g8f6b1c3b8d7c1g5f8e7e2e3e8g8a1c1b7b6c4d5e6d5d1a4c7c5f1a6h7h6
d2d4d7d5c2c4e7e6g1f3g8f6b1c3b8d7c4d5e6d5c1g5f8e7e2e3c7c6d1c2d7f8f1d3f8e6h2h4h7h6
d2d4d7d5c2c4e7e6g1f3g8f6b1c3c7c5c1g5c5d4f3d4d5c4e2e3d8b6g5f6g7f6f1c4c8d7e1g1b8c6
d2d4d7d5c2c4e7e6g1f3g8f6b1c3c7c6e2e3b8d7f1d3f8b4a2a3b4a5d1c2d8e7c1d2d5c4d3c4e6e5
d2d4d7d5c2c4e7e6g1f3g8f6b1c3c7c6e2e3b8d7f1d3f8b4a2a3b4a5d1c2d8e7c1d2d5c4d3c4e6e5
d2d4d7d5c2c4e7e6g1f3g8f6b1c3c7c6e2e3b8d7f1d3f8b4e1g1e8g8c1d2d8e7d1b3d5c4b3c4b4d6
d2d4d7d5c2c4e7e6g1f3g8f6b1c3f8b4c1g5b8d7c4d5e6d5a1c1c7c6e2e3d8a5d1b3f6e4f1d3e4g5
d2d4d7d5c2c4e7e6g1f3g8f6b1c3f8b4c1g5b8d7c4d5e6d5d1c2e8g8a2a3b4c3b2c3c7c5e2e3d8a5
d2d4d7d5c2c4e7e6g1f3g8f6b1c3f8b4c1g5b8d7c4d5e6d5d1c2e8g8a2a3b4e7e2e3c7c5d4c5d7c5
d2d4d7d5c2c4e7e6g1f3g8f6b1c3f8b4c1g5b8d7c4d5e6d5d1c2e8g8a2a3b4e7e2e3c7c5f1e2b7b6
d2d4d7d5c2c4e7e6g1f3g8f6b1c3f8e7c1g5e8g8e2e3h7h6g5h4f6e4h4e7d8e7d1c2e4c3c2c3d5c4
d2d4d7d5c2c4e7e6g1f3g8f6b1c3f8e7c1g5h7h6g5f6e7f6e2e3e8g8a1c1a7a6c4d5e6d5f1d3c7c6
d2d4d7d5c2c4e7e6g1f3g8f6b1c3f8e7c1g5h7h6g5f6e7f6e2e3e8g8d1d2b8c6a1c1a7a6f1e2d5c4
d2d4d7d5c2c4e7e6g1f3g8f6b1c3f8e7c1g5h7h6g5h4e8g8e2e3b7b6a1c1c8b7f1e2d5c4e2c4b8d7
d2d4d7d5c2c4e7e6g1f3g8f6c1g5d5c4d1a4b8d7b1d2c7c5d2c4a7a6g5f6g7f6d4c5f8c5a4d1b7b5
d2d4d7d5c2c4e7e6g1f3g8f6c1g5f8e7b1c3e8g8e2e3h7h6g5f4c7c5d4c5e7c5c4d5f6d5c3d5e6d5
d2d4d7d5c2c4e7e6g1f3g8f6c1g5f8e7b1c3h7h6g5h4e8g8e2e3b7b6d1b3c8b7h4f6e7f6c4d5e6d5
d2d4d7d5c2c4e7e6g1f3g8f6c4d5e6d5b1c3c7c6c1g5h7h6g5h4c8f5d1b3g7g5h4g3d8b6e2e3b8a6
d2d4d7d5c2c4e7e6g1f3g8f6c4d5e6d5c1g5c7c6b1c3h7h6g5h4c8f5d1b3g7g5h4g3d8b6e2e3f6e4
d2d4d7d5c2c4e7e6g1f3g8f6g2g3d5c4f1g2c7c5d1a4c8d7a4c4d7c6d4c5b8d7c1e3c6d5c4a4d5c6
d2d4d7d5c2c4e7e6g1f3g8f6g2g3f8e7f1g2c7c6d1c2e8g8e1g1b7b6b1d2c8b7e2e4d5e4d2e4b8d7
d2d4d7d5c2c4e7e6g1f3g8f6g2g3f8e7f1g2e8g8e1g1d5c4d1c2a7a6c2c4b7b5c4c2c8b7c1d2b7e4
d2d4d7d5c2c4e7e6g2g3g8f6f1g2f8e7g1f3b8d7e1g1e8g8d1c2c7c6f1d1b7b6b2b3c8b7b1c3a8c8
d2d4d7d5c2c4e7e6g2g3g8f6f1g2f8e7g1f3e8g8e1g1d5c4b1d2c7c5d4c5b8c6d1c2e7c5d2c4d8e7
d2d4d7d5c2c4g8f6b1c3e7e6e2e3b8d7g1f3f8b4f1d3d5c4d3c4f6e4d1c2e4c3b2c3b4d6e1g1e8g8
d2d4d7d5c2c4g8f6c4d5f6d5e2e4d5f6b1c3e7e5d4e5d8d1e1d1f6g4c3d5e8d7g1h3c7c6d5c3g4e5
d2d4d7d5e2e3e7e6f1d3c7c5b2b3b8c6g1f3g8f6e1g1c8d7c1b2a8c8c2c3f8d6b1d2e6e5d4e5c6e5
d2d4d7d5e2e3g8f6c2c4e7e6b1c3f8e7g1f3e8g8f1e2d5c4e2c4c7c5e1g1b8c6d4c5e7c5d1d8f8d8
d2d4d7d5g1f3b8c6c1f4c8f5e2e3e7e6f1d3g8e7e1g1f5d3d1d3e7g6f4g3f8d6g3d6c7d6b1d2e8g8
d2d4d7d5g1f3b8c6c2c4c8g4c4d5g4f3g2f3d8d5e2e3e7e5b1c3f8b4c1d2b4c3b2c3d5d6a1b1b7b6
d2d4d7d5g1f3c7c5c2c4c5d4c4d5g8f6d1a4d8d7a4d4d7d5b1c3d5d4f3d4c8d7d4b5e8d8c1e3b8c6
d2d4d7d5g1f3c7c5c2c4d5c4d4d5e7e6b1c3e6d5d1d5d8d5c3d5f8d6f3d2g8e7d2c4e7d5c4d6e8e7
d2d4d7d5g1f3c7c5c2c4d5c4e2e3e7e6f1c4g8f6e1g1a7a6c4b3b8c6d1e2f8e7f1d1c5d4e3d4c6a5
d2d4d7d5g1f3c7c5c2c4e7e6c4d5e6d5b1c3b8c6g2g3g8f6f1g2f8e7e1g1e8g8c1g5c8e6d4c5e7c5
d2d4d7d5g1f3c7c5c2c4e7e6c4d5e6d5g2g3g8f6f1g2f8e7e1g1e8g8b1c3b8c6c1g5c5d4f3d4h7h6
d2d4d7d5g1f3c7c5c2c4e7e6c4d5e6d5g2g3g8f6f1g2f8e7e1g1e8g8b1c3b8c6c1g5c5d4f3d4h7h6
d2d4d7d5g1f3c7c5c2c4e7e6c4d5e6d5g2g3g8f6f1g2f8e7e1g1e8g8b1c3b8c6c1g5c5d4f3d4h7h6
d2d4d7d5g1f3c7c5c2c4e7e6c4d5e6d5g2g3g8f6f1g2f8e7e1g1e8g8b1c3b8c6c1g5c5d4f3d4h7h6
d2d4d7d5g1f3c7c5d4c5e7e6e2e4f8c5e4d5e6d5f1b5b8c6e1g1g8f6b1c3e8g8c1g5c5e7g5f6e7f6
d2d4d7d5g1f3c7c6c1g5h7h6g5h4d8b6b2b3b8d7e2e3e7e5f1e2e5e4f3d2c6c5d4c5d7c5b1c3g7g5
d2d4d7d5g1f3c7c6c2c4d5c4e2e3c8g4f1c4e7e6b1c3b8d7h2h3g4h5a2a3g8f6e3e4f8e7e1g1e8g8
d2d4d7d5g1f3c7c6c2c4e7e6e2e3f7f5f1e2g8f6e1g1f8d6b2b3d8e7c1b2b8d7f3e5e8g8b1d2g7g5
d2d4d7d5g1f3c7c6c2c4e7e6e2e3g8f6f1d3c6c5e1g1d5c4d3c4a7a6f3e5d8c7b1d2b7b5c4e2c5d4
d2d4d7d5g1f3c7c6c2c4g8f6b1c3e7e6e2e3b8d7d1c2f8d6f1d3e8g8e1g1d5c4d3c4a7a6f1d1b7b5
d2d4d7d5g1f3c7c6c2c4g8f6b1c3e7e6e2e3b8d7d1c2f8d6f1d3e8g8e1g1d5c4d3c4a7a6f1d1b7b5
d2d4d7d5g1f3c8f5c2c4e7e6c4d5e6d5d1b3b8c6c1g5f8e7g5e7g8e7e2e3d8d6b1d2e8g8a1c1a7a5
d2d4d7d5g1f3c8f5c2c4e7e6d1b3b8c6c1d2d5c4b3b7g8e7b7b5a8b8b5a4b8b2b1a3d8d7a3c4b2b8
d2d4d7d5g1f3e7e6c2c4a7a6c4c5b7b6c5b6c7c5b1c3b8d7c3a4c5c4c1d2f8d6b2b3c8b7e2e3c4b3
d2d4d7d5g1f3e7e6c2c4c7c5c4d5e6d5b1c3b8c6g2g3g8f6f1g2c8e6e1g1f8e7d4c5e7c5c1g5d5d4
d2d4d7d5g1f3e7e6c2c4d5c4e2e3c7c5f1c4g8f6e1g1a7a6e3e4b7b5c4d3c5d4a2a4b5a4e4e5f6d5
d2d4d7d5g1f3e7e6c2c4f8e7b1c3g8f6c1g5h7h6g5h4e8g8e2e3b7b6f1d3c8b7e1g1b8d7a1c1c7c5
d2d4d7d5g1f3e7e6c2c4g8f6c1g5b8d7e2e3f8e7b1c3e8g8a1c1f8e8d1c2c7c6f1d3d5c4d3c4f6d5
d2d4d7d5g1f3e7e6c2c4g8f6c1g5f8e7e2e3b8d7b1c3e8g8a1c1b7b6c4d5e6d5f1b5c8b7d1a4a7a6
d2d4d7d5g1f3e7e6c2c4g8f6c1g5f8e7e2e3b8d7b1c3e8g8a1c1c7c6d1c2c6c5c1d1d8a5c4d5f6d5
d2d4d7d5g1f3e7e6g2g3c7c5f1g2c5d4e1g1g8f6f3d4e6e5d4f3b8c6c2c4d5d4e2e3f8c5e3d4c5d4
d2d4d7d5g1f3e7e6g2g3c7c5f1g2c5d4e1g1g8f6f3d4e6e5d4f3b8c6c2c4d5d4e2e3f8c5e3d4c5d4
d2d4d7d5g1f3e7e6g2g3c7c5f1g2g8f6e1g1c5d4f3d4e6e5d4f3b8c6c2c4d5d4e2e3d4d3b1c3f8b4
d2d4d7d5g1f3g8f6c1f4e7e6e2e3f8e7f1d3c7c5c2c3b8c6b1d2a7a6h2h3b7b6f3e5c8b7d1e2f6d7
d2d4d7d5g1f3g8f6c2c4c7c6b1c3d5c4a2a4c8f5e2e3e7e6f1c4f8b4e1g1b8d7d1e2e8g8e3e4f5g6
d2d4d7d5g1f3g8f6c2c4c7c6b1c3e7e6c1g5b8d7e2e3d8a5c4d5f6d5d1d2f8b4a1c1e6e5a2a3b4d6
d2d4d7d5g1f3g8f6c2c4c7c6b1c3e7e6c1g5b8d7e2e3d8a5c4d5f6d5d1d2f8b4a1c1e8g8f1d3e6e5
d2d4d7d5g1f3g8f6c2c4c7c6b1c3e7e6c1g5b8d7e2e3d8a5f3d2f8b4d1c2e8g8a2a3d5c4g5f6d7f6
d2d4d7d5g1f3g8f6c2c4c7c6b1c3e7e6c1g5b8d7e2e3d8a5f3d2f8b4d1c2e8g8f1e2e6e5g5f6d7f6
d2d4d7d5g1f3g8f6c2c4c7c6b1c3e7e6c1g5d5c4e2e4b7b5e4e5h7h6g5h4g7g5f3g5h6g5h4g5f8e7
d2d4d7d5g1f3g8f6c2c4c7c6b1c3e7e6c1g5h7h6g5f6d8f6e2e3b8d7f1d3d5c4d3c4f8d6e1g1f6e7
d2d4d7d5g1f3g8f6c2c4c7c6b1c3e7e6d1b3b8d7c1g5d8a5g5d2a5b6e2e3d5c4b3c2f8d6f1c4e6e5
d2d4d7d5g1f3g8f6c2c4c7c6b1c3e7e6e2e3b8d7d1c2f8d6f1d3e8g8e1g1d5c4d3c4a7a6f1d1b7b5
d2d4d7d5g1f3g8f6c2c4c7c6b1c3g7g6c1g5f8g7e2e3e8g8f1d3c8e6d1e2b8d7e1g1h7h6g5h4e6g4
d2d4d7d5g1f3g8f6c2c4c7c6e2e3c8f5b1c3e7e6f1d3f5d3d1d3b8d7e1g1f8d6e3e4d5e4c3e4f6e4
d2d4d7d5g1f3g8f6c2c4c7c6e2e3c8f5d1b3d8c7c4d5c6d5f1b5b8c6c1d2e7e6e1g1f8d6d2b4e8g8
d2d4d7d5g1f3g8f6c2c4c7c6e2e3c8f5f1d3f5d3d1d3e7e6e1g1b8d7b2b3f6e4f3d2d8h4g2g3h4h3
d2d4d7d5g1f3g8f6c2c4d5c4b1c3a7a6a2a4c8f5e2e3e7e6f1c4f8b4e1g1e8g8d1e2f5g4f1d1b8d7
d2d4d7d5g1f3g8f6c2c4d5c4b1c3a7a6d1a4b7b5a4c2b8c6e2e4e7e6c1g5c6d4f3d4d8d4a1d1d4c5
d2d4d7d5g1f3g8f6c2c4d5c4b1c3c7c6a2a4c8f5e2e3e7e6f1c4f8b4e1g1b8d7d1e2f5g6e3e4b4c3
d2d4d7d5g1f3g8f6c2c4d5c4b1c3c7c6a2a4c8f5e2e3e7e6f1c4f8b4e1g1b8d7f3h4e8g8h4f5e6f5
d2d4d7d5g1f3g8f6c2c4d5c4b1c3c7c6a2a4c8f5f3e5e7e6f2f3f8b4e2e4f5e4f3e4f6e4c1d2d8d4
d2d4d7d5g1f3g8f6c2c4d5c4b1c3c7c6a2a4c8g4f3e5g4h5g2g3e7e6f1g2f8b4e5c4f6d5d1b3b8a6
d2d4d7d5g1f3g8f6c2c4d5c4b1c3e7e6e2e4f8b4c1g5c7c5f1c4c5d4f3d4d8a5g5d2a5c5c4b5c8d7
d2d4d7d5g1f3g8f6c2c4d5c4d1a4c7c6a4c4c8f5b1c3e7e6g2g3b8d7f1g2f5c2e2e3f8e7e1g1e8g8
d2d4d7d5g1f3g8f6c2c4d5c4e2e3c8g4f1c4e7e6e1g1b8d7b1c3f8d6e3e4e6e5d4e5d7e5c4e2g4f3
d2d4d7d5g1f3g8f6c2c4d5c4e2e3e7e6f1c4c7c5e1g1a7a6a2a4b8c6d1e2c5d4f1d1f8e7e3d4e8g8
d2d4d7d5g1f3g8f6c2c4d5c4e2e3e7e6f1c4c7c5e1g1a7a6a2a4b8c6d1e2c5d4f1d1f8e7e3d4e8g8
d2d4d7d5g1f3g8f6c2c4d5c4e2e3e7e6f1c4c7c5e1g1a7a6c4b3b8c6b1c3b7b5d1e2c6a5d4c5a5b3
d2d4d7d5g1f3g8f6c2c4e7e6b1c3b8d7c1g5f8e7e2e3e8g8a1c1a7a6a2a3c7c5d4c5d7c5c4d5e6d5
d2d4d7d5g1f3g8f6c2c4e7e6b1c3c7c6c1g5d5c4e2e4b7b5e4e5h7h6g5h4g7g5f3g5f6d5g5f7d8h4
d2d4d7d5g1f3g8f6c2c4e7e6b1c3c7c6e2e3b8d7f1d3d5c4d3c4b7b5c4d3a7a6e3e4c6c5e4e5c5d4
d2d4d7d5g1f3g8f6c2c4e7e6b1c3f8e7c1f4e8g8e2e3c7c5d4c5e7c5f1e2d5c4e2c4a7a6d1e2b7b5
d2d4d7d5g1f3g8f6c2c4e7e6b1c3f8e7c1g5h7h6g5f6e7f6e2e3e8g8d1b3c7c6a1d1b8d7f1d3b7b6
d2d4d7d5g1f3g8f6c2c4e7e6b1c3f8e7c1g5h7h6g5h4e8g8a1c1f6e4h4e7d8e7e2e3c7c6f1d3e4c3
d2d4d7d5g1f3g8f6c2c4e7e6b1c3f8e7d1c2e8g8e2e4d5e4c3e4b8d7f1d3f6e4d3e4d7f6e4d3e7b4
d2d4d7d5g1f3g8f6c2c4e7e6c1g5b8d7e2e3f8e7b1c3e8g8a1c1b7b6c4d5e6d5d1a4c7c5a4c6a8b8
d2d4d7d5g1f3g8f6c2c4e7e6c1g5f8e7e2e3b8d7b1c3e8g8a1c1f8e8d1c2h7h6g5h4c7c5c4d5f6d5
d2d4d7d5g1f3g8f6c2c4e7e6c4d5e6d5b1c3c7c6d1c2g7g6c1g5f8g7e2e3c8f5f1d3f5d3c2d3e8g8
d2d4d7d5g1f3g8f6c2c4e7e6e2e3c7c5f1d3b8c6e1g1d5c4d3c4a7a6b1c3b7b5c4d3c8b7a2a4b5b4
d2d4d7d5g1f3g8f6c2c4e7e6g2g3d5c4f1g2b8c6e1g1a8b8b1c3b7b5e2e4f8e7c1f4e8g8a2a4a7a6
d2d4d7d5g1f3g8f6e2e3c7c5c2c4e7e6f1d3b8c6e1g1a7a6b1c3d5c4d3c4b7b5c4d3c8b7a2a4b5b4
d2d4d7d5g1f3g8f6e2e3c7c5c2c4e7e6f1d3b8c6e1g1d5c4d3c4a7a6a2a4f8e7b1c3e8g8b2b3c5d4
d2d4d7d5g1f3g8f6e2e3c7c6f1d3g7g6b1d2f8g7e3e4d5e4d2e4e8g8e4g3f6d5c2c3c8g4h2h3g4f3
d2d4d7d5g1f3g8f6e2e3c8f5f1d3e7e6d3f5e6f5d1d3d8c8b2b3b8a6e1g1f8e7c2c4e8g8b1c3c7c6
d2d4d7d5g1f3g8f6e2e3e7e6f1d3c7c5e1g1b8c6b2b3f8d6c1b2e8g8b1d2d8e7f3e5f8d8a2a3c8d7
d2d4d7d5g1f3g8f6g2g3c7c6f1g2c8f5e1g1e7e6c2c4b8d7b2b3f8e7b1c3f6e4c1b2d8a5d1c1e8g8
d2d4d7d6c2c4e7e5b1c3e5d4d1d4b8d7g1f3g8f6b2b3f8e7c1b2c7c6e2e3e8g8f1e2d8b6e1g1d7c5
d2d4d7d6c2c4e7e5g1f3e5e4f3g5f7f5b1c3g8f6h2h4b8c6g5h3g7g6e2e3f8h6g2g3c6e7b2b3c8e6
d2d4d7d6e2e4e7e5d4e5d6e5d1d8e8d8g1f3f8d6b1c3c8e6c1e3g8f6e1c1f6g4e3g5f7f6g5h4b8d7
d2d4d7d6e2e4g7g6b1c3c7c6c1e3f8g7d1d2b7b5f1d3b8d7f2f4d7b6b2b3g8f6g1f3a7a6a2a4b5b4
d2d4d7d6e2e4g8f6b1c3g7g6g1f3f8g7f1e2e8g8e1g1b8c6a2a4e7e5d4d5c6e7a4a5h7h6a5a6c7c6
d2d4d7d6e2e4g8f6b1c3g7g6g2g3f8g7f1g2e8g8g1e2b8d7h2h3e7e5e1g1e5d4e2d4f8e8f1e1d7c5
d2d4d7d6e2e4g8f6f2f3d6d5e4e5f6d7f3f4c7c5g1f3b8c6c1e3c5d4f3d4c6d4e3d4d7b8b1c3b8c6
d2d4d7d6g1f3g7g6c2c4f8g7e2e4b8d7b1c3e7e5d4d5a7a5f1e2g8f6e1g1e8g8d1c2d7c5c1g5h7h6
d2d4e7e6c2c4b7b6b1c3c8b7a2a3f7f5d4d5g8f6g1f3f8e7g2g3f6e4f1g2e4c3b2c3b8a6f3d4e8g8
d2d4e7e6c2c4b7b6e2e4c8b7d1c2d8h4b1d2f8b4f1d3f7f5g1f3b4d2e1f1h4h5c1d2g8f6e4f5b7f3
d2d4e7e6c2c4b7b6e2e4c8b7f1d3b8c6g1e2c6b4e1g1b4d3d1d3g8e7b1c3d7d6d4d5d8d7c1e3e7g6
d2d4e7e6c2c4b7b6e2e4c8b7f1d3f7f5e4f5f8b4e1f1g8f6d3e2e8g8c4c5b6c5a2a3b4a5d4c5f6d5
d2d4e7e6c2c4d7d5b1c3f8e7g1f3g8f6c1g5e8g8e2e3b8d7d1c2c7c5c4d5f6d5g5e7d8e7c3d5e6d5
d2d4e7e6c2c4d7d5g1f3d5c4d1a4b8d7b1c3a7a6a4c4b7b5c4d3c8b7e2e4g8f6a2a3c7c5e4e5f6d5
d2d4e7e6c2c4f7f5b1c3f8b4d1c2g8f6e2e3e8g8f1d3d7d6g1e2c7c5a2a3b4c3e2c3b8c6d4c5d6c5
d2d4e7e6c2c4f7f5b1c3g8f6e2e3d7d5f1d3c7c6f2f4f8e7g1f3e8g8e1g1b7b6c1d2c8a6d1e2a6b7
d2d4e7e6c2c4f7f5e2e3g8f6b1c3d7d5g1h3c7c6c1d2f8d6d1c2e8g8e1c1d8e7f2f3d5c4e3e4f5e4
d2d4e7e6c2c4f7f5g1f3g8f6b1c3f8e7d1c2d7d5b2b3e8g8e2e3c7c6f3e5e7b4c1d2b4c3d2c3f6e4
d2d4e7e6c2c4f7f5g2g3f8b4c1d2b4e7f1g2g8f6b1c3e8g8g1f3f6e4e1g1b7b6d1c2c8b7f3e5e4c3
d2d4e7e6c2c4f7f5g2g3f8b4c1d2b4e7f1g2g8f6b1c3e8g8g1f3f6e4e1g1e7f6c3e4f5e4f3e1f6d4
d2d4e7e6c2c4f7f5g2g3g8f6b1c3f8e7f1g2e8g8g1f3d7d5e1g1c7c6d1c2b8d7c4d5c6d5c3b5d7b6
d2d4e7e6c2c4f7f5g2g3g8f6f1g2f8b4c1d2b4e7b1c3e8g8g1f3d7d6e1g1d8e8d1c2e8h5e2e4e6e5
d2d4e7e6c2c4f7f5g2g3g8f6f1g2f8e7b1c3e8g8d4d5e7b4c1d2e6e5e2e3d7d6g1e2a7a6d1c2d8e8
d2d4e7e6c2c4f7f5g2g3g8f6f1g2f8e7b1c3e8g8e2e3d7d5g1e2c7c6b2b3e7d6e1g1d8e7d1c2f6e4
d2d4e7e6c2c4f7f5g2g3g8f6f1g2f8e7b1c3e8g8e2e3d7d5g1e2c7c6b2b3f6e4e1g1b8d7c1b2d7f6
d2d4e7e6c2c4f7f5g2g3g8f6f1g2f8e7b1c3e8g8e2e3d7d6g1e2c7c6e1g1e6e5d4d5d8e8e3e4e8h5
d2d4e7e6c2c4f7f5g2g3g8f6f1g2f8e7g1f3d7d5e1g1e8g8d1c2c8d7b2b3a7a5c1a3c7c6a3e7d8e7
d2d4e7e6c2c4f7f5g2g3g8f6f1g2f8e7g1f3e8g8e1g1d7d6b1c3d8e8f1e1e8g6e2e4f6e4c3e4f5e4
d2d4e7e6c2c4f7f5g2g3g8f6f1g2f8e7g1f3e8g8e1g1f6e4b2b3e7f6c1b2b7b6b1d2c8b7f3e5d7d6
d2d4e7e6c2c4f7f5g2g3g8f6f1g2f8e7g1h3e8g8e1g1d7d6b1c3d8e8e2e4f5e4h3f4c7c6c3e4f6e4
d2d4e7e6c2c4f8b4c1d2b4d2d1d2g8f6b1c3d7d5f2f3b8c6e1c1e8g8e2e3d8e7c4d5f6d5e3e4d5c3
d2d4e7e6c2c4f8b4c1d2b4d2d1d2g8f6b1c3d7d6e2e4e8g8e1c1b8c6d4d5c6e7f2f4e6d5c4d5c7c6
d2d4e7e6c2c4f8b4c1d2d8e7e2e4d7d5e4e5b8c6g1f3b4d2d1d2d5c4b1c3g8h6d4d5c6e5f3e5e6d5
d2d4e7e6c2c4f8b4c1d2d8e7g2g3b8c6g1f3g8f6b1c3b4c3d2c3f6e4a1c1d7d6d4d5e4c3c1c3c6d8
d2d4e7e6c2c4g8f6b1c3d7d5c4d5e6d5c1g5c7c6e2e3f8e7f1d3b8d7g1e2f6h5g5e7d8e7g2g4h5f6
d2d4e7e6c2c4g8f6b1c3f8b4d1c2b8c6g1f3d7d6c1d2e8g8a2a3b4c3d2c3d8e7e2e3e6e5d4d5c6b8
d2d4e7e6c2c4g8f6b1c3f8b4e2e3e8g8g1f3c7c5f1d3d7d5e1g1d5c4d3c4b8d7d1e2b7b6c1d2c5d4
d2d4e7e6c2c4g8f6b1c3f8b4e2e3e8g8g1f3c7c5f1d3d7d5e1g1d5c4d3c4b8d7d1e2b7b6f1d1c5d4
d2d4e7e6c2c4g8f6g1f3b7b6g2g3c8a6b1d2f8b4d1b3d8e7f1g2a6b7e1g1b4d2c1d2e8g8a1d1d7d6
d2d4e7e6c2c4g8f6g1f3b7b6g2g3c8a6b2b3f8b4c1d2b4e7b1c3d7d5c4d5e6d5f1g2e8g8e1g1b8d7
d2d4e7e6c2c4g8f6g1f3b7b6g2g3c8b7f1g2f8e7e1g1e8g8b1c3f6e4d1c2e4c3c2c3b7e4c1f4b8c6
d2d4e7e6c2c4g8f6g1f3d7d5b1c3c7c6e2e3b8d7d1c2f8d6b2b3e8g8f1e2b7b6e1g1c8b7c1b2f8e8
d2d4e7e6c2c4g8f6g1f3d7d5b1c3f8e7c1f4e8g8e2e3c7c5d4c5e7c5a2a3b8c6b2b4c5e7c4d5f6d5
d2d4e7e6c2c4g8f6g2g3f8b4c1d2b4e7f1g2d7d5g1f3e8g8e1g1c7c6d1c2b8d7b2b3b7b6f1d1c8a6
d2d4e7e6e2e4d7d5b1c3f8b4e4e5c7c5a2a3b4c3b2c3d8c7d1g4f7f5g4g3c5d4c3d4g8e7e1d2e8g8
d2d4e7e6e2e4d7d5b1c3f8b4e4e5c7c5a2a3b4c3b2c3d8c7d1g4f7f5g4g3g8e7c1d2e8g8f1d3b7b6
d2d4e7e6e2e4d7d5b1c3f8b4e4e5c7c5a2a3b4c3b2c3d8c7d1g4f7f5g4h5g7g6h5d1b8c6g1f3c8d7
d2d4e7e6e2e4d7d5b1d2c7c5e4d5e6d5g1f3a7a6d4c5f8c5d2b3c5a7c1g5g8f6f3d4e8g8f1e2d8d6
d2d4e7e6e2e4d7d5b1d2c7c5e4d5e6d5g1f3g8f6f1b5c8d7b5d7b8d7e1g1f8e7d4c5d7c5f3d4d8d7
d2d4e7e6e2e4d7d5b1d2d5e4d2e4b8d7g1f3g8f6e4f6d7f6c1g5f8e7f1d3c7c5e1g1c5d4f3d4e8g8
d2d4e7e6e2e4d7d5e4d5e6d5g1f3g8f6c1g5c7c6f1d3c8e6e1g1b8d7f1e1d8b6b1d2f8e7a1b1h7h6
d2d4e7e6e2e4d7d5e4e5c7c5c2c3b8c6g1f3c8d7f1e2g8e7b1a3c5d4c3d4e7f5a3c2c6b4c2e3f5e3
d2d4e7e6g1f3f7f5g2g3g8f6f1g2f8e7e1g1e8g8c2c4d7d6b2b3a7a5c1b2d8e8b1d2b8c6a2a3e7d8
d2d4e7e6g1f3g8f6c1g5c7c5e2e3f8e7f1d3b7b6c2c3c8b7b1d2c5d4c3d4f6d5d2c4e8g8h2h4f7f5
d2d4e7e6g1f3g8f6c2c4b7b6b1c3c8b7c1g5h7h6g5f6d8f6e2e4f8b4f1d3c7c5e1g1c5d4c3b5f6d8
d2d4e7e6g1f3g8f6c2c4b7b6g2g3c8a6b2b3a6b7f1g2f8b4c1d2a7a5e1g1e8g8d1c2c7c5f1d1b4d2
d2d4e7e6g1f3g8f6c2c4b7b6g2g3c8b7f1g2f8e7e1g1e8g8b1c3f6e4d1c2e4c3c2c3b7e4b2b3c7c5
d2d4e7e6g1f3g8f6c2c4b7b6g2g3c8b7f1g2f8e7e1g1e8g8b2b3d7d5c4d5e6d5c1b2b8d7b1c3f8e8
d2d4e7e6g1f3g8f6c2c4b7b6g2g3c8b7f1g2f8e7e1g1e8g8d1c2c7c5b2b3c5d4f3d4b7g2g1g2d7d5
d2d4e7e6g1f3g8f6c2c4d7d5c4d5e6d5b1c3c7c6d1c2c8g4c1g5b8d7e2e3f8d6f1d3d8c7e1c1h7h6
d2d4e7e6g1f3g8f6c2c4f8b4c1d2c7c5d2b4c5b4g2g3b7b6f1g2c8b7e1g1e8g8b1d2d7d6d1b3a7a5
d2d4e7e6g2g3c7c5g1f3c5d4f3d4d7d5f1g2g8f6e1g1e6e5d4b3c8e6c2c4b8c6c4d5f6d5b1d2f8e7
d2d4f7f5b1c3g8f6c1g5d7d5g5f6e7f6e2e3c8e6f1d3b8c6a2a3d8d7g1f3f8d6c3b5d6e7e1g1c6d8
d2d4f7f5c1g5c7c6e2e3g7g6c2c4f8g7b1c3d7d6f1d3d8a5g1e2b8d7e1g1e7e5d4e5d6e5a2a3h7h6
d2d4f7f5c2c4g8f6g2g3e7e6f1g2d7d5g1f3c7c6e1g1f8d6f3e5e8g8c1f4f6g4e5g4d6f4g3f4f5g4
d2d4f7f5c2c4g8f6g2g3e7e6f1g2f8b4c1d2b4e7g1f3e8g8e1g1c7c6d1b3b8a6b1c3d8e8d4d5a6c5
d2d4f7f5e2e4f5e4b1c3g8f6c1g5c7c6f2f3d8a5g5f6e7f6f3e4f8b4d1f3d7d5g1e2e8g8e4d5a5d5
d2d4f7f5e2e4f5e4f2f3e4f3g1f3g8f6f1d3d7d6e1g1c8g4b1c3b8c6c1e3d8d7d4d5c6e5d3b5c7c6
d2d4f7f5g1f3g8f6g2g3g7g6f1g2f8g7e1g1e8g8c2c4c7c6b1c3b8a6b2b3d7d6c1b2c8d7f1e1d8a5
d2d4f7f5g2g3g8f6f1g2e7e6g1f3f8e7c2c4e8g8b1c3d7d6c1f4d8e8a1c1b8c6d4d5c6d8c3b5e8d7
d2d4f7f5g2g3g8f6f1g2e7e6g1f3f8e7e1g1e8g8c2c4c7c6b1c3d7d5c1g5b8d7e2e3d8e8d1c2g8h8
d2d4f7f5g2g3g8f6f1g2g7g6g1f3f8g7b2b3e8g8c1b2d7d5c2c4c7c6e1g1c8e6f3g5e6f7b1c3d8e8
d2d4f7f5g2g3g8f6f1g2g7g6g1f3f8g7e1g1e8g8b2b4f6e4c2c4e7e6c1b2b7b6b1c3c8b7a1c1a7a5
d2d4f7f5g2g3g8f6f1g2g7g6g1f3f8g7e1g1e8g8d4d5c7c6c2c4d7d6f3d4d8c7b1c3e7e5d5e6b8a6
d2d4f7f5g2g3g8f6f1g2g7g6g1h3f8g7e1g1e8g8c2c4b8c6b1c3e7e6d4d5c6e5b2b3e5f7c1a3f8e8
d2d4f7f5g2g3g8f6f1g2g7g6g1h3f8g7h3f4b8c6d4d5c6e5b1c3c7c6e2e4f5e4c3e4f6e4g2e4c6d5
d2d4g7g6c2c4f8g7g1f3c7c5g2g3c5d4f3d4b8c6d4c2b7b6f1g2c8a6b1a3a8c8a1b1g8f6e1g1e8g8
d2d4g7g6e2e4f8g7b1c3d7d6c1e3c7c6d1d2b7b5f2f3b8d7h2h4h7h5g1h3d8a5h3g5g8h6a2a3a8b8
d2d4g7g6e2e4f8g7c2c3c7c6f1d3d7d6f2f4d6d5e4e5h7h5g1f3g8h6c1e3c8f5d3f5h6f5e3f2b8a6
d2d4g7g6e2e4f8g7c2c4d7d6b1c3b8d7g1e2e7e5c1e3g8e7d1d2e8g8e1c1a7a6h2h4e5d4e2d4d7e5
d2d4g7g6e2e4f8g7c2c4d7d6b1c3e7e5d4e5d6e5d1d8e8d8f2f4b8c6g1f3c6d4e1f2e5f4c1f4d4e6
d2d4g7g6e2e4f8g7c2c4d7d6b1c3g8f6f2f3b8d7c1e3e8g8f1d3e7e5g1e2f6h5d4e5d6e5e1g1c7c6
d2d4g7g6e2e4f8g7g1f3d7d6b1c3g8f6f1e2e8g8e1g1b8d7e4e5f6e8c1f4d7b6f1e1c7c6h2h3e8c7
d2d4g7g6e2e4f8g7g1f3d7d6c2c3g8f6f1d3e8g8e1g1b8c6c1g5h7h6g5h4e7e5d4e5d6e5b1a3c8e6
d2d4g7g6e2e4f8g7g1f3d7d6f1e2e7e6c2c3b8d7e1g1g8e7b1d2b7b6a2a4a7a6f1e1c8b7e2d3e8g8
d2d4g7g6g1f3f7f5g2g3f8g7f1g2g8f6e1g1e8g8c2c4d7d6d4d5c7c5b1c3b8a6f3e1a8b8e1c2a6c7
d2d4g8f6b1c3d7d5c1g5c8f5f2f3f5g6e2e4d5e4d1d2e7e6f3e4f8b4d2e3f6g4e3d2g4f6d2e3f6g4
d2d4g8f6b1c3d7d5c1g5c8f5g5f6g7f6e2e3c7c6f1d3f5g6f2f4g6d3d1d3e7e6e3e4d5e4c3e4f6f5
d2d4g8f6b1c3d7d5c1g5h7h6g5f6e7f6e2e3c7c6f1d3f8d6d1f3e8g8g1e2f8e8e1c1b7b5g2g4b5b4
d2d4g8f6b1c3d7d5c1g5h7h6g5f6e7f6e2e4f8b4e4d5d8d5g1f3e8g8f1e2d5a5d1d2b8d7a2a3d7b6
d2d4g8f6b1c3g7g6e2e4d7d6g1f3f8g7f1c4e8g8e1g1c8g4h2h3g4f3d1f3b8c6c1e3e7e5d4e5c6e5
d2d4g8f6c1g5d7d5g5f6e7f6e2e3c8e6b1d2c7c6f1d3f6f5d1f3g7g6g1e2b8d7e1g1f8d6c2c4d7f6
d2d4g8f6c1g5d7d5g5f6e7f6e2e3c8e6g2g3f6f5f1d3c7c6b1d2b8d7g1e2f8d6e1g1e8g8c2c3d7f6
d2d4g8f6c1g5e7e6e2e3h7h6g5h4c7c5c2c3c5d4c3d4g7g5h4g3f6e4b1c3e4g3h2g3d7d5f1d3f8g7
d2d4g8f6c1g5e7e6e2e4h7h6g5f6d8f6b1c3d7d6d1d2g7g5f1c4b8c6g1e2f8g7a1d1c8d7e1g1e8c8
d2d4g8f6c1g5e7e6e2e4h7h6g5f6d8f6g1f3d7d6b1c3g7g6d1d2f6e7e1c1a7a6h2h4f8g7g2g3b7b5
d2d4g8f6c1g5f6e4g5f4c7c5f2f3e4f6d4d5e7e6b1c3f6h5f4e3d7d6d1d2e6e5g2g4h5f6e3f2a7a6
d2d4g8f6c1g5f6e4g5f4d7d5b1d2e4d2d1d2c8f5e2e3e7e6g1f3f8e7c2c4e8g8a1c1c7c6f1e2b8d7
d2d4g8f6c1g5f6e4h2h4c7c5d4c5d8a5b1d2e4g5h4g5g7g6c2c3a5c5g1f3f8g7e2e3a7a6a2a4d7d5
d2d4g8f6c1g5g7g6g5f6e7f6e2e3d7d5c2c4d5c4f1c4f8d6b1c3e8g8g1f3b8d7e1g1d7b6c4b3f8e8
d2d4g8f6c2c4b7b6b1c3c8b7f2f3d7d5c4d5f6d5e2e4d5c3b2c3e7e6f1b5b8d7g1e2f8e7e1g1a7a6
d2d4g8f6c2c4c7c5d4d5b7b5c4b5a7a6b5a6c8a6b1c3d7d6g1f3g7g6g2g3f8g7f1g2b8d7e1g1d7b6
d2d4g8f6c2c4c7c5d4d5b7b5c4b5a7a6b5a6g7g6b1c3c8a6e2e4a6f1e1f1d7d6g2g3f8g7f1g2b8d7
d2d4g8f6c2c4c7c5d4d5b7b5c4b5a7a6b5a6g7g6g2g3f8g7f1g2d7d6g1h3b8a6h3f4d8b6e1g1e8g8
d2d4g8f6c2c4c7c5d4d5b7b5g1f3g7g6c4b5a7a6b5b6d8b6b1c3d7d6f3d2f8g7e2e4e8g8f1e2a6a5
d2d4g8f6c2c4c7c5d4d5b7b5g1f3g7g6d1c2f8g7e2e4d7d6c4b5e8g8b1c3a7a6a2a4a6b5f1b5b8a6
d2d4g8f6c2c4c7c5d4d5d7d6b1c3g7g6e2e4f8g7c1g5h7h6g5h4g6g5h4g3d8a5f1d3f6e4d3e4g7c3
d2d4g8f6c2c4c7c5d4d5d7d6b1c3g7g6e2e4f8g7f1d3e8g8g1f3c8g4h2h3g4f3d1f3b8d7f3d1e7e6
d2d4g8f6c2c4c7c5d4d5d7d6b1c3g7g6g1f3f8g7e2e4e8g8c1f4a7a6a2a4d8a5f4d2e7e6f1e2e6d5
d2d4g8f6c2c4c7c5d4d5e7e5b1c3d7d6e2e4g7g6f1d3b8a6g1e2a6b4d3b1f8g7h2h3c8d7c1e3e8g8
d2d4g8f6c2c4c7c5d4d5e7e5b1c3d7d6e2e4g7g6f1e2f8g7c1g5b8a6g1f3h7h6g5d2c8g4a2a3g4f3
d2d4g8f6c2c4c7c5d4d5e7e5b1c3d7d6e2e4g7g6f2f3b8a6c1e3a6c7d1d2a7a6a2a4b7b6f1d3a8b8
d2d4g8f6c2c4c7c5d4d5e7e5b1c3d7d6e2e4g7g6f2f3f6h5c1e3f8g7d1d2e8g8g2g4h5f4g1e2b8d7
d2d4g8f6c2c4c7c5d4d5e7e5b1c3d7d6e2e4g7g6g1f3f8g7c1g5b8a6f1e2a6c7f3d2c8d7a2a4b7b6
d2d4g8f6c2c4c7c5d4d5e7e5b1c3d7d6g2g3g7g6f1h3b8d7g1f3f8g7e1g1a7a6e2e4e8g8f1e1f6e8
d2d4g8f6c2c4c7c5d4d5e7e6b1c3e6d5c4d5d7d6e2e4g7g6f2f4f8g7f1b5f6d7a2a4d8h4e1f1e8g8
d2d4g8f6c2c4c7c5d4d5e7e6b1c3e6d5c4d5d7d6e2e4g7g6g1f3f8g7f1d3e8g8h2h3a7a6a2a4b8d7
d2d4g8f6c2c4c7c5d4d5e7e6b1c3e6d5c4d5d7d6e2e4g7g6g1f3f8g7f1e2e8g8e1g1f8e8f3d2b8a6
d2d4g8f6c2c4c7c5d4d5e7e6b1c3e6d5c4d5d7d6e2e4g7g6g1f3f8g7h2h3e8g8f1d3b7b5c3b5f8e8
d2d4g8f6c2c4c7c5d4d5e7e6b1c3e6d5c4d5d7d6g1f3g7g6c1g5f8g7f3d2h7h6g5h4g6g5h4g3f6h5
d2d4g8f6c2c4c7c5d4d5e7e6b1c3e6d5c4d5d7d6g1f3g7g6f3d2b8d7g2g3f8g7f1g2e8g8e1g1d8e7
d2d4g8f6c2c4c7c5d4d5e7e6b1c3e6d5c4d5d7d6g1f3g7g6g2g3f8g7f1g2e8g8e1g1a7a6a2a4b8d7
d2d4g8f6c2c4c7c5d4d5g7g6b1c3d7d6e2e4b7b5c4b5f8g7g1f3e8g8f1e2a7a6b5a6c8a6e1g1d8c7
d2d4g8f6c2c4c7c6b1c3d7d5c4d5c6d5g1f3b8c6c1f4c8f5e2e3e7e6f1b5f8b4f3e5d8a5b5c6b7c6
d2d4g8f6c2c4c7c6b1c3d7d6g1f3b8d7g2g3e7e5f1g2f8e7d1c2e8g8e1g1f8e8b2b3e7f8e2e4a7a6
d2d4g8f6c2c4c7c6b1c3e7e6g1f3d7d5c1g5b8d7e2e4d5e4c3e4d8b6e4f6g7f6g5c1e6e5f1d3e5d4
d2d4g8f6c2c4c7c6g1f3d7d5b1c3e7e6c1g5b8d7e2e4d5e4c3e4f8e7e4c3e8g8d1c2b7b6e1c1c8b7
d2d4g8f6c2c4c7c6g1f3d7d5e2e3e7e6f1d3b8d7b1c3d5c4d3c4b7b5c4d3a7a6e1g1c6c5a2a4b5b4
d2d4g8f6c2c4c7c6g1f3d7d5e2e3e7e6f1d3b8d7b1d2f8e7e1g1e8g8b2b3b7b6c1b2c8b7d1e2c6c5
d2d4g8f6c2c4d7d5g1f3e7e6b1c3b8d7e2e3f8e7f1d3d5c4d3c4c7c5e1g1e8g8f1e1a7a6a2a4d8c7
d2d4g8f6c2c4d7d6b1c3b8d7c1g5h7h6g5h4g7g5h4g3f6h5e2e3h5g3h2g3f8g7f1d3d7f6d1d2c7c6
d2d4g8f6c2c4d7d6b1c3b8d7e2e4e7e5d4d5d7c5d1c2a7a5g2g3f8e7f1g2e8g8g1e2f6h5e1g1e7g5
d2d4g8f6c2c4d7d6b1c3b8d7e2e4e7e5g1f3f8e7g2g3e8g8f1g2c7c6e1g1a7a6b2b3f8e8c1b2e7f8
d2d4g8f6c2c4d7d6b1c3b8d7e2e4e7e5g1f3g7g6f1e2f8g7e1g1e8g8c1g5c7c6d1d2d8b6c4c5d6c5
d2d4g8f6c2c4d7d6b1c3b8d7g1f3c7c6g2g3e7e5f1g2f8e7e1g1e8g8d1c2f8e8b2b3e7f8c1b2a7a6
d2d4g8f6c2c4d7d6b1c3b8d7g1f3g7g6e2e4e7e5f1e2f8g7e1g1e8g8f1e1c7c6e2f1f6e8a1b1e8c7
d2d4g8f6c2c4d7d6b1c3e7e5e2e3b8d7f1d3g7g6g1e2f8g7e1g1e8g8f2f4f8e8e2g3c7c6g1h1d7f8
d2d4g8f6c2c4d7d6b1c3e7e5g1f3b8d7c1g5f8e7e2e3c7c6f1e2e8g8e1g1f8e8d1c2d8c7h2h3d7f8
d2d4g8f6c2c4d7d6b1c3e7e5g1f3b8d7c1g5f8e7e2e3e8g8d1c2c7c6f1d3e5d4e3d4f8e8e1g1h7h6
d2d4g8f6c2c4d7d6b1c3e7e5g1f3b8d7c1g5h7h6g5h4g7g5d4e5g5h4e5f6d8f6c3d5f6b2a1b1b2a2
d2d4g8f6c2c4d7d6b1c3e7e5g1f3b8d7e2e4g7g6f1e2f8g7e1g1e8g8f1e1c7c6e2f1f6g4h2h3e5d4
d2d4g8f6c2c4d7d6b1c3e7e5g1f3b8d7g2g3g7g6f1g2f8g7e1g1e8g8e2e4c7c6h2h3f6h5c1e3d8e7
d2d4g8f6c2c4d7d6b1c3e7e5g1f3b8d7g2g3g7g6f1g2f8g7e1g1e8g8e2e4f8e8c1e3f6g4e3g5f7f6
d2d4g8f6c2c4d7d6b1c3e7e5g1f3b8d7g2g3g7g6f1g2f8g7e1g1e8g8e2e4f8e8c1e3f6g4e3g5f7f6
d2d4g8f6c2c4d7d6b1c3e7e5g1f3e5e4f3g5c8f5d1c2h7h6g5e4f6e4c3e4d8h4e4d6f8d6c2f5d6b4
d2d4g8f6c2c4d7d6b1c3g7g6e2e4f8g7f2f3e8g8c1e3a7a6d1d2c7c6f1d3e7e5d4e5d6e5c3a4b7b5
d2d4g8f6c2c4d7d6g1f3b8d7b1c3c7c6e2e4e7e5f1e2f8e7e1g1a7a6d1c2e8g8f1d1d8c7c1g5h7h6
d2d4g8f6c2c4d7d6g1f3b8d7b1c3e7e5e2e4c7c6f1e2f8e7e1g1e8g8d1c2f8e8b2b3e7f8c1b2f6h5
d2d4g8f6c2c4d7d6g1f3b8d7b1c3e7e5e2e4f8e7f1e2e8g8e1g1c7c6d1c2f8e8f1d1e7f8a1b1a7a5
d2d4g8f6c2c4d7d6g1f3b8d7g2g3e7e5f1g2c7c6d4e5d6e5e1g1f8c5b1c3e8g8d1c2d8e7f3h4f8e8
d2d4g8f6c2c4d7d6g1f3g7g6b1c3f8g7e2e4e7e5f1e2e8g8e1g1b8c6c1e3f6g4e3g5f7f6g5c1e5d4
d2d4g8f6c2c4d7d6g1f3g7g6b1c3f8g7e2e4e8g8f1e2b8d7e1g1e7e5f1e1e5d4f3d4d7c5e2f1f8e8
d2d4g8f6c2c4d7d6g1f3g7g6b1c3f8g7g2g3e8g8f1g2b8d7e1g1e7e5d1c2c7c6f1d1f8e8d4e5d6e5
d2d4g8f6c2c4d7d6g1f3g7g6b1c3f8g7g2g3e8g8f1g2b8d7e1g1e7e5e2e4f8e8c1e3f6g4e3g5f7f6
d2d4g8f6c2c4d7d6g1f3g7g6g2g3f8g7f1g2e8g8e1g1b8c6b1c3c8g4h2h3g4f3g2f3f6d7f3g2c6d4
d2d4g8f6c2c4e7e5d4e5f6g4c1f4b8c6g1f3f8b4b1d2d8e7e2e3g4e5f3e5c6e5f1e2e8g8e1g1d7d6
d2d4g8f6c2c4e7e5d4e5f6g4g1f3f8c5e2e3b8c6b1c3g4e5f3e5c6e5f1e2e8g8a2a3a7a5e1g1d7d6
d2d4g8f6c2c4e7e5d4e5f6g4g1f3f8c5e2e3b8c6f1e2g4e5f3e5c6e5e1g1e8g8b1c3d7d6c3a4c5b6
d2d4g8f6c2c4e7e6b1c3c7c5d4d5e6d5c4d5d7d6e2e4g7g6f2f4f8g7f1b5f6d7a2a4e8g8g1f3a7a6
d2d4g8f6c2c4e7e6b1c3d7d5c1g5b8d7e2e3c7c6c4d5e6d5f1d3f8e7d1c2e8g8g1f3h7h6g5h4f8e8
d2d4g8f6c2c4e7e6b1c3d7d5c1g5b8d7e2e3c7c6c4d5e6d5f1d3f8e7g1e2e8g8e2g3f6e8h2h4d7f6
d2d4g8f6c2c4e7e6b1c3d7d5c1g5b8d7e2e3f8e7g1f3e8g8a1c1c7c6d1c2a7a6a2a3f8e8f1d3h7h6
d2d4g8f6c2c4e7e6b1c3d7d5c1g5b8d7e2e3f8e7g1f3e8g8a1c1c7c6d1c2a7a6a2a3h7h6g5h4f8e8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d2d4g8f6c2c4e7e6b1c3d7d5c1g5b8d7e2e3f8e7g1f3e8g8d1c2c7c5c4d5f6d5c3d5e6d5g5e7d8e7
d2d4g8f6c2c4e7e6b1c3d7d5c1g5b8d7g1f3c7c6e2e3d8a5g5f6d7f6f3d2f8b4d1c2e8g8f1d3b4c3
d2d4g8f6c2c4e7e6b1c3d7d5c1g5b8d7g1f3h7h6g5h4f8e7e2e3e8g8a1c1a7a6b2b3b7b6c4d5e6d5
d2d4g8f6c2c4e7e6b1c3d7d5c1g5c7c5e2e3c5d4e3d4f8e7g1f3e8g8a1c1b7b6f1d3b8c6e1g1c6b4
d2d4g8f6c2c4e7e6b1c3d7d5c1g5f8e7e2e3b8d7g1f3e8g8a1c1c7c6f1d3d5c4d3c4f6d5g5e7d8e7
d2d4g8f6c2c4e7e6b1c3d7d5c1g5f8e7e2e3b8d7g1f3e8g8a1c1c7c6f1d3h7h6g5h4d5c4d3c4b7b5
d2d4g8f6c2c4e7e6b1c3d7d5c1g5f8e7e2e3b8d7g1f3e8g8d1c2c7c6a1d1f8e8a2a3d5c4f1c4f6d5
d2d4g8f6c2c4e7e6b1c3d7d5c1g5f8e7e2e3e8g8g1f3b8d7a1c1c7c6a2a3a7a6d1c2f8e8f1d3h7h6
d2d4g8f6c2c4e7e6b1c3d7d5c1g5f8e7e2e3e8g8g1f3b8d7a1c1c7c6d1c2a7a6c4d5f6d5g5e7d8e7
d2d4g8f6c2c4e7e6b1c3d7d5c1g5f8e7e2e3e8g8g1f3b8d7a1c1c7c6f1d3d5c4d3c4f6d5g5e7d8e7
d2d4g8f6c2c4e7e6b1c3d7d5c1g5f8e7e2e3e8g8g1f3h7h6g5h4b7b6f1d3c8b7e1g1b8d7a1c1c7c5
d2d4g8f6c2c4e7e6b1c3d7d5c1g5f8e7e2e3e8g8g1f3h7h6g5h4f6e4h4e7d8e7c4d5e4c3b2c3e6d5
d2d4g8f6c2c4e7e6b1c3d7d5c1g5f8e7g1f3e8g8e2e3h7h6g5h4b7b6f1d3c8b7e1g1b8d7a1c1c7c5
d2d4g8f6c2c4e7e6b1c3d7d5c4d5e6d5c1g5f8e7d1c2e8g8e2e3f8e8f1d3b8d7g1f3d7f8e1g1c7c6
d2d4g8f6c2c4e7e6b1c3d7d5c4d5e6d5c1g5f8e7e2e3c7c6f1d3b8d7d1c2f6h5g5e7d8e7g1e2d7b6
d2d4g8f6c2c4e7e6b1c3d7d5c4d5e6d5c1g5f8e7e2e3e8g8d1c2b8d7g1f3c7c6f1d3f8e8e1g1d7f8
d2d4g8f6c2c4e7e6b1c3d7d5c4d5e6d5c1g5f8e7e2e3e8g8f1d3c7c6d1c2b8d7g1e2f8e8e1g1d7f8
d2d4g8f6c2c4e7e6b1c3d7d5c4d5e6d5c1g5f8e7e2e3e8g8f1d3c7c6d1c2b8d7g1e2f8e8e1g1d7f8
d2d4g8f6c2c4e7e6b1c3d7d5c4d5e6d5c1g5f8e7e2e3h7h6g5h4e8g8f1d3b7b6g1f3c8b7e1g1c7c5
d2d4g8f6c2c4e7e6b1c3d7d5e2e3b8d7g1f3f8e7f1d3c7c5c4d5e6d5d4c5e8g8e1g1d7c5d3c2c8g4
d2d4g8f6c2c4e7e6b1c3d7d5g1f3b8d7c1g5f8b4c4d5e6d5e2e3c7c5f1d3d8a5e1g1c5c4d3f5e8g8
d2d4g8f6c2c4e7e6b1c3d7d5g1f3b8d7c4d5e6d5c1g5f8e7e2e3e8g8d1c2c7c6f1d3f8e8h2h3f6e4
d2d4g8f6c2c4e7e6b1c3d7d5g1f3b8d7e2e3a7a6a2a4f8b4c1d2c7c6f1d3d5c4d3c4d8a5e1g1e8g8
d2d4g8f6c2c4e7e6b1c3d7d5g1f3c7c5c4d5c5d4d1d4e6d5e2e4b8c6f1b5a7a6b5c6b7c6f3e5c8b7
d2d4g8f6c2c4e7e6b1c3d7d5g1f3c7c5c4d5c5d4d1d4e6d5e2e4b8c6f1b5f6e4e1g1e4f6f1e1f8e7
d2d4g8f6c2c4e7e6b1c3d7d5g1f3c7c6e2e3a7a6c4c5b8d7f1d3d8c7e1g1e6e5d4e5d7e5f3e5c7e5
d2d4g8f6c2c4e7e6b1c3d7d5g1f3f8b4c1g5e8g8e2e3c7c5c4d5e6d5d4c5b8d7a1c1d7c5d1d4b4c3
d2d4g8f6c2c4e7e6b1c3f8b4a2a3b4c3b2c3c7c5e2e3b7b6g1e2b8c6e2g3e8g8f1d3c8a6e3e4f6e8
d2d4g8f6c2c4e7e6b1c3f8b4a2a3b4c3b2c3c7c5e2e3b8c6f1d3e6e5g1e2d7d6e1g1d8e7e3e4f6d7
d2d4g8f6c2c4e7e6b1c3f8b4a2a3b4c3b2c3c7c5e2e3b8c6f1d3e6e5g1e2d7d6e3e4f6h5e1g1g7g5
d2d4g8f6c2c4e7e6b1c3f8b4a2a3b4c3b2c3c7c5e2e3b8c6f1d3e8g8g1e2d7d6e3e4f6e8e1g1b7b6
d2d4g8f6c2c4e7e6b1c3f8b4a2a3b4c3b2c3c7c5e2e3d8a5c1d2f6e4g1f3e4d2d1d2e8g8f1d3d7d6
d2d4g8f6c2c4e7e6b1c3f8b4a2a3b4c3b2c3c7c5f2f3b8c6d4d5c6a5e2e4e6e5f1d3b7b6c1g5c8a6
d2d4g8f6c2c4e7e6b1c3f8b4a2a3b4c3b2c3c7c5g1f3e8g8c1g5d7d6d1c2f8e8e2e4h7h6g5e3d8a5
d2d4g8f6c2c4e7e6b1c3f8b4a2a3b4c3b2c3e8g8f2f3d7d5c4d5e6d5e2e3c8f5g1e2b8d7e2g3f5g6
d2d4g8f6c2c4e7e6b1c3f8b4a2a3b4c3b2c3e8g8f2f3f6h5g1h3f7f5e2e4c7c5e4e5b8c6f3f4g7g6
d2d4g8f6c2c4e7e6b1c3f8b4a2a3b4c3b2c3f6e4d1c2f7f5g1h3d7d6f2f3e4f6e2e4f5e4f3e4e6e5
d2d4g8f6c2c4e7e6b1c3f8b4a2a3b4c3b2c3f6e4d1c2f7f5g1h3e8g8f2f3e4f6c4c5b7b6c5b6c7b6
d2d4g8f6c2c4e7e6b1c3f8b4a2a3b4c3b2c3f6e4e2e3f7f5d1h5g7g6h5h6d7d6f2f3e4f6e3e4e6e5
d2d4g8f6c2c4e7e6b1c3f8b4a2a3b4c3b2c3f6e4g1h3c7c5e2e3d8a5c1d2c5d4c3d4e4d2d1d2a5d2
d2d4g8f6c2c4e7e6b1c3f8b4c1d2b7b6f2f3b8c6a2a3b4e7e2e3e8g8f1d3d7d5c4d5e6d5g1e2f6h5
d2d4g8f6c2c4e7e6b1c3f8b4c1g5c7c5d4d5b4c3b2c3e6e5a1c1d7d6e2e3b8d7f2f3h7h6g5h4g7g5
d2d4g8f6c2c4e7e6b1c3f8b4c1g5h7h6g5h4c7c5d4d5d7d6e2e3e6e5g1e2b8d7a2a3b4a5d1c2e8g8
d2d4g8f6c2c4e7e6b1c3f8b4d1b3c7c5d4c5b4c5g1f3d7d5c4d5e6d5c1g5c8e6g5f6g7f6e1c1b8d7
d2d4g8f6c2c4e7e6b1c3f8b4d1b3c7c5d4c5b8a6a2a3b4c3b3c3a6c5f2f3a7a5e2e4e8g8c1f4d8b6
d2d4g8f6c2c4e7e6b1c3f8b4d1b3c7c5d4c5b8a6g1f3e8g8c1g5b4c5e2e3b7b6f1e2c8b7e1g1c5e7
d2d4g8f6c2c4e7e6b1c3f8b4d1b3c7c5d4c5b8c6g1f3b4c5c1g5h7h6g5f6d8f6e2e3b7b6f1e2c8b7
d2d4g8f6c2c4e7e6b1c3f8b4d1b3d8e7a2a3b4c3b3c3b7b6f2f3d7d5c4d5f6d5c3c2e7h4g2g3h4d4
d2d4g8f6c2c4e7e6b1c3f8b4d1c2b8c6g1f3d7d5c1g5h7h6g5f6d8f6e2e3e8g8a2a3b4c3c2c3f8e8
d2d4g8f6c2c4e7e6b1c3f8b4d1c2b8c6g1f3d7d5c4d5e6d5a2a3b4a5c1g5c6e7g5f6g7f6e2e3c7c6
d2d4g8f6c2c4e7e6b1c3f8b4d1c2b8c6g1f3d7d6c1d2e8g8a2a3b4c3d2c3a7a5e2e3d8e7f1d3e6e5
d2d4g8f6c2c4e7e6b1c3f8b4d1c2c7c5d4c5b8a6e2e3a6c5c1d2e8g8g1f3b7b6f1e2c8a6e1g1d7d5
d2d4g8f6c2c4e7e6b1c3f8b4d1c2c7c5d4c5d8c7a2a3b4c5b2b4c5e7c3b5c7c6g1f3d7d6f3d4c6d7
d2d4g8f6c2c4e7e6b1c3f8b4d1c2c7c5d4c5e8g8a2a3b4c5g1f3b7b6c1f4c8b7a1d1d7d5c4d5e6d5
d2d4g8f6c2c4e7e6b1c3f8b4d1c2c7c5d4c5e8g8c1f4b4c5e2e3b8c6g1f3d7d5a2a3d8e7f4g5f8d8
d2d4g8f6c2c4e7e6b1c3f8b4d1c2c7c5d4c5e8g8c1f4b4c5g1f3b8c6e2e3d7d5a1d1d8a5a2a3c5e7
d2d4g8f6c2c4e7e6b1c3f8b4d1c2c7c5d4c5e8g8c1f4b8a6f4d6f8e8a2a3d8a5a1c1b4c3c2c3a5c3
d2d4g8f6c2c4e7e6b1c3f8b4d1c2c7c5d4c5e8g8c1g5b8a6a2a3b4c5g1f3b7b6g2g3c8b7f1g2d8c8
d2d4g8f6c2c4e7e6b1c3f8b4d1c2c7c5d4c5e8g8g1f3b8a6a2a3b4c3c2c3a6c5e2e3a7a5b2b3d7d5
d2d4g8f6c2c4e7e6b1c3f8b4d1c2c7c5d4c5e8g8g1f3b8a6c1d2a6c5e2e3b7b6f1e2c8b7e1g1c5e4
d2d4g8f6c2c4e7e6b1c3f8b4d1c2d7d5a2a3b4c3c2c3b8c6e2e3e6e5d4e5f6e4c3d3e4c5d3c2d5c4
d2d4g8f6c2c4e7e6b1c3f8b4d1c2d7d5c4d5d8d5e2e3c7c5a2a3b4c3b2c3b8c6g1f3e8g8c3c4d5d6
d2d4g8f6c2c4e7e6b1c3f8b4d1c2d7d5c4d5d8d5e2e3c7c5a2a3b4c3b2c3b8d7f2f3c5d4c3d4d7b6
d2d4g8f6c2c4e7e6b1c3f8b4d1c2d7d5c4d5d8d5e2e3c7c5a2a3b4c3b2c3e8g8g1f3c5d4c3d4b7b6
d2d4g8f6c2c4e7e6b1c3f8b4d1c2d7d5c4d5d8d5e2e3c7c5c1d2b4c3b2c3e8g8g1f3b8c6c3c4d5d6
d2d4g8f6c2c4e7e6b1c3f8b4d1c2d7d5c4d5d8d5e2e3c7c5c1d2b4c3d2c3c5d4c3d4b8c6d4f6g7f6
d2d4g8f6c2c4e7e6b1c3f8b4d1c2d7d5c4d5d8d5e2e3c7c5c1d2b4c3d2c3c5d4c3d4b8c6d4f6g7f6
d2d4g8f6c2c4e7e6b1c3f8b4d1c2d7d5c4d5d8d5g1f3d5f5c2d1c7c5e2e3c5d4e3d4e8g8f1d3f5h5
d2d4g8f6c2c4e7e6b1c3f8b4d1c2d7d5c4d5e6d5a2a3b4c3b2c3e8g8c1g5c7c5e2e3b8d7f1d3d8a5
d2d4g8f6c2c4e7e6b1c3f8b4d1c2d7d5c4d5e6d5c1d2e8g8e2e3b8c6f1d3f8e8g1e2b4d6a2a3c8g4
d2d4g8f6c2c4e7e6b1c3f8b4d1c2d7d5c4d5e6d5c1g5h7h6g5f6d8f6a2a3b4c3c2c3c7c6e2e3e8g8
d2d4g8f6c2c4e7e6b1c3f8b4d1c2d7d5c4d5e6d5c1g5h7h6g5f6d8f6a2a3b4c3c2c3c7c6g1f3e8g8
d2d4g8f6c2c4e7e6b1c3f8b4d1c2d7d5c4d5e6d5c1g5h7h6g5f6d8f6a2a3b4c3c2c3e8g8e2e3c7c6
d2d4g8f6c2c4e7e6b1c3f8b4d1c2d7d5c4d5e6d5c1g5h7h6g5h4b8d7e2e3e8g8f1d3c7c5d4c5d7c5
d2d4g8f6c2c4e7e6b1c3f8b4d1c2d7d5c4d5e6d5c1g5h7h6g5h4c7c5d4c5b8c6e2e3g7g5h4g3d8a5
d2d4g8f6c2c4e7e6b1c3f8b4d1c2d7d5c4d5e6d5c1g5h7h6g5h4c7c5d4c5g7g5h4g3f6e4e2e3d8a5
d2d4g8f6c2c4e7e6b1c3f8b4d1c2d7d5c4d5e6d5c1g5h7h6g5h4c7c5d4c5g7g5h4g3f6e4e2e3d8a5
d2d4g8f6c2c4e7e6b1c3f8b4d1c2d7d5c4d5e6d5g1f3c7c5a2a3b4c3b2c3e8g8c1g5b8d7e2e3d8a5
d2d4g8f6c2c4e7e6b1c3f8b4d1c2e8g8a2a3b4c3c2c3b7b6c1g5c7c5d4c5b6c5e2e3b8c6g1h3h7h6
d2d4g8f6c2c4e7e6b1c3f8b4d1c2e8g8a2a3b4c3c2c3b7b6c1g5c7c5d4c5b6c5e2e3d7d6f1d3b8d7
d2d4g8f6c2c4e7e6b1c3f8b4d1c2e8g8a2a3b4c3c2c3b7b6c1g5c7c5d4c5b6c5e2e3d7d6f1d3b8d7
d2d4g8f6c2c4e7e6b1c3f8b4d1c2e8g8a2a3b4c3c2c3b7b6c1g5c7c5d4c5b6c5e2e3d7d6f1d3b8d7
d2d4g8f6c2c4e7e6b1c3f8b4d1c2e8g8a2a3b4c3c2c3b7b6c1g5c8a6e2e3d7d6f1d3b8d7b2b4c7c5
d2d4g8f6c2c4e7e6b1c3f8b4d1c2e8g8a2a3b4c3c2c3b7b6c1g5c8b7f2f3h7h6g5h4d7d5e2e3b8d7
d2d4g8f6c2c4e7e6b1c3f8b4d1c2e8g8a2a3b4c3c2c3b7b6c1g5c8b7f2f3h7h6g5h4d7d5e2e3b8d7
d2d4g8f6c2c4e7e6b1c3f8b4d1c2e8g8a2a3b4c3c2c3b7b6c1g5c8b7g1f3d7d6e2e3b8d7c3c2d8e8
d2d4g8f6c2c4e7e6b1c3f8b4d1c2e8g8a2a3b4c3c2c3b7b6c1g5h7h6g5h4c8b7e2e3d7d6f2f3b8d7
d2d4g8f6c2c4e7e6b1c3f8b4d1c2e8g8a2a3b4c3c2c3b7b6g1f3c8b7e2e3d7d6b2b3b8d7c1b2d8e7
d2d4g8f6c2c4e7e6b1c3f8b4d1c2e8g8a2a3b4c3c2c3b7b6g1f3c8b7e2e3d7d6f1e2b8d7e1g1f6e4
d2d4g8f6c2c4e7e6b1c3f8b4d1c2e8g8c1g5h7h6g5h4c7c5d4c5b8a6e2e3a6c5g1e2d7d5e1c1c8d7
d2d4g8f6c2c4e7e6b1c3f8b4d1c2e8g8g1f3c7c5d4c5b8a6a2a3b4c5b2b4c5e7c1b2b7b6e2e3c8b7
d2d4g8f6c2c4e7e6b1c3f8b4d1c2e8g8g1f3c7c5d4c5b8a6c1d2a6c5e2e3b7b6f1e2c8b7e1g1c5e4
d2d4g8f6c2c4e7e6b1c3f8b4d1c2e8g8g1f3c7c5d4c5b8a6g2g3a6c5f1g2c5e4c1d2e4d2f3d2d7d5
d2d4g8f6c2c4e7e6b1c3f8b4e2e3b7b6a2a3b4c3b2c3c8b7f2f3b8c6e3e4d7d6f1d3c6a5g1e2d8d7
d2d4g8f6c2c4e7e6b1c3f8b4e2e3b7b6f1d3c8b7g1f3e8g8e1g1c7c5c1d2c5d4e3d4d7d5c4d5f6d5
d2d4g8f6c2c4e7e6b1c3f8b4e2e3b7b6f1d3c8b7g1f3f6e4d1c2f7f5e1g1b4c3b2c3e8g8f3e1d7d6
d2d4g8f6c2c4e7e6b1c3f8b4e2e3b7b6f1d3c8b7g1f3f6e4e1g1b4c3b2c3e4c3d1c2b7f3g2f3d8g5
d2d4g8f6c2c4e7e6b1c3f8b4e2e3b7b6g1e2c8a6a2a3b4e7e2f4d7d5c4d5a6f1e1f1e6d5g2g4c7c6
d2d4g8f6c2c4e7e6b1c3f8b4e2e3b7b6g1e2c8a6a2a3b4e7e2g3d7d5c4d5a6f1g3f1e6d5f1g3d8d7
d2d4g8f6c2c4e7e6b1c3f8b4e2e3b7b6g1e2c8a6e2g3e8g8e3e4d7d6c1d2c7c5a2a3b4a5d4d5e6d5
d2d4g8f6c2c4e7e6b1c3f8b4e2e3b7b6g1e2c8a6e2g3e8g8f1d3c7c5e1g1c5d4e3d4d7d5c4d5a6d3
d2d4g8f6c2c4e7e6b1c3f8b4e2e3b7b6g1e2c8b7a2a3b4c3e2c3e8g8f1d3c7c5d4d5b6b5e1g1b5c4
d2d4g8f6c2c4e7e6b1c3f8b4e2e3b7b6g1e2e8g8a2a3b4c3e2c3d7d5c4d5e6d5b2b4c7c5b4c5b6c5
d2d4g8f6c2c4e7e6b1c3f8b4e2e3c7c5a2a3b4c3b2c3b7b6f1d3c8b7f2f3b8c6g1e2e8g8e1g1c6a5
d2d4g8f6c2c4e7e6b1c3f8b4e2e3c7c5a2a3b4c3b2c3b8c6f1d3e8g8g1e2b7b6e3e4f6e8c1e3d7d6
d2d4g8f6c2c4e7e6b1c3f8b4e2e3c7c5f1d3b7b6g1f3c8b7e1g1e8g8c1d2d7d6d1c2b8d7a2a3b4c3
d2d4g8f6c2c4e7e6b1c3f8b4e2e3c7c5f1d3b7b6g1f3c8b7e1g1e8g8c3a4c5d4e3d4d8c7a2a3b4e7
d2d4g8f6c2c4e7e6b1c3f8b4e2e3c7c5f1d3b8c6g1e2c5d4e3d4d7d5c4d5f6d5e1g1b4d6c3e4d6e7
d2d4g8f6c2c4e7e6b1c3f8b4e2e3c7c5f1d3b8c6g1e2c5d4e3d4d7d5c4d5f6d5e1g1b4d6c3e4d6e7
d2d4g8f6c2c4e7e6b1c3f8b4e2e3c7c5f1d3b8c6g1e2c5d4e3d4d7d5c4d5f6d5e1g1e8g8d3b1b4e7
d2d4g8f6c2c4e7e6b1c3f8b4e2e3c7c5f1d3b8c6g1e2c5d4e3d4d7d5c4d5f6d5e1g1e8g8d3c2b4d6
d2d4g8f6c2c4e7e6b1c3f8b4e2e3c7c5f1d3b8c6g1f3b4c3b2c3d7d6e1g1e6e5d1c2e8g8f3g5h7h6
d2d4g8f6c2c4e7e6b1c3f8b4e2e3c7c5f1d3b8c6g1f3b4c3b2c3d7d6e1g1e8g8f3d2e6e5d2e4b7b6
d2d4g8f6c2c4e7e6b1c3f8b4e2e3c7c5f1d3b8c6g1f3d7d5e1g1e8g8a2a3b4c3b2c3d5c4d3c4d8c7
d2d4g8f6c2c4e7e6b1c3f8b4e2e3c7c5f1d3b8c6g1f3d7d5e1g1e8g8a2a3b4c3b2c3d5c4d3c4d8c7
d2d4g8f6c2c4e7e6b1c3f8b4e2e3c7c5f1d3b8c6g1f3d7d5e1g1e8g8a2a3b4c3b2c3d5c4d3c4d8c7
d2d4g8f6c2c4e7e6b1c3f8b4e2e3c7c5f1d3b8c6g1f3e8g8e1g1d7d5a2a3b4c3b2c3d5c4d3c4d8c7
d2d4g8f6c2c4e7e6b1c3f8b4e2e3c7c5f1d3c5d4e3d4d7d5c4d5f6d5g1e2e8g8e1g1b8c6c3d5e6d5
d2d4g8f6c2c4e7e6b1c3f8b4e2e3c7c5f1d3d7d5g1f3b8c6e1g1e8g8a2a3c5d4e3d4d5c4d3c4b4e7
d2d4g8f6c2c4e7e6b1c3f8b4e2e3c7c5f1d3d7d5g1f3d5c4d3c4a7a6a2a3b4a5e1g1b7b5c4e2c5d4
d2d4g8f6c2c4e7e6b1c3f8b4e2e3c7c5f1d3d7d5g1f3e8g8e1g1b7b6c4d5e6d5c1d2c8g4a2a3b4c3
d2d4g8f6c2c4e7e6b1c3f8b4e2e3c7c5f1d3d7d5g1f3e8g8e1g1b7b6c4d5e6d5f3e5f8e8c1d2c8a6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d2d4g8f6c2c4e7e6b1c3f8b4e2e3c7c5f1d3d7d5g1f3e8g8e1g1c5d4e3d4d5c4d3c4b7b6c1g5c8b7
d2d4g8f6c2c4e7e6b1c3f8b4e2e3c7c5f1d3e8g8a2a3b4c3b2c3b7b6e3e4c8b7c1g5h7h6h2h4d7d6
d2d4g8f6c2c4e7e6b1c3f8b4e2e3c7c5f1d3e8g8a2a3b4c3b2c3b7b6g1e2c8b7e1g1d7d6d1c2d6d5
d2d4g8f6c2c4e7e6b1c3f8b4e2e3c7c5f1d3e8g8a2a3b4c3b2c3b8c6g1e2b7b6e1g1c8a6e3e4f6e8
d2d4g8f6c2c4e7e6b1c3f8b4e2e3c7c5f1d3e8g8g1f3b7b6e1g1c8b7a2a3b4c3b2c3b7e4d3e2b8c6
d2d4g8f6c2c4e7e6b1c3f8b4e2e3c7c5f1d3e8g8g1f3b7b6e1g1c8b7c1d2c5d4e3d4d7d5c4d5b4c3
d2d4g8f6c2c4e7e6b1c3f8b4e2e3c7c5f1d3e8g8g1f3d7d5e1g1b8c6a2a3b4c3b2c3b7b6c4d5e6d5
d2d4g8f6c2c4e7e6b1c3f8b4e2e3c7c5f1d3e8g8g1f3d7d5e1g1b8c6a2a3b4c3b2c3d5c4d3c4d8c7
d2d4g8f6c2c4e7e6b1c3f8b4e2e3c7c5f1d3e8g8g1f3d7d5e1g1b8c6a2a3b4c3b2c3d5c4d3c4d8c7
d2d4g8f6c2c4e7e6b1c3f8b4e2e3c7c5f1d3e8g8g1f3d7d5e1g1b8c6a2a3b4c3b2c3d5c4d3c4d8c7
d2d4g8f6c2c4e7e6b1c3f8b4e2e3c7c5f1d3e8g8g1f3d7d5e1g1b8d7a2a3d5c4d3c4c5d4e3d4b4e7
d2d4g8f6c2c4e7e6b1c3f8b4e2e3c7c5f1d3e8g8g1f3d7d5e1g1d5c4d3c4b7b6d1e2c8b7f1d1c5d4
d2d4g8f6c2c4e7e6b1c3f8b4e2e3c7c5g1e2c5d4e3d4d7d5c4c5f6e4c1d2e4d2d1d2b7b6a2a3b4c3
d2d4g8f6c2c4e7e6b1c3f8b4e2e3c7c5g1e2c5d4e3d4e8g8a2a3b4e7d4d5e6d5c4d5f8e8d5d6e7f8
d2d4g8f6c2c4e7e6b1c3f8b4e2e3c7c5g1e2c5d4e3d4e8g8a2a3b4e7e2f4d7d5c4d5f6d5c3d5e6d5
d2d4g8f6c2c4e7e6b1c3f8b4e2e3c7c5g1e2d7d5a2a3b4c3e2c3c5d4e3d4d5c4f1c4b8c6c1e3e8g8
d2d4g8f6c2c4e7e6b1c3f8b4e2e3c7c5g1f3d7d5a2a3b4c3b2c3e8g8c4d5e6d5f1d3b8c6e1g1c8g4
d2d4g8f6c2c4e7e6b1c3f8b4e2e3c7c5g1f3d7d5f1e2e8g8e1g1b8c6c4d5e6d5d4c5b4c5a2a3a7a6
d2d4g8f6c2c4e7e6b1c3f8b4e2e3c7c5g1f3e8g8f1d3b7b6d4d5e6d5c4d5f6d5d3h7g8h7d1d5b4c3
d2d4g8f6c2c4e7e6b1c3f8b4e2e3c7c5g1f3e8g8f1d3d7d5e1g1b8c6a2a3b4c3b2c3d5c4d3c4d8c7
d2d4g8f6c2c4e7e6b1c3f8b4e2e3c7c5g1f3e8g8f1d3d7d5e1g1d5c4d3c4b8d7c1d2c5d4e3d4d7b6
d2d4g8f6c2c4e7e6b1c3f8b4e2e3d7d5a2a3b4d6g1f3e8g8c4c5d6e7b2b4f6e4c1b2b8d7f1d3f7f5
d2d4g8f6c2c4e7e6b1c3f8b4e2e3d7d5a2a3b4e7g1f3e8g8b2b4b8d7c1b2c7c6f1d3d5c4d3c4e7d6
d2d4g8f6c2c4e7e6b1c3f8b4e2e3d7d5a2a3b4e7g1f3e8g8f1d3c7c5e1g1b7b6d1e2b8c6d4c5b6c5
d2d4g8f6c2c4e7e6b1c3f8b4e2e3d7d5c1d2e8g8g1f3b8c6f1d3d5c4d3c4a7a6e1g1b7b5c4d3c8b7
d2d4g8f6c2c4e7e6b1c3f8b4e2e3d7d5f1d3e8g8g1f3c7c5e1g1b8d7a2a3b4a5d1c2c5d4e3d4d5c4
d2d4g8f6c2c4e7e6b1c3f8b4e2e3d7d5f1d3e8g8g1f3d5c4d3c4c7c5e1g1c5d4e3d4b8c6a2a3b4c3
d2d4g8f6c2c4e7e6b1c3f8b4e2e3d7d5g1f3e8g8f1d3c7c5e1g1b8c6a2a3b4c3b2c3d8c7d1c2c6a5
d2d4g8f6c2c4e7e6b1c3f8b4e2e3d7d5g1f3e8g8f1d3c7c5e1g1d5c4d3c4c8d7a2a3b4c3b2c3d7c6
d2d4g8f6c2c4e7e6b1c3f8b4e2e3e8g8a2a3b4c3b2c3d7d6g1e2e6e5e2g3f8e8f2f3c7c5e3e4e5d4
d2d4g8f6c2c4e7e6b1c3f8b4e2e3e8g8a2a3b4c3b2c3f8e8g1e2e6e5e2g3d7d6f1e2b8d7e1g1c7c5
d2d4g8f6c2c4e7e6b1c3f8b4e2e3e8g8f1d3b7b6g1e2d7d5e1g1d5c4d3c4c8b7f2f3c7c5a2a3c5d4
d2d4g8f6c2c4e7e6b1c3f8b4e2e3e8g8f1d3c7c5a2a3b4c3b2c3b8c6g1e2b7b6e3e4f6e8e1g1c8a6
d2d4g8f6c2c4e7e6b1c3f8b4e2e3e8g8f1d3c7c5d4d5b7b5d5e6f7e6c4b5c8b7g1f3d7d5e1g1b8d7
d2d4g8f6c2c4e7e6b1c3f8b4e2e3e8g8f1d3c7c5g1e2d7d5e1g1d5c4d3c4b8c6a2a3b4c3b2c3d8c7
d2d4g8f6c2c4e7e6b1c3f8b4e2e3e8g8f1d3c7c5g1f3b7b6e1g1c8b7c3a4c5d4a2a3b4e7e3d4d8c7
d2d4g8f6c2c4e7e6b1c3f8b4e2e3e8g8f1d3c7c5g1f3d7d5e1g1b7b6c4d5e6d5d4c5b6c5c3e2b8c6
d2d4g8f6c2c4e7e6b1c3f8b4e2e3e8g8f1d3c7c5g1f3d7d5e1g1b8c6a2a3b4a5c4d5e6d5d4c5a5c3
d2d4g8f6c2c4e7e6b1c3f8b4e2e3e8g8f1d3c7c5g1f3d7d5e1g1b8c6a2a3b4c3b2c3d5c4d3c4d8c7
d2d4g8f6c2c4e7e6b1c3f8b4e2e3e8g8f1d3c7c5g1f3d7d5e1g1b8c6a2a3b4c3b2c3d8c7c4d5e6d5
d2d4g8f6c2c4e7e6b1c3f8b4e2e3e8g8f1d3c7c5g1f3d7d5e1g1b8c6a2a3b4c3b2c3d8c7c4d5e6d5
d2d4g8f6c2c4e7e6b1c3f8b4e2e3e8g8f1d3c7c5g1f3d7d5e1g1b8c6a2a3d5c4d3c4b4a5d1d3a7a6
d2d4g8f6c2c4e7e6b1c3f8b4e2e3e8g8f1d3c7c5g1f3d7d5e1g1b8d7a2a3b4a5c4d5e6d5d1e2f8e8
d2d4g8f6c2c4e7e6b1c3f8b4e2e3e8g8f1d3c7c5g1f3d7d5e1g1d5c4d3c4b8c6a2a3b4a5c4a2a5b6
d2d4g8f6c2c4e7e6b1c3f8b4e2e3e8g8f1d3c7c5g1f3d7d5e1g1d5c4d3c4b8c6a2a3b4a5c4a2a7a6
d2d4g8f6c2c4e7e6b1c3f8b4e2e3e8g8f1d3c7c5g1f3d7d5e1g1d5c4d3c4b8c6a2a3b4a5c4a2a7a6
d2d4g8f6c2c4e7e6b1c3f8b4e2e3e8g8f1d3c7c5g1f3d7d5e1g1d5c4d3c4b8c6a2a3b4a5c4d3c5d4
d2d4g8f6c2c4e7e6b1c3f8b4e2e3e8g8f1d3c7c5g1f3d7d5e1g1d5c4d3c4b8d7c4b3b7b6a2a3c5d4
d2d4g8f6c2c4e7e6b1c3f8b4e2e3e8g8f1d3c7c5g1f3d7d5e1g1d5c4d3c4c5d4e3d4b7b6d1e2c8b7
d2d4g8f6c2c4e7e6b1c3f8b4e2e3e8g8f1d3c7c5g1f3d7d5e1g1d5c4d3c4d8e7a2a3b4a5d1c2c8d7
d2d4g8f6c2c4e7e6b1c3f8b4e2e3e8g8f1d3d7d5a2a3b4c3b2c3d5c4d3c4c7c5g1e2d8c7c4d3b7b6
d2d4g8f6c2c4e7e6b1c3f8b4e2e3e8g8f1d3d7d5a2a3d5c4d3c4b4d6d1c2b8d7g1f3a7a6c4a2c7c5
d2d4g8f6c2c4e7e6b1c3f8b4e2e3e8g8f1d3d7d5a2a3d5c4d3c4b4d6d1c2b8d7g1f3c7c5d4c5d6c5
d2d4g8f6c2c4e7e6b1c3f8b4e2e3e8g8f1d3d7d5g1e2d5c4d3c4e6e5e1g1e5d4e3d4b8c6h2h3c8f5
d2d4g8f6c2c4e7e6b1c3f8b4e2e3e8g8f1d3d7d5g1f3b7b6e1g1c7c5d1e2b8d7c4d5e6d5a2a3b4a5
d2d4g8f6c2c4e7e6b1c3f8b4e2e3e8g8f1d3d7d5g1f3b7b6e1g1c8b7a2a3b4c3b2c3d5c4d3c4c7c5
d2d4g8f6c2c4e7e6b1c3f8b4e2e3e8g8f1d3d7d5g1f3b7b6e1g1c8b7a2a3b4d6b2b4d5c4d3c4b8d7
d2d4g8f6c2c4e7e6b1c3f8b4e2e3e8g8f1d3d7d5g1f3b7b6e1g1c8b7a2a3b4d6d1e2c7c5d4c5b6c5
d2d4g8f6c2c4e7e6b1c3f8b4e2e3e8g8f1d3d7d5g1f3b7b6e1g1c8b7c1d2d5c4d3c4b8d7d1e2c7c5
d2d4g8f6c2c4e7e6b1c3f8b4e2e3e8g8f1d3d7d5g1f3b7b6e1g1c8b7c4d5e6d5a2a3b4d6b2b4a7a6
d2d4g8f6c2c4e7e6b1c3f8b4e2e3e8g8f1d3d7d5g1f3b7b6e1g1c8b7c4d5e6d5a2a3b4d6b2b4a7a6
d2d4g8f6c2c4e7e6b1c3f8b4e2e3e8g8f1d3d7d5g1f3b7b6e1g1c8b7c4d5e6d5c1d2b8d7d1c2c7c5
d2d4g8f6c2c4e7e6b1c3f8b4e2e3e8g8f1d3d7d5g1f3b7b6e1g1c8b7c4d5e6d5f3e5b4d6f2f4c7c5
d2d4g8f6c2c4e7e6b1c3f8b4e2e3e8g8f1d3d7d5g1f3b7b6e1g1c8b7d1e2b8d7a2a3b4c3b2c3c7c5
d2d4g8f6c2c4e7e6b1c3f8b4e2e3e8g8f1d3d7d5g1f3c7c5e1g1b7b6c4d5e6d5d4c5b6c5c3a4b8d7
d2d4g8f6c2c4e7e6b1c3f8b4e2e3e8g8f1d3d7d5g1f3c7c5e1g1b8c6a2a3b4c3b2c3b7b6c4d5e6d5
d2d4g8f6c2c4e7e6b1c3f8b4e2e3e8g8f1d3d7d5g1f3c7c5e1g1b8c6a2a3b4c3b2c3b7b6c4d5e6d5
d2d4g8f6c2c4e7e6b1c3f8b4e2e3e8g8f1d3d7d5g1f3c7c5e1g1b8c6a2a3b4c3b2c3b7b6c4d5e6d5
d2d4g8f6c2c4e7e6b1c3f8b4e2e3e8g8f1d3d7d5g1f3c7c5e1g1b8c6a2a3b4c3b2c3b7b6f3e5c8b7
d2d4g8f6c2c4e7e6b1c3f8b4e2e3e8g8f1d3d7d5g1f3c7c5e1g1b8c6a2a3b4c3b2c3d8c7c4d5e6d5
d2d4g8f6c2c4e7e6b1c3f8b4e2e3e8g8f1d3d7d5g1f3c7c5e1g1b8c6a2a3b4c3b2c3d8c7c4d5e6d5
d2d4g8f6c2c4e7e6b1c3f8b4e2e3e8g8f1d3d7d5g1f3c7c5e1g1b8c6a2a3b4c3b2c3d8c7c4d5e6d5
d2d4g8f6c2c4e7e6b1c3f8b4e2e3e8g8f1d3d7d5g1f3c7c5e1g1b8c6a2a3d5c4d3c4b4a5d1d3a7a6
d2d4g8f6c2c4e7e6b1c3f8b4e2e3e8g8f1d3d7d5g1f3c7c5e1g1b8d7a2a3b4a5d1c2c5d4e3d4d5c4
d2d4g8f6c2c4e7e6b1c3f8b4e2e3e8g8f1d3d7d5g1f3c7c5e1g1b8d7c4d5e6d5a2a3b4c3b2c3f8e8
d2d4g8f6c2c4e7e6b1c3f8b4e2e3e8g8f1d3d7d5g1f3c7c5e1g1b8d7d1e2a7a6a2a3b4a5a1b1d5c4
d2d4g8f6c2c4e7e6b1c3f8b4e2e3e8g8f1d3d7d5g1f3c7c5e1g1b8d7d1e2a7a6a2a3c5d4e3d4d5c4
d2d4g8f6c2c4e7e6b1c3f8b4e2e3e8g8f1d3d7d5g1f3c7c5e1g1c5d4e3d4d5c4d3c4b7b6f1e1c8b7
d2d4g8f6c2c4e7e6b1c3f8b4e2e3e8g8f1d3d7d5g1f3c7c5e1g1d5c4d3c4b8c6a2a3b4a5d1d3a7a6
d2d4g8f6c2c4e7e6b1c3f8b4e2e3e8g8f1d3d7d5g1f3c7c5e1g1d5c4d3c4b8d7a2a3c5d4e3d4b4c3
d2d4g8f6c2c4e7e6b1c3f8b4e2e3e8g8f1d3d7d5g1f3c7c5e1g1d5c4d3c4b8d7d1e2a7a6a2a3c5d4
d2d4g8f6c2c4e7e6b1c3f8b4e2e3e8g8f1d3d7d5g1f3d5c4d3c4c7c5e1g1b8c6a2a3b4a5d1d3a7a6
d2d4g8f6c2c4e7e6b1c3f8b4e2e3e8g8f1d3d7d6g1e2e6e5e1g1b4c3e2c3f8e8b2b3e5e4d3c2c8g4
d2d4g8f6c2c4e7e6b1c3f8b4e2e3e8g8f1d3d7d6g1e2e6e5e1g1b8c6c3d5e5d4e3d4h7h6d5b4c6b4
d2d4g8f6c2c4e7e6b1c3f8b4e2e3e8g8g1e2d7d5a2a3b4e7c4d5e6d5b2b4b7b6e2f4c7c6f1d3e7d6
d2d4g8f6c2c4e7e6b1c3f8b4e2e3e8g8g1e2d7d5a2a3b4e7c4d5e6d5b2b4b8d7e2g3f8e8f1d3c7c6
d2d4g8f6c2c4e7e6b1c3f8b4e2e3e8g8g1e2d7d5a2a3b4e7c4d5e6d5e2g3c7c5d4c5e7c5b2b4d5d4
d2d4g8f6c2c4e7e6b1c3f8b4e2e3e8g8g1e2d7d5a2a3b4e7c4d5e6d5e2g3c7c5f1d3b8c6e1g1f8e8
d2d4g8f6c2c4e7e6b1c3f8b4e2e3e8g8g1e2d7d5a2a3b4e7c4d5e6d5e2g3c8e6f1d3b8d7e1g1c7c6
d2d4g8f6c2c4e7e6b1c3f8b4e2e3e8g8g1e2d7d5a2a3b4e7c4d5e6d5e2g3f8e8b2b4c7c6f1d3b7b5
d2d4g8f6c2c4e7e6b1c3f8b4e2e3e8g8g1e2d7d5a2a3b4e7c4d5e6d5e2g3f8e8f1d3b8d7e1g1a7a6
d2d4g8f6c2c4e7e6b1c3f8b4e2e3e8g8g1e2d7d5a2a3b4e7c4d5e6d5g2g3b8d7f1g2d7b6e1g1f8e8
d2d4g8f6c2c4e7e6b1c3f8b4e2e3e8g8g1e2d7d5a2a3b4e7c4d5e6d5g2g3b8d7f1g2d7b6e1g1f8e8
d2d4g8f6c2c4e7e6b1c3f8b4e2e3e8g8g1e2d7d5a2a3b4e7c4d5f6d5d1c2b8d7b2b4c7c6c1d2d5b6
d2d4g8f6c2c4e7e6b1c3f8b4e2e3e8g8g1e2d7d5a2a3b4e7c4d5f6d5d1c2b8d7c1d2c7c5c3d5e6d5
d2d4g8f6c2c4e7e6b1c3f8b4e2e3e8g8g1e2d7d5a2a3b4e7c4d5f6d5d1c2b8d7e2g3c7c5f1d3d5f6
d2d4g8f6c2c4e7e6b1c3f8b4e2e3e8g8g1e2d7d5a2a3b4e7e2g3c7c5d4c5e7c5b2b4c5e7c1b2d5c4
d2d4g8f6c2c4e7e6b1c3f8b4e2e3e8g8g1e2f8e8a2a3b4f8d4d5d7d6g2g3e6d5c4d5c7c5d5c6b7c6
d2d4g8f6c2c4e7e6b1c3f8b4e2e3e8g8g1e2f8e8g2g3d7d5f1g2d5c4e1g1c7c6d1c2b8d7c3e4d7b6
d2d4g8f6c2c4e7e6b1c3f8b4e2e3e8g8g1f3b7b6f1e2c8b7e1g1d7d5c4d5e6d5c1d2b4d6a1c1a7a6
d2d4g8f6c2c4e7e6b1c3f8b4e2e3e8g8g1f3c7c5f1e2d7d5e1g1c5d4e3d4b8c6c1g5b4e7a1c1b7b6
d2d4g8f6c2c4e7e6b1c3f8b4e2e3e8g8g1f3d7d5a2a3b4c3b2c3b7b6c4d5e6d5f1d3c7c5e1g1b8c6
d2d4g8f6c2c4e7e6b1c3f8b4e2e3e8g8g1f3d7d5f1e2b7b6e1g1c8b7a2a3b4d6b2b4d5c4e2c4a7a5
d2d4g8f6c2c4e7e6b1c3f8b4f2f3d7d5a2a3b4c3b2c3c7c5c4d5f6d5d4c5d8a5e2e4d5e7c1e3e8g8
d2d4g8f6c2c4e7e6b1c3f8b4f2f3d7d5a2a3b4c3b2c3c7c5c4d5f6d5d4c5d8a5e2e4d5e7c1e3e8g8
d2d4g8f6c2c4e7e6b1c3f8b4f2f3d7d5a2a3b4c3b2c3e8g8c4d5e6d5e2e3f6h5g1e2b7b6g2g3c8a6
d2d4g8f6c2c4e7e6b1c3f8b4f2f3d7d5a2a3b4e7e2e4d5e4f3e4e6e5d4d5e7c5c1g5a7a5g1f3d8e7
d2d4g8f6c2c4e7e6b1c3f8b4g1f3b7b6c1g5h7h6g5h4g7g5h4g3f6e4d1c2c8b7e2e3d7d6f1d3b4c3
d2d4g8f6c2c4e7e6b1c3f8b4g1f3c7c5e2e3b8c6f1d3b4c3b2c3d7d6e3e4e6e5d4d5c6e7f3h4h7h6
d2d4g8f6c2c4e7e6b1c3f8b4g1f3c7c5e2e3d7d5a2a3b4c3b2c3e8g8c1b2b8c6a1c1f8e8f1d3d5c4
d2d4g8f6c2c4e7e6b1c3f8b4g1f3c7c5e2e3d7d5a2a3b4c3b2c3e8g8f1d3b8d7e1g1b7b6c4d5e6d5
d2d4g8f6c2c4e7e6b1c3f8b4g1f3c7c5e2e3d7d5f1d3e8g8e1g1b8c6a2a3b4c3b2c3d5c4d3c4d8c7
d2d4g8f6c2c4e7e6b1c3f8b4g1f3c7c5e2e3e8g8f1e2b7b6e1g1c8b7c3a4c5d4e3d4b4e7a2a3f6e4
d2d4g8f6c2c4e7e6b1c3f8b4g1f3c7c5e2e3e8g8f1e2d7d5e1g1b8c6c4d5c5d4d5c6d4c3d1b3d8e7
d2d4g8f6c2c4e7e6b1c3f8b4g1f3c7c5g2g3b7b6f1g2c8b7e1g1c5d4d1d4b8c6d4d3e8g8f1d1a8c8
d2d4g8f6c2c4e7e6b1c3f8b4g1f3c7c5g2g3b7b6f1g2c8b7e1g1c5d4d1d4b8c6d4d3e8g8f1d1a8c8
d2d4g8f6c2c4e7e6b1c3f8b4g1f3c7c5g2g3b8c6f1g2d7d5c4d5f6d5c1d2c5d4f3d4c6d4c3d5b4d2
d2d4g8f6c2c4e7e6b1c3f8b4g1f3c7c5g2g3b8c6f1g2f6e4c1d2b4c3b2c3e8g8e1g1c6a5d4c5d8c7
d2d4g8f6c2c4e7e6b1c3f8b4g1f3c7c5g2g3b8c6f1g2f6e4c1d2b4c3b2c3e8g8e1g1f7f5d2e3e4c3
d2d4g8f6c2c4e7e6b1c3f8b4g1f3c7c5g2g3c5d4f3d4e8g8f1g2d7d5c4d5f6d5d1b3b8a6e1g1d5c3
d2d4g8f6c2c4e7e6b1c3f8b4g1f3c7c5g2g3c5d4f3d4e8g8f1g2d7d5d1b3b4c3b2c3b8c6c4d5c6a5
d2d4g8f6c2c4e7e6b1c3f8b4g1f3c7c5g2g3c5d4f3d4e8g8f1g2d7d5e1g1d5c4d1a4d8e7d4c2b4c5
d2d4g8f6c2c4e7e6b1c3f8b4g1f3c7c5g2g3d7d5c4d5f6d5c1d2c5d4c3d5b4d2d1d2d8d5d2d4d5d4
d2d4g8f6c2c4e7e6b1c3f8b4g1f3c7c5g2g3f6e4d1d3d8a5d3e4b4c3c1d2c3d2f3d2a5b6d4c5b6b2
d2d4g8f6c2c4e7e6b1c3f8b4g1f3d7d6d1b3a7a5g2g3b8c6f1g2f6e4e1g1b4c3b2c3e8g8f3e1f7f5
d2d4g8f6c2c4e7e6b1c3f8b4g1f3e8g8c1g5c7c5e2e3c5d4e3d4h7h6g5h4d7d5a1c1d5c4f1c4b8c6
d2d4g8f6c2c4e7e6b1c3f8b4g1f3e8g8c1g5d7d6e2e3b8d7d1c2b7b6f1d3b4c3b2c3h7h6g5h4c8b7
d2d4g8f6c2c4e7e6b1c3f8b4g1f3e8g8d1b3c7c5d4c5b8a6c1d2d8e7e2e3a6c5b3c2b7b6f1e2c8b7
d2d4g8f6c2c4e7e6b1c3f8b4g1f3f6e4d1c2d7d5e2e3c7c5f1d3e4f6c4d5e6d5d4c5b4c5e1g1b8c6
d2d4g8f6c2c4e7e6b1c3f8b4g1f3f6e4d1c2f7f5g2g3b8c6f1g2e8g8e1g1b4c3b2c3c6a5c4c5d7d6
d2d4g8f6c2c4e7e6g1f3b7b6a2a3c7c5d4d5c8a6d1c2e6d5c4d5g7g6b1c3f8g7g2g3e8g8f1g2d7d6
d2d4g8f6c2c4e7e6g1f3b7b6a2a3c7c5d4d5c8a6d1c2e6d5c4d5g7g6b1c3f8g7g2g3e8g8f1g2d7d6
d2d4g8f6c2c4e7e6g1f3b7b6a2a3c8a6d1c2a6b7b1c3c7c5d4c5b6c5c1g5h7h6g5h4f8e7e2e3e8g8
d2d4g8f6c2c4e7e6g1f3b7b6a2a3c8a6d1c2a6b7b1c3c7c5e2e3f8e7f1d3c5d4e3d4d8c8e1g1b7f3
d2d4g8f6c2c4e7e6g1f3b7b6a2a3c8a6d1c2d7d5c4d5e6d5b1c3c7c6g2g3f8d6f1g2e8g8e1g1f8e8
d2d4g8f6c2c4e7e6g1f3b7b6a2a3c8a6d1c2d7d5e2e3f8e7b2b4e8g8b1d2c7c5b4b5a6b7c1b2b8d7
d2d4g8f6c2c4e7e6g1f3b7b6a2a3c8a6e2e3c7c5b1c3c5d4f3d4a6b7d4b5d7d6f1e2a7a6e2f3d8d7
d2d4g8f6c2c4e7e6g1f3b7b6a2a3c8a6e2e3d7d5b1d2f8e7b2b4e8g8c1b2c7c5d4c5b6c5b4b5a6b7
d2d4g8f6c2c4e7e6g1f3b7b6a2a3c8b7b1c3d7d5c4d5e6d5g2g3f8d6f1g2e8g8e1g1f8e8c1g5b8d7
d2d4g8f6c2c4e7e6g1f3b7b6a2a3c8b7b1c3d7d5c4d5f6d5c1d2b8d7d1c2c7c5c3d5e6d5d4c5b6c5
d2d4g8f6c2c4e7e6g1f3b7b6a2a3c8b7b1c3d7d5c4d5f6d5c1d2f8e7d1c2e8g8e2e4d5c3d2c3b8d7
d2d4g8f6c2c4e7e6g1f3b7b6a2a3c8b7b1c3d7d5c4d5f6d5d1c2c7c5e2e4d5c3b2c3b8d7c1f4c5d4
d2d4g8f6c2c4e7e6g1f3b7b6a2a3c8b7b1c3d7d5e2e3b8d7c4d5e6d5f1e2f8d6b2b4e8g8e1g1a7a6
d2d4g8f6c2c4e7e6g1f3b7b6a2a3c8b7b1c3f8e7d4d5e6d5c4d5e8g8g2g3f8e8f1g2e7f8e1g1c7c6
d2d4g8f6c2c4e7e6g1f3b7b6a2a3c8b7b1c3g7g6c1f4f8g7e2e3e8g8f1e2d7d6e1g1b8d7h2h3f6e4
d2d4g8f6c2c4e7e6g1f3b7b6a2a3c8b7b1c3g7g6c1g5f8g7e2e3h7h6g5h4d7d6d4d5e8g8f1e2g6g5
d2d4g8f6c2c4e7e6g1f3b7b6a2a3f8e7b1c3d7d5c4d5e6d5c1f4e8g8e2e3c7c5f3e5c8b7f1e2b8c6
d2d4g8f6c2c4e7e6g1f3b7b6a2a3f8e7b1c3d7d5c4d5e6d5g2g3e8g8f1g2c8b7e1g1c7c5c1f4b8c6
d2d4g8f6c2c4e7e6g1f3b7b6b1c3c8b7a2a3b7f3g2f3f8e7f3f4d7d5f4f5e6f5f1g2e8g8c4d5e7d6
d2d4g8f6c2c4e7e6g1f3b7b6b1c3c8b7a2a3d7d5c4d5e6d5g2g3f8d6f1g2e8g8e1g1c7c6f3e5d8e7
d2d4g8f6c2c4e7e6g1f3b7b6b1c3c8b7a2a3d7d5c4d5e6d5g2g3f8e7d1a4c7c6f1g2e8g8e1g1b8d7
d2d4g8f6c2c4e7e6g1f3b7b6b1c3c8b7a2a3d7d5c4d5f6d5d1a4b8d7c3d5e6d5c1f4c7c6g2g3f8e7
d2d4g8f6c2c4e7e6g1f3b7b6b1c3c8b7a2a3d7d5c4d5f6d5d1c2b8d7c3d5e6d5c1g5f7f6g5f4c7c5
d2d4g8f6c2c4e7e6g1f3b7b6b1c3c8b7a2a3d7d5c4d5f6d5d1c2c7c5d4c5f8c5c1g5d8c8a1c1h7h6
d2d4g8f6c2c4e7e6g1f3b7b6b1c3c8b7a2a3d7d5c4d5f6d5d1c2d5c3b2c3c7c5e2e4b8c6c1b2a8c8
d2d4g8f6c2c4e7e6g1f3b7b6b1c3c8b7a2a3d7d5c4d5f6d5d1c2d5c3b2c3f8e7e2e3b8d7f1d3c7c5
d2d4g8f6c2c4e7e6g1f3b7b6b1c3c8b7a2a3d7d5c4d5f6d5d1c2d5c3c2c3h7h6e2e3f8d6f1b5c7c6
d2d4g8f6c2c4e7e6g1f3b7b6b1c3c8b7a2a3d7d5c4d5f6d5e2e3b8d7f1d3c7c5e3e4d5f6d4d5e6d5
d2d4g8f6c2c4e7e6g1f3b7b6b1c3c8b7a2a3d7d5c4d5f6d5e2e3f8e7f1d3d5c3b2c3c7c5e1g1e8g8
d2d4g8f6c2c4e7e6g1f3b7b6b1c3c8b7a2a3d7d5c4d5f6d5e2e3g7g6f1b5c7c6b5d3f8g7e3e4d5c3
d2d4g8f6c2c4e7e6g1f3b7b6b1c3c8b7c1f4f8b4d1b3a7a5e2e3f6e4f1d3e4c3b2c3b4e7e3e4d7d6
d2d4g8f6c2c4e7e6g1f3b7b6b1c3c8b7c1g5f8b4a1c1h7h6g5f6d8f6e2e3e8g8f1e2d7d6e1g1b4c3
d2d4g8f6c2c4e7e6g1f3b7b6b1c3c8b7c1g5f8b4e2e3h7h6g5h4g7g5h4g3f6e4d1c2b4c3b2c3d7d6
d2d4g8f6c2c4e7e6g1f3b7b6b1c3c8b7c1g5h7h6g5h4f8e7d1c2c7c5d4c5b6c5e2e3e8g8f1e2d7d6
d2d4g8f6c2c4e7e6g1f3b7b6b1c3c8b7c1g5h7h6g5h4f8e7d1c2c7c5d4c5b6c5e2e3e8g8f1e2d7d6
d2d4g8f6c2c4e7e6g1f3b7b6b1c3c8b7c1g5h7h6g5h4f8e7e2e3f6e4h4e7d8e7c3e4b7e4f1e2e7b4
d2d4g8f6c2c4e7e6g1f3b7b6b1c3c8b7c1g5h7h6g5h4f8e7e2e3f6e4h4e7d8e7c3e4b7e4f1e2e8g8
d2d4g8f6c2c4e7e6g1f3b7b6b1c3c8b7c1g5h7h6g5h4f8e7e2e3f6e4h4e7d8e7c3e4b7e4f1e2e8g8
d2d4g8f6c2c4e7e6g1f3b7b6b1c3c8b7e2e3d7d5c4d5e6d5f1b5c7c6b5d3f8e7e1g1e8g8b2b3b8d7
d2d4g8f6c2c4e7e6g1f3b7b6b1c3c8b7e2e3f8e7f1d3c7c5e1g1c5d4e3d4d7d5c4d5f6d5d3b5b7c6
d2d4g8f6c2c4e7e6g1f3b7b6b1c3c8b7e2e3f8e7f1d3d7d5e1g1e8g8d1e2b8d7b2b3a7a6c1b2e7d6
d2d4g8f6c2c4e7e6g1f3b7b6b1c3f8b4c1d2c8b7e2e3e8g8f1d3d7d5e1g1c7c5c4d5e6d5d4c5b6c5
d2d4g8f6c2c4e7e6g1f3b7b6b1c3f8b4c1g5c8b7e2e3h7h6g5h4b4c3b2c3d7d6f3d2g7g5h4g3d8e7
d2d4g8f6c2c4e7e6g1f3b7b6b1c3f8b4c1g5c8b7e2e3h7h6g5h4g7g5h4g3f6e4d1c2b4c3b2c3d7d6
d2d4g8f6c2c4e7e6g1f3b7b6b1c3f8b4c1g5c8b7e2e3h7h6g5h4g7g5h4g3f6e4d1c2b4c3b2c3d7d6
d2d4g8f6c2c4e7e6g1f3b7b6b1c3f8b4c1g5c8b7e2e3h7h6g5h4g7g5h4g3f6e4d1c2b4c3b2c3d7d6
d2d4g8f6c2c4e7e6g1f3b7b6b1c3f8b4d1b3d8e7c1g5c8b7e2e3a7a5a2a3b4c3b3c3f6e4g5e7e4c3
d2d4g8f6c2c4e7e6g1f3b7b6b1c3f8b4e2e3f6e4d1c2c8b7f1d3f7f5e1g1b4c3b2c3e8g8f3e1c7c5
d2d4g8f6c2c4e7e6g1f3b7b6c1g5h7h6g5h4c8b7e2e3c7c5b1c3f8e7f1e2c5d4f3d4e8g8e1g1b8c6
d2d4g8f6c2c4e7e6g1f3b7b6e2e3c8b7a2a3d7d5b2b4d5c4f1c4f8e7b1d2e8g8a1b1b8d7e1g1a8b8
d2d4g8f6c2c4e7e6g1f3b7b6e2e3c8b7f1d3d7d5e1g1b8d7b2b3f8e7c1b2e8g8b1c3c7c5d1e2a8c8
d2d4g8f6c2c4e7e6g1f3b7b6e2e3c8b7f1d3f8b4b1d2c7c5d4c5b4c5e1g1b8c6a2a3d8c7b2b3c6e5
d2d4g8f6c2c4e7e6g1f3b7b6e2e3c8b7f1d3f8b4b1d2e8g8a2a3b4d2d1d2c7c5b2b4d7d6c1b2b8d7
d2d4g8f6c2c4e7e6g1f3b7b6e2e3c8b7f1d3f8e7b1c3d7d5d1a4c7c6c4d5e6d5e1g1e8g8a4c2c6c5
d2d4g8f6c2c4e7e6g1f3b7b6e2e3c8b7f1d3f8e7b1c3d7d5e1g1e8g8d1e2c7c5d4c5b6c5f1d1d8b6
d2d4g8f6c2c4e7e6g1f3b7b6e2e3c8b7f1d3f8e7e1g1e8g8b1c3d7d5d1e2b8d7b2b3a7a6c1b2e7d6
d2d4g8f6c2c4e7e6g1f3b7b6g2g3c8a6b1d2a6b7f1g2c7c5e2e4c5d4e1g1d7d6f3d4b8d7f1e1e6e5
d2d4g8f6c2c4e7e6g1f3b7b6g2g3c8a6b1d2a6b7f1g2f8e7e1g1e8g8d1c2b8a6a2a3c7c5b2b3d7d5
d2d4g8f6c2c4e7e6g1f3b7b6g2g3c8a6b1d2a6b7f1g2f8e7e1g1e8g8d1c2d7d5c4d5e6d5f3e5c7c5
d2d4g8f6c2c4e7e6g1f3b7b6g2g3c8a6b1d2a6b7f1g2f8e7e2e4f6e4f3e5e7b4d1e2d7d5c4d5d8d5
d2d4g8f6c2c4e7e6g1f3b7b6g2g3c8a6b1d2c7c5f1g2b8c6d4c5f8c5e1g1e8g8a2a3a6b7b2b4c5e7
d2d4g8f6c2c4e7e6g1f3b7b6g2g3c8a6b1d2c7c6f1g2d7d5e1g1f8e7f3e5e8g8b2b3a6b7c1b2b8a6
d2d4g8f6c2c4e7e6g1f3b7b6g2g3c8a6b1d2f8b4d1c2a6b7f1g2b7e4c2b3b4d2c1d2e8g8e1g1d7d6
d2d4g8f6c2c4e7e6g1f3b7b6g2g3c8a6b1d2f8b4d1c2a6b7f1g2b7e4c2d1b4d2c1d2e8g8e1g1d7d6
d2d4g8f6c2c4e7e6g1f3b7b6g2g3c8a6b2b3a6b7f1g2f8b4c1d2a7a5e1g1e8g8b1c3f6e4c3e4b7e4
d2d4g8f6c2c4e7e6g1f3b7b6g2g3c8a6b2b3d7d5f1g2d5c4f3e5f8b4e1f1f6d7e5c4c7c6c1b2b6b5
d2d4g8f6c2c4e7e6g1f3b7b6g2g3c8a6b2b3d7d5f1g2d5c4f3e5f8b4e1f1f6d7e5c4c7c6c1b2e8g8
d2d4g8f6c2c4e7e6g1f3b7b6g2g3c8a6b2b3f8b4c1d2b4d2d1d2d7d5c4d5e6d5d2e3d8e7e3e7e8e7
d2d4g8f6c2c4e7e6g1f3b7b6g2g3c8a6b2b3f8b4c1d2b4e7b1c3d7d5c4d5f6d5c3d5e6d5f1g2b8d7
d2d4g8f6c2c4e7e6g1f3b7b6g2g3c8a6b2b3f8b4c1d2b4e7b1c3d7d5c4d5f6d5c3d5e6d5f1g2e8g8
d2d4g8f6c2c4e7e6g1f3b7b6g2g3c8a6b2b3f8b4c1d2b4e7b1c3d7d5c4d5f6d5f1g2e8g8c3d5e6d5
d2d4g8f6c2c4e7e6g1f3b7b6g2g3c8a6b2b3f8b4c1d2b4e7b1c3e8g8e2e4d7d5c4d5a6f1e1f1e6d5
d2d4g8f6c2c4e7e6g1f3b7b6g2g3c8a6b2b3f8b4c1d2b4e7b1c3e8g8e2e4d7d5c4d5a6f1e1f1e6d5
d2d4g8f6c2c4e7e6g1f3b7b6g2g3c8a6b2b3f8b4c1d2b4e7b1c3e8g8f1g2c7c6e2e4d7d5d1e2b8d7
d2d4g8f6c2c4e7e6g1f3b7b6g2g3c8a6b2b3f8b4c1d2b4e7f1g2a6b7b1c3d7d5c4d5e6d5e1g1e8g8
d2d4g8f6c2c4e7e6g1f3b7b6g2g3c8a6b2b3f8b4c1d2b4e7f1g2a6b7b1c3e8g8e1g1b8a6f1e1c7c5
d2d4g8f6c2c4e7e6g1f3b7b6g2g3c8a6b2b3f8b4c1d2b4e7f1g2c7c6d2c3d7d5b1d2a6b7f3e5e8g8
d2d4g8f6c2c4e7e6g1f3b7b6g2g3c8a6b2b3f8b4c1d2b4e7f1g2c7c6d2c3d7d5b1d2b8d7e1g1e8g8
d2d4g8f6c2c4e7e6g1f3b7b6g2g3c8a6b2b3f8b4c1d2b4e7f1g2c7c6d2c3d7d5f3e5a6b7b1d2b8d7
d2d4g8f6c2c4e7e6g1f3b7b6g2g3c8a6b2b3f8b4c1d2b4e7f1g2c7c6d2c3d7d5f3e5e8g8e1g1a6b7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d2d4g8f6c2c4e7e6g1f3b7b6g2g3c8a6b2b3f8b4c1d2b4e7f1g2c7c6d2c3d7d5f3e5f6e4e1g1e4c3
d2d4g8f6c2c4e7e6g1f3b7b6g2g3c8a6b2b3f8b4c1d2b4e7f1g2c7c6d2c3e8g8b1d2d7d5f3e5a6b7
d2d4g8f6c2c4e7e6g1f3b7b6g2g3c8a6b2b3f8b4c1d2b4e7f1g2c7c6e1g1d7d5f3e5f6d7e5d7b8d7
d2d4g8f6c2c4e7e6g1f3b7b6g2g3c8a6b2b3f8b4c1d2b4e7f1g2d7d5f3e5a6b7e1g1b8d7b1c3c7c5
d2d4g8f6c2c4e7e6g1f3b7b6g2g3c8a6b2b3f8b4c1d2b4e7f1g2d7d5f3e5c7c6d2c3f6e4e1g1e4c3
d2d4g8f6c2c4e7e6g1f3b7b6g2g3c8a6b2b3f8b4c1d2b4e7f1g2d7d5f3e5e8g8e1g1a6b7b1c3b8d7
d2d4g8f6c2c4e7e6g1f3b7b6g2g3c8a6b2b3f8b4c1d2b4e7f1g2e8g8e1g1d7d5c4d5f6d5b1c3b8d7
d2d4g8f6c2c4e7e6g1f3b7b6g2g3c8a6b2b3f8b4c1d2b4e7f1g2e8g8e1g1d7d5f3e5c7c6d2c3f6d7
d2d4g8f6c2c4e7e6g1f3b7b6g2g3c8a6b2b3f8b4c1d2b4e7f1g2e8g8e1g1d7d5f3e5c7c6d2c3f6d7
d2d4g8f6c2c4e7e6g1f3b7b6g2g3c8a6d1a4f8e7b1c3e8g8f1g2a6b7a4c2d7d5c4d5e6d5e1g1b8a6
d2d4g8f6c2c4e7e6g1f3b7b6g2g3c8a6d1a4f8e7f1g2e8g8b1c3c7c6f3e5d8e8e1g1d7d5f1e1b6b5
d2d4g8f6c2c4e7e6g1f3b7b6g2g3c8a6d1b3b8c6b1d2f8e7f1g2e8g8e1g1d7d5b3a4a6b7f1d1d8d7
d2d4g8f6c2c4e7e6g1f3b7b6g2g3c8a6d1b3d7d5c4d5e6d5b1c3f8e7f1g2e8g8f3e5a6b7e1g1c7c6
d2d4g8f6c2c4e7e6g1f3b7b6g2g3c8b7f1g2f8b4c1d2a7a5e1g1e8g8d2g5b4e7d1c2h7h6g5f6e7f6
d2d4g8f6c2c4e7e6g1f3b7b6g2g3c8b7f1g2f8b4c1d2b4d2d1d2d7d6e1g1e8g8b1c3f6e4c3e4b7e4
d2d4g8f6c2c4e7e6g1f3b7b6g2g3c8b7f1g2f8b4c1d2b4e7b1c3f6e4e1g1e8g8d4d5e4d2d1d2e7f6
d2d4g8f6c2c4e7e6g1f3b7b6g2g3c8b7f1g2f8e7b1c3f6e4c1d2d7d6d4d5e4d2d1d2e6e5h2h4b8d7
d2d4g8f6c2c4e7e6g1f3b7b6g2g3c8b7f1g2f8e7b1c3f6e4c1d2e7f6e1g1e8g8d1c2e4d2c2d2d7d6
d2d4g8f6c2c4e7e6g1f3b7b6g2g3c8b7f1g2f8e7b1c3f6e4c1d2e8g8d4d5e4c3d2c3e7f6a1c1c7c6
d2d4g8f6c2c4e7e6g1f3b7b6g2g3c8b7f1g2f8e7b1c3f6e4c1d2f7f5e1g1e8g8d1c2e4c3d2c3b7e4
d2d4g8f6c2c4e7e6g1f3b7b6g2g3c8b7f1g2f8e7e1g1e8g8b1c3f6e4c3e4b7e4d4d5e7f6f3e1e4g2
d2d4g8f6c2c4e7e6g1f3b7b6g2g3c8b7f1g2f8e7e1g1e8g8b1c3f6e4c3e4b7e4f3e1e4g2e1g2d7d5
d2d4g8f6c2c4e7e6g1f3b7b6g2g3c8b7f1g2f8e7e1g1e8g8b1c3f6e4d1c2e4c3c2c3b7e4b2b3c7c5
d2d4g8f6c2c4e7e6g1f3b7b6g2g3c8b7f1g2f8e7e1g1e8g8b1c3f6e4d1c2e4c3c2c3c7c5c1e3e7f6
d2d4g8f6c2c4e7e6g1f3b7b6g2g3c8b7f1g2f8e7e1g1e8g8b1c3f6e4d1c2e4c3c2c3c7c5f1d1d7d6
d2d4g8f6c2c4e7e6g1f3b7b6g2g3c8b7f1g2f8e7e1g1e8g8b1c3f6e4d1c2e4c3c2c3c7c5f1d1e7f6
d2d4g8f6c2c4e7e6g1f3b7b6g2g3c8b7f1g2f8e7e1g1e8g8b1c3f6e4d1c2e4c3c2c3d7d6f1d1b8d7
d2d4g8f6c2c4e7e6g1f3b7b6g2g3c8b7f1g2f8e7e1g1e8g8b1c3f6e4d1c2e4c3c2c3f7f5b2b3e7f6
d2d4g8f6c2c4e7e6g1f3b7b6g2g3c8b7f1g2f8e7e1g1e8g8b1c3f6e4d1c2e4c3c2c3f7f5b2b3e7f6
d2d4g8f6c2c4e7e6g1f3b7b6g2g3c8b7f1g2f8e7e1g1e8g8b1c3f6e4d1c2e4c3c2c3f7f5b2b3e7f6
d2d4g8f6c2c4e7e6g1f3b7b6g2g3c8b7f1g2f8e7e1g1e8g8b2b3d7d5f3e5c7c5d4c5b6c5c4d5e6d5
d2d4g8f6c2c4e7e6g1f3b7b6g2g3c8b7f1g2f8e7e1g1e8g8d4d5e6d5f3h4c7c6c4d5f6d5h4f5d5c7
d2d4g8f6c2c4e7e6g1f3b7b6g2g3f8b4c1d2b4d2d1d2c8a6b1a3c7c5f1g2b8c6e1g1e8g8f1d1a8c8
d2d4g8f6c2c4e7e6g1f3b7b6g2g3f8b4c1d2b4d2d1d2c8a6d2c2c7c5f1g2b8c6d4c5b6c5e1g1e8g8
d2d4g8f6c2c4e7e6g1f3c7c5b1c3c5d4f3d4f8b4d1b3b8a6e2e3f6e4f1e2d8a5e1g1a6c5b3c2b4c3
d2d4g8f6c2c4e7e6g1f3c7c5d4d5d7d6b1c3g7g6e2e4f8g7h2h3e8g8f1d3e6d5c4d5a7a6a2a4f6h5
d2d4g8f6c2c4e7e6g1f3c7c5d4d5e6d5c4d5d7d6b1c3g7g6e2e4f8g7f1e2e8g8e1g1f8e8f3d2b8d7
d2d4g8f6c2c4e7e6g1f3c7c5d4d5e6d5c4d5d7d6b1c3g7g6f3d2b8d7e2e4f8g7f1e2e8g8e1g1a7a6
d2d4g8f6c2c4e7e6g1f3c7c5d4d5e6d5c4d5d7d6b1c3g7g6f3d2b8d7e2e4f8g7f1e2e8g8e1g1f8e8
d2d4g8f6c2c4e7e6g1f3c7c5d4d5e6d5c4d5g7g6b1c3f8g7c1g5e8g8e2e3f8e8f3d2d7d6f1e2a7a6
d2d4g8f6c2c4e7e6g1f3c7c5d4d5e6d5c4d5g7g6b1c3f8g7e2e4e8g8f1e2f8e8f3d2d7d6e1g1b8d7
d2d4g8f6c2c4e7e6g1f3c7c5e2e3d7d5c4d5e6d5b1c3b8c6f1e2a7a6e1g1f8d6d4c5d6c5b2b3e8g8
d2d4g8f6c2c4e7e6g1f3c7c5g2g3c5d4f3d4d8a5b1c3f8b4d1d3f6e4d4b3a5f5d3e3e4c3b2c3b4e7
d2d4g8f6c2c4e7e6g1f3c7c5g2g3c5d4f3d4f8b4c1d2d8b6d2b4b6b4b1c3b4b2d4b5b2b4b5c7e8d8
d2d4g8f6c2c4e7e6g1f3c7c6b1c3d7d5e2e3b8d7f1d3d5c4d3c4b7b5c4d3a7a6e3e4c6c5e4e5c5d4
d2d4g8f6c2c4e7e6g1f3d7d5b1c3b8d7c1g5h7h6g5h4d5c4e2e4f8e7d1e2d7b6h4g3e8g8e1c1c8d7
d2d4g8f6c2c4e7e6g1f3d7d5b1c3b8d7d1c2f8e7c4d5e6d5c1f4c7c6h2h3d7f8e2e3f8g6f4h2e8g8
d2d4g8f6c2c4e7e6g1f3d7d5b1c3c7c5c4d5c5d4d1d4e6d5c1g5f8e7e2e3b8c6d4d2e8g8f1e2c8e6
d2d4g8f6c2c4e7e6g1f3d7d5b1c3c7c5c4d5f6d5e2e3b8c6f1c4d5c3b2c3f8e7e1g1e8g8e3e4b7b6
d2d4g8f6c2c4e7e6g1f3d7d5b1c3c7c5c4d5f6d5e2e3b8c6f1d3c5d4e3d4g7g6c1g5d8a5e1g1f8g7
d2d4g8f6c2c4e7e6g1f3d7d5b1c3c7c5c4d5f6d5e2e3b8c6f1d3d5c3b2c3f8e7d1c2g7g6h2h4h7h5
d2d4g8f6c2c4e7e6g1f3d7d5b1c3c7c5c4d5f6d5e2e4d5c3b2c3c5d4c3d4b8c6f1c4b7b5c4d3f8b4
d2d4g8f6c2c4e7e6g1f3d7d5b1c3c7c5c4d5f6d5e2e4d5c3b2c3c5d4c3d4b8c6f1c4b7b5c4e2f8b4
d2d4g8f6c2c4e7e6g1f3d7d5b1c3c7c5c4d5f6d5g2g3c5d4c3d5d8d5d1d4d5b5e2e4b5b4d4b4f8b4
d2d4g8f6c2c4e7e6g1f3d7d5b1c3c7c5e2e3b8c6a2a3f6e4d1c2e4c3b2c3f8e7c1b2e8g8f1d3h7h6
d2d4g8f6c2c4e7e6g1f3d7d5b1c3c7c6c1g5b8d7d1b3f8e7e2e3e8g8f1e2f6e4g5e7d8e7c3e4d5e4
d2d4g8f6c2c4e7e6g1f3d7d5b1c3c7c6c1g5b8d7e2e3d8a5f3d2f8b4d1c2d5c4g5f6d7f6d2c4b4c3
d2d4g8f6c2c4e7e6g1f3d7d5b1c3c7c6e2e3b8d7d1c2f8d6b2b3e8g8f1e2e6e5c4d5f6d5c3d5c6d5
d2d4g8f6c2c4e7e6g1f3d7d5b1c3c7c6e2e3b8d7d1c2f8e7b2b3e8g8f1d3c6c5c4d5e6d5e1g1b7b6
d2d4g8f6c2c4e7e6g1f3d7d5b1c3c7c6e2e3b8d7f1d3d5c4d3c4b7b5c4b3f8e7e1g1e8g8f1e1c8b7
d2d4g8f6c2c4e7e6g1f3d7d5b1c3d5c4d1a4c7c6a4c4b7b5c4d3b8d7c1g5c8b7e2e3a7a6f1e2c6c5
d2d4g8f6c2c4e7e6g1f3d7d5b1c3d5c4e2e4f8b4c1g5c7c5f1c4c5d4f3d4b4c3b2c3d8a5c4b5b8d7
d2d4g8f6c2c4e7e6g1f3d7d5b1c3d5c4e2e4f8b4c1g5c7c5f1c4c5d4f3d4b4c3b2c3d8a5d4b5c8d7
d2d4g8f6c2c4e7e6g1f3d7d5b1c3d5c4e2e4f8b4c1g5c7c5f1c4c5d4f3d4b4c3b2c3d8a5d4b5f6e4
d2d4g8f6c2c4e7e6g1f3d7d5b1c3d5c4e2e4f8b4c1g5c7c5f1c4c5d4f3d4b4c3b2c3d8a5d4b5f6e4
d2d4g8f6c2c4e7e6g1f3d7d5b1c3f8b4c4d5e6d5d1a4b8c6c1g5h7h6g5f6d8f6e2e3e8g8f1e2c8e6
d2d4g8f6c2c4e7e6g1f3d7d5b1c3f8b4e2e3e8g8f1d3c7c5e1g1b8c6a2a3b4a5c3e2d5c4d3c4a5b6
d2d4g8f6c2c4e7e6g1f3d7d5b1c3f8e7c1f4e8g8e2e3b7b6c4d5e6d5f1d3c7c5e1g1c8b7a1c1b8d7
d2d4g8f6c2c4e7e6g1f3d7d5b1c3f8e7c1f4e8g8e2e3c7c5d4c5b8c6d1c2e7c5a2a3d8a5e1c1c5e7
d2d4g8f6c2c4e7e6g1f3d7d5b1c3f8e7c1f4e8g8e2e3c7c5d4c5e7c5a1c1b8c6c4d5e6d5f1e2d5d4
d2d4g8f6c2c4e7e6g1f3d7d5b1c3f8e7c1f4e8g8e2e3c7c5d4c5e7c5a2a3b8c6b2b4c5e7c4d5f6d5
d2d4g8f6c2c4e7e6g1f3d7d5b1c3f8e7c1f4e8g8e2e3c7c5d4c5e7c5d1c2b8c6a1d1d8a5a2a3c5e7
d2d4g8f6c2c4e7e6g1f3d7d5b1c3f8e7c1g5e8g8e2e3b8d7a1c1a7a6a2a3c7c6f1d3h7h6g5h4d5c4
d2d4g8f6c2c4e7e6g1f3d7d5b1c3f8e7c1g5e8g8e2e3b8d7a1c1a7a6c4d5e6d5f1d3c7c6d1c2f8e8
d2d4g8f6c2c4e7e6g1f3d7d5b1c3f8e7c1g5e8g8e2e3h7h6g5f6e7f6c4d5e6d5d1d2c8e6g2g3c7c5
d2d4g8f6c2c4e7e6g1f3d7d5b1c3f8e7c1g5e8g8e2e3h7h6g5h4f6e4h4e7d8e7a1c1c7c6f1d3e4c3
d2d4g8f6c2c4e7e6g1f3d7d5b1c3f8e7c1g5e8g8e2e3h7h6g5h4f6e4h4e7d8e7c4d5e4c3b2c3e6d5
d2d4g8f6c2c4e7e6g1f3d7d5b1c3f8e7c1g5e8g8e2e3h7h6g5h4f6e4h4e7d8e7d1c2e4c3c2c3d5c4
d2d4g8f6c2c4e7e6g1f3d7d5b1c3f8e7c1g5h7h6g5f6e7f6d1b3c7c6e1c1d5c4b3c4b7b5c4b3a7a5
d2d4g8f6c2c4e7e6g1f3d7d5b1c3f8e7c1g5h7h6g5f6e7f6d1b3c7c6e2e3b8d7a1d1e8g8f1d3b7b6
d2d4g8f6c2c4e7e6g1f3d7d5b1c3f8e7c1g5h7h6g5f6e7f6e2e3e8g8a1c1c7c6f1d3b8d7e1g1d5c4
d2d4g8f6c2c4e7e6g1f3d7d5b1c3f8e7c1g5h7h6g5h4e8g8a1c1d5c4e2e3c7c5f1c4c5d4f3d4c8d7
d2d4g8f6c2c4e7e6g1f3d7d5b1c3f8e7c1g5h7h6g5h4e8g8e2e3b7b6a1c1c8b7h4f6e7f6c4d5e6d5
d2d4g8f6c2c4e7e6g1f3d7d5b1c3f8e7c1g5h7h6g5h4e8g8e2e3b7b6f1e2b8d7e1g1c8b7a1c1c7c5
d2d4g8f6c2c4e7e6g1f3d7d5b1c3f8e7c1g5h7h6g5h4e8g8e2e3b7b6f1e2c8b7a1c1d5c4e2c4b8d7
d2d4g8f6c2c4e7e6g1f3d7d5b1c3f8e7c1g5h7h6g5h4e8g8e2e3b7b6f1e2c8b7a1c1d5c4e2c4b8d7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d2d4g8f6c2c4e7e6g1f3d7d5b1c3f8e7c4d5e6d5c1f4c7c6d1c2g7g6e2e3c8f5f1d3f5d3c2d3b8d7
d2d4g8f6c2c4e7e6g1f3d7d5c1g5b8d7e2e3f8e7b1c3e8g8d1c2c7c5c4d5c5d4f3d4f6d5g5e7d8e7
d2d4g8f6c2c4e7e6g1f3d7d5g2g3d5c4d1a4b8d7f1g2a7a6a4c4b7b5c4c6a8b8c1g5c8b7c6c2c7c5
d2d4g8f6c2c4e7e6g1f3d7d5g2g3d5c4f1g2b8c6e1g1a8b8a2a4a7a6a4a5b7b5a5b6c7b6c1f4f8d6
d2d4g8f6c2c4e7e6g1f3d7d5g2g3d5c4f1g2c7c5e1g1b8c6d1a4c5d4f3d4d8d4g2c6c8d7f1d1d4d1
d2d4g8f6c2c4e7e6g1f3f8b4b1c3c7c5e2e3e8g8f1e2b7b6e1g1c8b7d1b3c5d4b3b4b8c6b4a3d4c3
d2d4g8f6c2c4e7e6g1f3f8b4b1d2d7d5d1a4b8c6a2a3b4d2c1d2f6e4a4c2a7a5e2e3e8g8f1d3f7f5
d2d4g8f6c2c4e7e6g1f3f8b4b1d2e8g8a2a3b4e7e2e4d7d5e4e5f6d7f1d3c7c5c4d5e6d5e1g1b8c6
d2d4g8f6c2c4e7e6g1f3f8b4c1d2a7a5b1c3e8g8e2e3d7d6d1c2b8d7a2a3b4c3d2c3d8e7f1e2a5a4
d2d4g8f6c2c4e7e6g1f3f8b4c1d2a7a5b1c3e8g8e2e3d7d6d1c2b8d7f1d3e6e5e1g1f8e8e3e4e5d4
d2d4g8f6c2c4e7e6g1f3f8b4c1d2a7a5g2g3d7d5d1c2b8c6a2a3b4e7f1g2d5c4c2c4d8d5c4d3e8g8
d2d4g8f6c2c4e7e6g1f3f8b4c1d2b4d2d1d2e8g8g2g3b7b6f1g2c8b7b1c3f6e4c3e4b7e4e1g1d7d6
d2d4g8f6c2c4e7e6g1f3f8b4c1d2c7c5d2b4c5b4a2a3b4a3a1a3d7d6e2e3e8g8f1e2b7b6e1g1a7a5
d2d4g8f6c2c4e7e6g1f3f8b4c1d2d8e7b1c3b4c3d2c3f6e4d1c2e4c3c2c3d7d6a1c1e8g8c4c5b8d7
d2d4g8f6c2c4e7e6g1f3f8b4c1d2d8e7g2g3b8c6b1c3d7d5c4d5e6d5f1g2e8g8e1g1a7a5d1c2c8g4
d2d4g8f6c2c4e7e6g1f3f8b4c1d2d8e7g2g3b8c6b1c3e8g8f1g2d7d6e1g1b4c3d2c3e6e5d1c2a7a5
d2d4g8f6c2c4e7e6g2g3c7c5d4d5e6d5c4d5b7b5f1g2d7d6a2a3a7a5b1c3d8b6g1f3f8e7e1g1e8g8
d2d4g8f6c2c4e7e6g2g3c7c5d4d5e6d5c4d5b7b5f1g2d7d6a2a3a7a5b1c3d8b6g1f3f8e7e1g1e8g8
d2d4g8f6c2c4e7e6g2g3c7c5d4d5e6d5c4d5b7b5f1g2d7d6b2b4b8a6b4c5a6c5g1f3g7g6e1g1f8g7
d2d4g8f6c2c4e7e6g2g3c7c5d4d5e6d5c4d5d7d6b1c3g7g6g1f3f8g7f1g2e8g8e1g1a7a6a2a4b8d7
d2d4g8f6c2c4e7e6g2g3c7c5d4d5e6d5c4d5f8d6b1c3d6e5d5d6d8b6g1f3e5d6c1g5d6e7f1h3e8g8
d2d4g8f6c2c4e7e6g2g3c7c5g1f3c5d4f3d4d7d5f1g2e6e5d4f3d5d4e1g1b8c6e2e3f8c5e3d4c5d4
d2d4g8f6c2c4e7e6g2g3d7d5f1g2b8c6b1c3f8b4a2a3b4c3b2c3e8g8c1g5d5c4e2e4h7h6g5f6d8f6
d2d4g8f6c2c4e7e6g2g3d7d5f1g2c7c6d1a4b8d7b1d2d5c4a4c4e6e5g1f3d7b6c4d3e5d4d3d4d8d4
d2d4g8f6c2c4e7e6g2g3d7d5f1g2d5c4d1a4b8d7g1f3c7c5b1c3a7a6e1g1f8e7d4c5e7c5a4c4b7b5
d2d4g8f6c2c4e7e6g2g3d7d5f1g2d5c4d1a4c8d7a4c4d7c6g1f3b8d7b1c3d7b6c4d3f8b4e1g1e8g8
d2d4g8f6c2c4e7e6g2g3d7d5f1g2d5c4d1a4c8d7a4c4d7c6g1f3c6d5c4a4d8d7a4d7b8d7e1g1c7c5
d2d4g8f6c2c4e7e6g2g3d7d5f1g2d5c4g1f3b8d7e1g1a8b8a2a4b7b6f3d2e6e5d2c4e5d4d1d4f8c5
d2d4g8f6c2c4e7e6g2g3d7d5f1g2d5c4g1f3c7c5e1g1b8c6d1a4c8d7a4c4b7b5c4d3a8c8d4c5f8c5
d2d4g8f6c2c4e7e6g2g3d7d5f1g2d5c4g1f3c7c5e1g1b8c6d1a4c8d7a4c4c5d4f3d4a8c8b1c3d8a5
d2d4g8f6c2c4e7e6g2g3d7d5f1g2d5c4g1f3c7c5e1g1b8c6d4c5d8d1f1d1f8c5b1d2e8e7d2c4f6g4
d2d4g8f6c2c4e7e6g2g3d7d5f1g2d5c4g1f3c7c5e1g1b8c6f3e5c8d7b1a3c5d4a3c4f8c5d1b3e8g8
d2d4g8f6c2c4e7e6g2g3d7d5f1g2d5c4g1f3c7c5e1g1b8d7b1a3d7b6a3c4b6c4d1a4c8d7a4c4b7b5
d2d4g8f6c2c4e7e6g2g3d7d5f1g2d5c4g1f3c8d7d1c2c7c5e1g1d7c6c2c4b8d7c1g5a8c8g5f6d7f6
d2d4g8f6c2c4e7e6g2g3d7d5f1g2d5c4g1f3c8d7d1c2c7c5f3e5b8c6e5c6d7c6g2c6b7c6d4c5f8c5
d2d4g8f6c2c4e7e6g2g3d7d5f1g2d5c4g1f3f8b4c1d2b4e7d1c2c8d7e1g1d7c6c2c4c6d5c4c2b8c6
d2d4g8f6c2c4e7e6g2g3d7d5f1g2f8e7g1f3e8g8e1g1c7c6b2b3b8d7c1b2b7b6b1d2c8b7a1c1a8c8
d2d4g8f6c2c4e7e6g2g3d7d5f1g2f8e7g1f3e8g8e1g1d5c4d1c2a7a6a2a4c8d7c2c4d7c6c1g5a6a5
d2d4g8f6c2c4e7e6g2g3d7d5f1g2f8e7g1f3e8g8e1g1d5c4d1c2a7a6c2c4b7b5c4c2c8b7c1d2b7e4
d2d4g8f6c2c4e7e6g2g3d7d5f1g2f8e7g1f3e8g8e1g1d5c4d1c2a7a6c2c4b7b5c4c2c8b7c1g5b8d7
d2d4g8f6c2c4e7e6g2g3d7d5g1f3c7c6f1g2b8d7d1c2f8d6b1d2e8g8e1g1f8e8f1e1e6e5c4d5c6d5
d2d4g8f6c2c4e7e6g2g3d7d5g1f3d5c4d1a4b8d7a4c4c7c5f1g2d7b6c4d3c5d4e1g1f8e7f3d4e8g8
d2d4g8f6c2c4e7e6g2g3d7d5g1f3f8e7f1g2e8g8e1g1d5c4d1c2a7a6a2a4c8d7f1d1d7c6b1c3e7b4
d2d4g8f6c2c4e7e6g2g3f8b4b1d2f6e4g1f3f7f5f1g2e8g8e1g1b8c6d4d5e4d2c1d2b4d2d1d2c6e7
d2d4g8f6c2c4e7e6g2g3f8b4c1d2b4e7f1g2d7d5c4d5e6d5b1c3e8g8e2e3c7c6g1e2b8a6e1g1a6c7
d2d4g8f6c2c4e7e6g2g3f8b4c1d2b4e7f1g2d7d5g1f3e8g8e1g1c7c6d1b3b8d7d2g5b7b6f1e1c8b7
d2d4g8f6c2c4e7e6g2g3f8b4c1d2b4e7f1g2d7d5g1f3e8g8e1g1c7c6d1c2b7b6d2f4c8b7b1d2b8d7
d2d4g8f6c2c4e7e6g2g3f8b4c1d2b4e7f1g2d7d5g1f3e8g8e1g1c7c6d1c2b7b6d2g5b8d7b1d2c8b7
d2d4g8f6c2c4e7e6g2g3f8b4c1d2b4e7f1g2d7d5g1f3e8g8e1g1c7c6d1c2b7b6f3e5c8b7c4d5c6d5
d2d4g8f6c2c4e7e6g2g3f8b4c1d2b4e7g1f3d7d5f1g2e8g8e1g1c7c6d1b3b7b6b1c3c8b7a1c1b8d7
d2d4g8f6c2c4g7g6b1c3d7d5c1f4e7e6e2e3f8g7g1f3e8g8d1b3c7c6f1e2f8e8e1g1b8d7f1d1d5c4
d2d4g8f6c2c4g7g6b1c3d7d5c1f4f6h5f4e5f7f6e5g3h5g3h2g3c7c6e2e3f8g7f1d3e8g8h1h7f6f5
d2d4g8f6c2c4g7g6b1c3d7d5c1f4f8g7e2e3c7c5d4c5d8a5a1c1d5c4f1c4e8g8g1f3a5c5c4b3b8c6
d2d4g8f6c2c4g7g6b1c3d7d5c1f4f8g7e2e3c7c5d4c5d8a5a1c1d5c4f1c4e8g8g1f3a5c5c4b3b8c6
d2d4g8f6c2c4g7g6b1c3d7d5c1f4f8g7e2e3c7c5d4c5d8a5a1c1d5c4f1c4e8g8g1f3b8c6e1g1a5c5
d2d4g8f6c2c4g7g6b1c3d7d5c1f4f8g7e2e3c7c5d4c5d8a5a1c1f6e4c4d5e4c3d1d2a5a2b2c3a2a5
d2d4g8f6c2c4g7g6b1c3d7d5c1f4f8g7e2e3c7c5d4c5d8a5a1c1f6e4c4d5e4c3d1d2a5a2b2c3a2d2
d2d4g8f6c2c4g7g6b1c3d7d5c1f4f8g7e2e3c7c6a1c1e8g8g1f3c8g4h2h3g4f3d1f3d8a5f1d3b8d7
d2d4g8f6c2c4g7g6b1c3d7d5c1f4f8g7e2e3e8g8c4d5f6d5c3d5d8d5f4c7b8a6f1a6d5g2d1f3g2f3
d2d4g8f6c2c4g7g6b1c3d7d5c1f4f8g7e2e3e8g8d1b3c7c5c4d5c5d4e3d4e7e6d5e6b8c6e6f7g8h8
d2d4g8f6c2c4g7g6b1c3d7d5c1f4f8g7g1f3e8g8e2e3c7c5d4c5f6e4f4e5g7e5f3e5e4c3b2c3d8a5
d2d4g8f6c2c4g7g6b1c3d7d5c1g5f6e4g5f4c7c6e2e3f8g7f1d3e4c3b2c3d8a5g1e2d5c4d3c4b8d7
d2d4g8f6c2c4g7g6b1c3d7d5c1g5f6e4g5h4e4c3b2c3d5c4e2e3c8e6a1b1b7b6f1e2f8h6g1f3c7c6
d2d4g8f6c2c4g7g6b1c3d7d5c4d5f6d5e2e4d5b6h2h3f8g7g1f3e8g8f1e2a7a5e1g1a5a4a2a3f7f5
d2d4g8f6c2c4g7g6b1c3d7d5c4d5f6d5e2e4d5c3b2c3c7c5f1c4f8g7g1e2c5d4c3d4b8c6c1e3d8a5
d2d4g8f6c2c4g7g6b1c3d7d5c4d5f6d5e2e4d5c3b2c3c7c5f1c4f8g7g1e2c5d4c3d4b8c6c1e3e8g8
d2d4g8f6c2c4g7g6b1c3d7d5c4d5f6d5e2e4d5c3b2c3c7c5f1c4f8g7g1e2e8g8e1g1b8c6c1e3c6a5
d2d4g8f6c2c4g7g6b1c3d7d5c4d5f6d5e2e4d5c3b2c3c7c5f1c4f8g7g1e2e8g8e1g1b8d7c1g5h7h6
d2d4g8f6c2c4g7g6b1c3d7d5c4d5f6d5e2e4d5c3b2c3c7c5f1c4f8g7g1e2e8g8e1g1c5d4c3d4b8c6
d2d4g8f6c2c4g7g6b1c3d7d5c4d5f6d5e2e4d5c3b2c3f8g7c1e3c7c5d1d2c5d4c3d4b8c6a1d1d8a5
d2d4g8f6c2c4g7g6b1c3d7d5c4d5f6d5e2e4d5c3b2c3f8g7c1e3c7c5d1d2d8a5a1b1b7b6f1b5c8d7
d2d4g8f6c2c4g7g6b1c3d7d5c4d5f6d5e2e4d5c3b2c3f8g7c1e3c7c5d1d2d8a5a1b1c5d4c3d4a5d2
d2d4g8f6c2c4g7g6b1c3d7d5c4d5f6d5e2e4d5c3b2c3f8g7c1e3c7c5d1d2d8a5a1c1c5d4c3d4a5d2
d2d4g8f6c2c4g7g6b1c3d7d5c4d5f6d5e2e4d5c3b2c3f8g7c1e3c7c5d1d2e8g8a1c1d8a5g1f3e7e6
d2d4g8f6c2c4g7g6b1c3d7d5c4d5f6d5e2e4d5c3b2c3f8g7c1e3c7c5d1d2e8g8g1f3c8g4f3g5c5d4
d2d4g8f6c2c4g7g6b1c3d7d5c4d5f6d5e2e4d5c3b2c3f8g7c1e3c7c5d1d2e8g8g1f3d8a5a1c1e7e6
d2d4g8f6c2c4g7g6b1c3d7d5c4d5f6d5e2e4d5c3b2c3f8g7f1c4b7b6d1f3e8g8e4e5c8a6c4d5c7c6
d2d4g8f6c2c4g7g6b1c3d7d5c4d5f6d5e2e4d5c3b2c3f8g7f1c4b7b6d1f3e8g8g1e2b8c6h2h4c6a5
d2d4g8f6c2c4g7g6b1c3d7d5c4d5f6d5e2e4d5c3b2c3f8g7f1c4c7c5g1e2b8c6c1e3e8g8e1g1c5d4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d2d4g8f6c2c4g7g6b1c3d7d5c4d5f6d5e2e4d5c3b2c3f8g7f1c4c7c5g1e2b8c6c1e3e8g8e1g1d8c7
d2d4g8f6c2c4g7g6b1c3d7d5c4d5f6d5e2e4d5c3b2c3f8g7f1c4c7c5g1e2e8g8c1e3b8c6a1c1c5d4
d2d4g8f6c2c4g7g6b1c3d7d5c4d5f6d5e2e4d5c3b2c3f8g7f1c4c7c5g1e2e8g8e1g1b8c6c1e3d8c7
d2d4g8f6c2c4g7g6b1c3d7d5c4d5f6d5e2e4d5c3b2c3f8g7f1c4e8g8g1e2b7b6e1g1c8b7f2f3c7c5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d2d4g8f6c2c4g7g6b1c3d7d5c4d5f6d5e2e4d5c3b2c3f8g7g1f3c7c5a1b1e8g8f1e2c5d4c3d4d8a5
d2d4g8f6c2c4g7g6b1c3d7d5c4d5f6d5e2e4d5c3b2c3f8g7g1f3c7c5a1b1e8g8f1e2c5d4c3d4d8a5
d2d4g8f6c2c4g7g6b1c3d7d5c4d5f6d5e2e4d5c3b2c3f8g7g1f3c7c5c1e3d8a5d1d2c8g4a1c1b8c6
d2d4g8f6c2c4g7g6b1c3d7d5c4d5f6d5g1f3f8g7e2e4d5c3b2c3c7c5a1b1e8g8f1e2b8c6d4d5c6e5
d2d4g8f6c2c4g7g6b1c3d7d5c4d5f6d5g2g3f8g7f1g2d5c3b2c3c7c5e2e3e8g8g1e2b8c6e1g1d8a5
d2d4g8f6c2c4g7g6b1c3d7d5d1b3d5c4b3c4c8e6c4b5b8c6g1f3a8b8f3e5e6d7e5d7d8d7d4d5c6d4
d2d4g8f6c2c4g7g6b1c3d7d5d1b3d5c4b3c4f8g7c1f4c7c6a1d1d8a5f4d2b7b5c4b3b5b4c3a4b8a6
d2d4g8f6c2c4g7g6b1c3d7d5d1b3d5c4b3c4f8g7e2e4e8g8f1e2b8c6g1f3f6d7c1e3d7b6c4c5c8g4
d2d4g8f6c2c4g7g6b1c3d7d5d1b3d5c4b3c4f8g7e2e4e8g8g1f3a7a6c1f4b7b5c4c7d8e8f1e2b8c6
d2d4g8f6c2c4g7g6b1c3d7d5g1f3f8g7c1f4c7c5d4c5d8a5a1c1d5c4e2e3a5c5d1a4b8c6f1c4e8g8
d2d4g8f6c2c4g7g6b1c3d7d5g1f3f8g7c1f4e8g8a1c1c7c5d4c5d5c4e2e4d8a5e4e5f8d8f4d2f6g4
d2d4g8f6c2c4g7g6b1c3d7d5g1f3f8g7c1f4e8g8a1c1d5c4e2e4c8g4f1c4f6h5f4e3g4f3g2f3e7e6
d2d4g8f6c2c4g7g6b1c3d7d5g1f3f8g7c1f4e8g8e2e3c7c5d4c5d8a5a1c1d5c4f1c4a5c5c4b3b8c6
d2d4g8f6c2c4g7g6b1c3d7d5g1f3f8g7c1f4e8g8e2e3c7c6d1b3d8a5h2h3b8d7a1c1d5c4f1c4d7b6
d2d4g8f6c2c4g7g6b1c3d7d5g1f3f8g7c1g5f6e4c4d5e4g5f3g5e7e6d1d2e6d5d2e3e8f8e3f4d8f6
d2d4g8f6c2c4g7g6b1c3d7d5g1f3f8g7c1g5f6e4c4d5e4g5f3g5e7e6g5f3e6d5e2e3e8g8f1d3b7b6
d2d4g8f6c2c4g7g6b1c3d7d5g1f3f8g7c4d5f6d5e2e4d5c3b2c3c7c5a1b1e8g8f1e2c5d4c3d4d8a5
d2d4g8f6c2c4g7g6b1c3d7d5g1f3f8g7c4d5f6d5e2e4d5c3b2c3c7c5c1e3c8g4a1c1d8a5d1d2b8d7
d2d4g8f6c2c4g7g6b1c3d7d5g1f3f8g7c4d5f6d5e2e4d5c3b2c3c7c5c1e3c8g4a1c1d8a5d1d2b8d7
d2d4g8f6c2c4g7g6b1c3d7d5g1f3f8g7c4d5f6d5e2e4d5c3b2c3c7c5c1e3d8a5d1d2e8g8a1c1c5d4
d2d4g8f6c2c4g7g6b1c3d7d5g1f3f8g7d1b3c7c6c4d5f6d5e2e4d5b6c1e3c8e6b3c2e6c4f1e2b8a6
d2d4g8f6c2c4g7g6b1c3d7d5g1f3f8g7d1b3d5c4b3c4c7c6e2e4e8g8c4b3b7b5e4e5f6e8a2a4b5a4
d2d4g8f6c2c4g7g6b1c3d7d5g1f3f8g7d1b3d5c4b3c4e8g8e2e4a7a6e4e5b7b5c4b3f6d7c1e3c7c5
d2d4g8f6c2c4g7g6b1c3d7d5g1f3f8g7d1b3d5c4b3c4e8g8e2e4a7a6e4e5b7b5c4b3f6d7c1e3c7c5
d2d4g8f6c2c4g7g6b1c3d7d5g1f3f8g7d1b3d5c4b3c4e8g8e2e4a7a6e4e5b7b5c4b3f6d7e5e6f7e6
d2d4g8f6c2c4g7g6b1c3d7d5g1f3f8g7d1b3d5c4b3c4e8g8e2e4b8a6b2b4c7c6a1b1a6c7h2h3c7b5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d2d4g8f6c2c4g7g6b1c3d7d5g1f3f8g7d1b3d5c4b3c4e8g8e2e4b8c6f1e2c8g4c1e3g4f3e2f3e7e5
d2d4g8f6c2c4g7g6b1c3d7d5g1f3f8g7d1b3d5c4b3c4e8g8e2e4b8c6h2h3e7e5d4e5f6d7e5e6f7e6
d2d4g8f6c2c4g7g6b1c3d7d5g1f3f8g7d1b3d5c4b3c4e8g8e2e4c7c6c4b3e7e5d4e5f6g4f1e2d8b6
d2d4g8f6c2c4g7g6b1c3d7d5g1f3f8g7d1b3d5c4b3c4e8g8e2e4c8g4c1e3f6d7a1d1b8c6f1e2d7b6
d2d4g8f6c2c4g7g6b1c3d7d5g1f3f8g7d1b3d5c4b3c4e8g8e2e4c8g4c1e3f6d7a1d1b8c6f1e2d7b6
d2d4g8f6c2c4g7g6b1c3d7d5g1f3f8g7d1b3d5c4b3c4e8g8e2e4c8g4c1e3f6d7a1d1b8c6f1e2g4f3
d2d4g8f6c2c4g7g6b1c3d7d5g1f3f8g7d1b3d5c4b3c4e8g8e2e4c8g4c1e3f6d7a1d1d7b6c4b3b8c6
d2d4g8f6c2c4g7g6b1c3d7d5g1f3f8g7d1b3d5c4b3c4e8g8e2e4c8g4c1e3f6d7c4b3c7c5d4d5b8a6
d2d4g8f6c2c4g7g6b1c3d7d5g1f3f8g7d1b3d5c4b3c4e8g8e2e4c8g4c1e3f6d7c4b3d7b6a1d1e7e5
d2d4g8f6c2c4g7g6b1c3d7d5g1f3f8g7d1b3d5c4b3c4e8g8e2e4c8g4c1e3f6d7c4b3d7b6a2a4a7a5
d2d4g8f6c2c4g7g6b1c3d7d5g1f3f8g7d1b3d5c4b3c4e8g8e2e4c8g4c1e3f6d7c4b3d7b6a2a4a7a5
d2d4g8f6c2c4g7g6b1c3d7d5g1f3f8g7d1b3d5c4b3c4e8g8e2e4c8g4c1e3f6d7e1c1b8c6h2h3g4f3
d2d4g8f6c2c4g7g6b1c3d7d5g1f3f8g7d1b3d5c4b3c4e8g8e2e4c8g4c1e3f6d7f1e2d7b6c4c5c7c6
d2d4g8f6c2c4g7g6b1c3d7d5g1f3f8g7d1b3d5c4b3c4e8g8e2e4c8g4c1e3f6d7f3d2d7b6c4d3c7c6
d2d4g8f6c2c4g7g6b1c3f8g7c1g5c7c5d4c5b8a6g2g3a6c5f1g2d7d6a1c1e8g8b2b4c5e6g5d2a7a5
d2d4g8f6c2c4g7g6b1c3f8g7c1g5d7d6e2e3c7c5d4d5h7h6g5h4e8g8g1f3c8f5f3d2d8b6d1c1g6g5
d2d4g8f6c2c4g7g6b1c3f8g7c1g5d7d6e2e3c7c5g1f3d8a5d1d2e8g8f1e2h7h6g5h4b8c6h2h3a7a6
d2d4g8f6c2c4g7g6b1c3f8g7c1g5d7d6e2e3e8g8g1f3c7c5f1e2h7h6g5h4c5d4f3d4b8c6e1g1c8d7
d2d4g8f6c2c4g7g6b1c3f8g7e2e3d7d6g1f3b8d7f1e2e8g8e1g1e7e5d4e5d6e5d1c2c7c6e3e4d8e7
d2d4g8f6c2c4g7g6b1c3f8g7e2e4d7d6c1g5c7c5d4d5b8a6f1d3a6c7g1e2a7a6a2a4a8b8e1g1e8g8
d2d4g8f6c2c4g7g6b1c3f8g7e2e4d7d6f1d3e7e5d4d5a7a5g1e2b8a6f2f3f6d7c1e3g7h6d1d2h6e3
d2d4g8f6c2c4g7g6b1c3f8g7e2e4d7d6f1e2e8g8c1g5b8a6h2h4e7e5d4d5c7c6h4h5c6d5c4d5d8b6
d2d4g8f6c2c4g7g6b1c3f8g7e2e4d7d6f1e2e8g8c1g5c7c5d4c5d8a5g5d2a5c5g1f3c8g4d2e3c5a5
d2d4g8f6c2c4g7g6b1c3f8g7e2e4d7d6f1e2e8g8c1g5c7c5d4d5b7b5c4b5a7a6a2a4h7h6g5d2b8d7
d2d4g8f6c2c4g7g6b1c3f8g7e2e4d7d6f1e2e8g8c1g5c7c5d4d5e7e6g1f3e6d5e4d5c8g4e1g1g4f3
d2d4g8f6c2c4g7g6b1c3f8g7e2e4d7d6f1e2e8g8c1g5c7c5d4d5h7h6g5f4e7e6d5e6c8e6f4d6f8e8
d2d4g8f6c2c4g7g6b1c3f8g7e2e4d7d6f1e2e8g8c1g5c7c5d4d5h7h6g5f4e7e6d5e6c8e6f4d6f8e8
d2d4g8f6c2c4g7g6b1c3f8g7e2e4d7d6f1e2e8g8c1g5h7h6g5e3c7c5d4c5d8a5e3d2a5c5g1f3c8g4
d2d4g8f6c2c4g7g6b1c3f8g7e2e4d7d6f1e2e8g8c1g5h7h6g5e3c7c5d4c5d8a5e3d2a5c5g1f3c8g4
d2d4g8f6c2c4g7g6b1c3f8g7e2e4d7d6f1e2e8g8c1g5h7h6g5e3e7e5d4d5b8a6d1d2a6c5f2f3f6h5
d2d4g8f6c2c4g7g6b1c3f8g7e2e4d7d6f1e2e8g8g1f3e7e5d4d5b8d7c1g5h7h6g5h4a7a6e1g1d8e8
d2d4g8f6c2c4g7g6b1c3f8g7e2e4d7d6f1e2e8g8g1f3e7e5d4d5b8d7c1g5h7h6g5h4a7a6f3d2d8e8
d2d4g8f6c2c4g7g6b1c3f8g7e2e4d7d6f1e2e8g8g1f3e7e5e1g1b8c6c1e3f8e8d4d5c6d4f3d4e5d4
d2d4g8f6c2c4g7g6b1c3f8g7e2e4d7d6f1e2e8g8g1f3e7e5e1g1b8c6d4d5c6e7c1d2f6e8a1c1c7c5
d2d4g8f6c2c4g7g6b1c3f8g7e2e4d7d6f1e2e8g8g1f3e7e5e1g1b8c6d4d5c6e7c1d2f6e8b2b4f7f5
d2d4g8f6c2c4g7g6b1c3f8g7e2e4d7d6f1e2e8g8g1f3e7e5e1g1b8c6d4d5c6e7f3d2a7a5b2b3f6d7
d2d4g8f6c2c4g7g6b1c3f8g7e2e4d7d6f1e2e8g8g1f3e7e5e1g1b8c6d4d5c6e7f3e1f6d7c1e3f7f5
d2d4g8f6c2c4g7g6b1c3f8g7e2e4d7d6f2f3b8d7c1e3e7e5g1e2e8g8d4d5f6h5d1d2f7f5e1c1a7a6
d2d4g8f6c2c4g7g6b1c3f8g7e2e4d7d6f2f3c7c5d4c5d6c5d1d8e8d8c1e3f6d7g1e2b7b6e1c1b8a6
d2d4g8f6c2c4g7g6b1c3f8g7e2e4d7d6f2f3e7e5d4d5f6h5c1e3b8a6d1d2d8h4g2g3h5g3d2f2g3f1
d2d4g8f6c2c4g7g6b1c3f8g7e2e4d7d6f2f3e8g8c1e3a7a6f1d3b8c6g1e2a8b8a2a3f6d7d3b1c6a5
d2d4g8f6c2c4g7g6b1c3f8g7e2e4d7d6f2f3e8g8c1e3a7a6f1d3c7c5d4c5d6c5e3c5b8c6g1e2f6d7
d2d4g8f6c2c4g7g6b1c3f8g7e2e4d7d6f2f3e8g8c1e3b8c6g1e2a7a6d1d2a8b8h2h4h7h5e3h6e7e5
d2d4g8f6c2c4g7g6b1c3f8g7e2e4d7d6f2f3e8g8c1e3b8c6g1e2a7a6e2c1e7e5d4d5c6d4c1b3d4b3
d2d4g8f6c2c4g7g6b1c3f8g7e2e4d7d6f2f3e8g8c1e3b8c6g1e2a7a6h2h4h7h5e2c1e7e5d4d5c6d4
d2d4g8f6c2c4g7g6b1c3f8g7e2e4d7d6f2f3e8g8c1e3b8c6g1e2a7a6h2h4h7h5e2c1e7e5d4d5c6e7
d2d4g8f6c2c4g7g6b1c3f8g7e2e4d7d6f2f3e8g8c1e3b8c6g1e2a7a6h2h4h7h5e2c1f6d7c1b3a6a5
d2d4g8f6c2c4g7g6b1c3f8g7e2e4d7d6f2f3e8g8c1e3b8d7d1d2c7c5d4c5d6c5e1c1d8a5c1b1d7e5
d2d4g8f6c2c4g7g6b1c3f8g7e2e4d7d6f2f3e8g8c1e3b8d7d1d2c7c5g1h3d8a5h3f2a7a6d4c5d7c5
d2d4g8f6c2c4g7g6b1c3f8g7e2e4d7d6f2f3e8g8c1e3c7c5d4d5e7e6d1d2e6d5c4d5a7a6a2a4f8e8
d2d4g8f6c2c4g7g6b1c3f8g7e2e4d7d6f2f3e8g8c1e3c7c6f1d3a7a6g1e2b7b5e1g1b8d7a1c1e7e5
d2d4g8f6c2c4g7g6b1c3f8g7e2e4d7d6f2f3e8g8c1e3c7c6f1d3e7e5g1e2e5d4e3d4c6c5d4f2b8c6
d2d4g8f6c2c4g7g6b1c3f8g7e2e4d7d6f2f3e8g8c1e3e7e5d4d5c7c5f1d3f6h5g1e2f7f5e4f5g6f5
d2d4g8f6c2c4g7g6b1c3f8g7e2e4d7d6f2f3e8g8c1e3e7e5d4d5c7c6d1d2c6d5c4d5a7a6g2g4b8d7
d2d4g8f6c2c4g7g6b1c3f8g7e2e4d7d6f2f3e8g8c1e3e7e5d4d5c7c6f1d3c6d5c4d5f6h5g1e2f7f5
d2d4g8f6c2c4g7g6b1c3f8g7e2e4d7d6f2f3e8g8c1e3e7e5d4d5c7c6f1d3c6d5c4d5f6h5g1e2f7f5
d2d4g8f6c2c4g7g6b1c3f8g7e2e4d7d6f2f3e8g8c1e3e7e5d4d5f6h5d1d2d8h4g2g3h4e7e1c1f7f5
d2d4g8f6c2c4g7g6b1c3f8g7e2e4d7d6f2f3e8g8c1e3e7e5d4d5f6h5d1d2f7f5e1c1a7a6f1d3c7c5
d2d4g8f6c2c4g7g6b1c3f8g7e2e4d7d6f2f3e8g8c1e3e7e5d4d5f6h5d1d2f7f5e1c1b8d7f1d3d7c5
d2d4g8f6c2c4g7g6b1c3f8g7e2e4d7d6f2f3e8g8c1e3e7e5d4d5f6h5d1d2f7f5e1c1f5f4e3f2g7f6
d2d4g8f6c2c4g7g6b1c3f8g7e2e4d7d6f2f3e8g8c1e3e7e5d4d5f6h5d1d2f7f5e1c1f5f4e3f2g7f6
d2d4g8f6c2c4g7g6b1c3f8g7e2e4d7d6f2f3e8g8c1e3e7e5d4e5d6e5d1d8f8d8c3d5f6d5c4d5c7c6
d2d4g8f6c2c4g7g6b1c3f8g7e2e4d7d6f2f3e8g8c1e3e7e5d4e5d6e5d1d8f8d8c3d5f6d5c4d5c7c6
d2d4g8f6c2c4g7g6b1c3f8g7e2e4d7d6f2f3e8g8c1e3e7e5g1e2c7c6d4d5c6d5c4d5a7a6d1d2b8d7
d2d4g8f6c2c4g7g6b1c3f8g7e2e4d7d6f2f3e8g8c1g5c7c5d4d5a7a6d1d2f8e8g1e2b8d7e2g3d7f8
d2d4g8f6c2c4g7g6b1c3f8g7e2e4d7d6f2f3e8g8c1g5c7c5d4d5e7e6d1d2e6d5c4d5h7h6g5e3f8e8
d2d4g8f6c2c4g7g6b1c3f8g7e2e4d7d6f2f3e8g8c1g5c7c5d4d5e7e6d1d2e6d5c4d5h7h6g5e3h6h5
d2d4g8f6c2c4g7g6b1c3f8g7e2e4d7d6f2f3e8g8c1g5c7c5d4d5e7e6d1d2h7h6g5e3e6d5c4d5h6h5
d2d4g8f6c2c4g7g6b1c3f8g7e2e4d7d6f2f3e8g8c1g5h7h6g5e3c7c5d4c5d6c5d1d8f8d8e3c5b8c6
d2d4g8f6c2c4g7g6b1c3f8g7e2e4d7d6f2f3e8g8g1e2b8c6c1e3a7a6d1d2a8b8e2c1e7e5c1b3e5d4
d2d4g8f6c2c4g7g6b1c3f8g7e2e4d7d6f2f3e8g8g1e2b8c6c1e3a7a6d1d2c8d7e2c1e7e5c1b3e5d4
d2d4g8f6c2c4g7g6b1c3f8g7e2e4d7d6f2f4c7c5d4c5d8a5f1d3a5c5g1f3e8g8d1e2b8c6c1e3c5h5
d2d4g8f6c2c4g7g6b1c3f8g7e2e4d7d6f2f4c7c5d4d5e8g8g1f3e7e6f1e2e6d5c4d5b7b5e4e5d6e5
d2d4g8f6c2c4g7g6b1c3f8g7e2e4d7d6f2f4e8g8g1f3b8a6f1d3c8g4e1g1f6d7c1e3e7e5f4e5c7c5
d2d4g8f6c2c4g7g6b1c3f8g7e2e4d7d6f2f4e8g8g1f3c7c5d4d5e7e6f1e2e6d5c4d5b7b5e4e5f6d7
d2d4g8f6c2c4g7g6b1c3f8g7e2e4d7d6g1f3e8g8f1e2c7c5e1g1c8g4d4d5b8d7c1g5a7a6a2a4d8c7
d2d4g8f6c2c4g7g6b1c3f8g7e2e4d7d6g1f3e8g8f1e2e7e5c1e3b8a6e1g1c7c6d4e5d6e5d1d8f8d8
d2d4g8f6c2c4g7g6b1c3f8g7e2e4d7d6g1f3e8g8f1e2e7e5c1e3b8a6e1g1f6g4e3g5f7f6g5c1g8h8
d2d4g8f6c2c4g7g6b1c3f8g7e2e4d7d6g1f3e8g8f1e2e7e5c1e3b8c6d4d5c6e7f3d2f6e8c4c5f7f5
d2d4g8f6c2c4g7g6b1c3f8g7e2e4d7d6g1f3e8g8f1e2e7e5c1e3c7c6d1d2f8e8d4d5f6g4e3g5f7f6
d2d4g8f6c2c4g7g6b1c3f8g7e2e4d7d6g1f3e8g8f1e2e7e5c1e3c7c6d4d5f6g4e3g5f7f6g5h4b8a6
d2d4g8f6c2c4g7g6b1c3f8g7e2e4d7d6g1f3e8g8f1e2e7e5c1e3c7c6d4d5f6g4e3g5f7f6g5h4b8a6
d2d4g8f6c2c4g7g6b1c3f8g7e2e4d7d6g1f3e8g8f1e2e7e5c1e3d8e7d4e5d6e5c3d5e7d8e3c5f6e4
d2d4g8f6c2c4g7g6b1c3f8g7e2e4d7d6g1f3e8g8f1e2e7e5c1e3d8e7d4e5d6e5c3d5f6d5c4d5f8d8
d2d4g8f6c2c4g7g6b1c3f8g7e2e4d7d6g1f3e8g8f1e2e7e5c1e3e5d4f3d4f8e8f2f3c7c6d1d2d6d5
d2d4g8f6c2c4g7g6b1c3f8g7e2e4d7d6g1f3e8g8f1e2e7e5c1e3f6g4e3g5f7f6g5c1b8c6e1g1f6f5
d2d4g8f6c2c4g7g6b1c3f8g7e2e4d7d6g1f3e8g8f1e2e7e5c1e3f6g4e3g5f7f6g5c1e5d4f3d4f6f5
d2d4g8f6c2c4g7g6b1c3f8g7e2e4d7d6g1f3e8g8f1e2e7e5c1e3f6g4e3g5f7f6g5h4g6g5h4g3g4h6
d2d4g8f6c2c4g7g6b1c3f8g7e2e4d7d6g1f3e8g8f1e2e7e5d4d5b8d7c1g5h7h6g5h4a7a6f3d2d8e8
d2d4g8f6c2c4g7g6b1c3f8g7e2e4d7d6g1f3e8g8f1e2e7e5d4d5b8d7c1g5h7h6g5h4g6g5h4g3f6h5
d2d4g8f6c2c4g7g6b1c3f8g7e2e4d7d6g1f3e8g8f1e2e7e5d4e5d6e5d1d8f8d8c1g5d8e8c3d5f6d5
d2d4g8f6c2c4g7g6b1c3f8g7e2e4d7d6g1f3e8g8f1e2e7e5e1g1b8a6c1e3c7c6d1c2f6g4e3g5f7f6
d2d4g8f6c2c4g7g6b1c3f8g7e2e4d7d6g1f3e8g8f1e2e7e5e1g1b8c6d4d5c6e7b2b4f6h5f1e1h5f4
d2d4g8f6c2c4g7g6b1c3f8g7e2e4d7d6g1f3e8g8f1e2e7e5e1g1b8c6d4d5c6e7b2b4f6h5f1e1h7h6
d2d4g8f6c2c4g7g6b1c3f8g7e2e4d7d6g1f3e8g8f1e2e7e5e1g1b8c6d4d5c6e7c1d2f6e8a1c1f7f5
d2d4g8f6c2c4g7g6b1c3f8g7e2e4d7d6g1f3e8g8f1e2e7e5e1g1b8c6d4d5c6e7c1d2f6e8a1c1f7f5
d2d4g8f6c2c4g7g6b1c3f8g7e2e4d7d6g1f3e8g8f1e2e7e5e1g1b8c6d4d5c6e7f3e1f6d7c1e3f7f5
d2d4g8f6c2c4g7g6b1c3f8g7e2e4d7d6g1f3e8g8f1e2e7e5e1g1b8c6d4d5c6e7f3e1f6d7e1d3f7f5
d2d4g8f6c2c4g7g6b1c3f8g7e2e4d7d6g1f3e8g8f1e2e7e5e1g1c7c6c1e3b8a6d4d5f6g4e3g5f7f6
d2d4g8f6c2c4g7g6b1c3f8g7e2e4d7d6g1f3e8g8f1e2e7e5e1g1c7c6d4d5c6c5f3e1a7a6c1e3f6e8
d2d4g8f6c2c4g7g6b1c3f8g7e2e4d7d6g1f3e8g8f1e2e7e5e1g1c7c6f1e1e5d4f3d4f8e8e2f1f6g4
d2d4g8f6c2c4g7g6b1c3f8g7e2e4d7d6g1f3e8g8g2g3c8g4f1g2f6d7e1g1b8c6c1e3e7e5d4d5g4f3
d2d4g8f6c2c4g7g6b1c3f8g7e2e4d7d6g2g3e8g8f1g2e7e5g1e2e5d4e2d4b8c6d4c6b7c6e1g1f6d7
d2d4g8f6c2c4g7g6b1c3f8g7e2e4d7d6h2h3e8g8c1e3e7e5d4d5b8d7g2g4d7c5d1c2c7c6g1e2c6d5
d2d4g8f6c2c4g7g6b1c3f8g7e2e4e8g8f2f4d7d6g1f3b8a6f1e2e7e5d4e5d6e5d1d8f8d8f3e5a6c5
d2d4g8f6c2c4g7g6b1c3f8g7e2e4e8g8g1f3d7d6f1e2e7e5e1g1b8c6d4d5c6e7f3e1f6d7f2f3f7f5
d2d4g8f6c2c4g7g6b1c3f8g7e2e4e8g8g1f3d7d6f1e2e7e5e1g1b8d7f1e1c7c6e2f1f8e8d4d5c6c5
d2d4g8f6c2c4g7g6b1c3f8g7g1f3d7d6c1f4b8d7h2h3c7c5e2e3e8g8f1e2b7b6e1g1c8b7d4d5a7a6
d2d4g8f6c2c4g7g6b1c3f8g7g1f3e8g8c1g5c7c5e2e3d7d6f1e2h7h6g5h4c8g4d1b3c5d4f3d4g4e2
d2d4g8f6c2c4g7g6b1c3f8g7g1f3e8g8e2e4d7d6f1e2e7e5e1g1e5d4f3d4f8e8f2f3c7c6g1h1a7a6
d2d4g8f6c2c4g7g6b1c3f8g7g2g3d7d5c4d5f6d5f1g2c8e6c3e4e8g8g1f3b8a6e1g1c7c6a2a3e6f5
d2d4g8f6c2c4g7g6b1c3f8g7g2g3d7d5c4d5f6d5f1g2d5c3b2c3c7c5e2e3b8c6g1e2c8d7e1g1a8c8
d2d4g8f6c2c4g7g6e2e3d7d5c4d5f6d5e3e4d5b6b1c3f8g7c1e3b8c6d4d5c6e5e3d4f7f6f2f4e5f7
d2d4g8f6c2c4g7g6f2f3d7d5c4d5f6d5e2e4d5b6c1e3f8g7b1c3e8g8f3f4f7f5d1b3e7e6e4e5b8c6
d2d4g8f6c2c4g7g6f2f3f8g7e2e4e8g8b1c3c7c6c1e3d7d5e4e5f6d7c4d5c6d5c3d5d8a5d5c3b8c6
d2d4g8f6c2c4g7g6g1f3f8g7g2g3c7c6f1g2d7d5c4d5c6d5b1c3e8g8f3e5e7e6c1g5d8b6d1d2f6d7
d2d4g8f6c2c4g7g6g1f3f8g7g2g3c7c6f1g2d7d5c4d5c6d5b1c3e8g8f3e5e7e6e1g1f6d7e5f3b8c6
d2d4g8f6c2c4g7g6g1f3f8g7g2g3c7c6f1g2d7d5c4d5c6d5b1c3e8g8f3e5e7e6e1g1f6d7f2f4b8c6
d2d4g8f6c2c4g7g6g1f3f8g7g2g3c7c6f1g2d7d5c4d5c6d5b1c3e8g8f3e5e7e6e1g1f6d7f2f4f7f6
d2d4g8f6c2c4g7g6g1f3f8g7g2g3c7c6f1g2d7d5c4d5c6d5f3e5e8g8b1c3e7e6e1g1f6d7f2f4b8c6
d2d4g8f6c2c4g7g6g1f3f8g7g2g3e8g8f1g2c7c6b1c3d7d5c4d5c6d5e1g1f6e4f3e5e4c3b2c3b8c6
d2d4g8f6c2c4g7g6g1f3f8g7g2g3e8g8f1g2c7c6b1c3d7d5c4d5c6d5f3e5e7e6e1g1b8c6e5c6b7c6
d2d4g8f6c2c4g7g6g1f3f8g7g2g3e8g8f1g2c7c6b1c3d7d5c4d5c6d5f3e5e7e6e1g1f6d7e5f3b8c6
d2d4g8f6c2c4g7g6g1f3f8g7g2g3e8g8f1g2c7c6b1c3d7d5c4d5c6d5f3e5e7e6e1g1f6d7e5f3b8c6
d2d4g8f6c2c4g7g6g1f3f8g7g2g3e8g8f1g2c7c6e1g1d7d5b2b3a7a5b1c3f6e4c1b2c8f5a1c1b8d7
d2d4g8f6c2c4g7g6g1f3f8g7g2g3e8g8f1g2c7c6e1g1d7d5c4d5c6d5b1c3f6e4c3e4d5e4f3e5f7f6
d2d4g8f6c2c4g7g6g1f3f8g7g2g3e8g8f1g2c7c6e1g1d7d5c4d5c6d5b1c3f6e4f3e5c8f5c1f4e7e6
d2d4g8f6c2c4g7g6g1f3f8g7g2g3e8g8f1g2d7d5c4d5f6d5e1g1d5b6b1c3b8c6e2e3a7a5d4d5c6b4
d2d4g8f6c2c4g7g6g1f3f8g7g2g3e8g8f1g2d7d5c4d5f6d5e1g1d5b6b1c3b8c6e2e3e7e5d4d5e5e4
d2d4g8f6c2c4g7g6g1f3f8g7g2g3e8g8f1g2d7d6e1g1b8c6b1c3a7a6c1g5h7h6g5d2e7e5d4d5c6d4
d2d4g8f6c2c4g7g6g1f3f8g7g2g3e8g8f1g2d7d6e1g1b8c6b1c3a7a6d4d5c6a5f3d2c7c5d1c2a8b8
d2d4g8f6c2c4g7g6g1f3f8g7g2g3e8g8f1g2d7d6e1g1b8c6b1c3a7a6f1e1a8b8a1b1c6a5b2b3b7b5
d2d4g8f6c2c4g7g6g1f3f8g7g2g3e8g8f1g2d7d6e1g1b8d7b1c3e7e5h2h3c7c6e2e4d8b6c4c5d6c5
d2d4g8f6c2c4g7g6g2g3c7c5d4d5d7d6f1g2f8g7b1c3a7a6a2a4e8g8g1f3e7e5e1g1a6a5e2e4f6e8
d2d4g8f6c2c4g7g6g2g3c7c5g1f3c5d4f3d4d8a5b1c3f6e4d1c2e4f6c1d2a5c5c2d3f8g7d4b3c5h5
d2d4g8f6c2c4g7g6g2g3c7c6b1c3d7d5c4d5c6d5g1h3f8g7h3f4e8g8f1g2e7e6e1g1b8c6e2e3b7b6
d2d4g8f6c2c4g7g6g2g3c7c6d4d5c6d5c4d5d7d6b1c3f8g7f1g2d8a5c1d2e8g8e2e3b8d7g1e2d7e5
d2d4g8f6c2c4g7g6g2g3c7c6d4d5c6d5c4d5d7d6f1g2f8g7b1c3e8g8g1f3b8d7e1g1d7b6a2a4c8g4
d2d4g8f6c2c4g7g6g2g3c7c6d4d5f8g7f1g2d7d6b1c3e8g8g1f3e7e5e1g1c6d5c4d5b8d7f3d2a7a5
d2d4g8f6c2c4g7g6g2g3c7c6f1g2d7d5c4d5c6d5b1c3f8g7g1f3e8g8f3e5c8f5e1g1f6e4c3e4f5e4
d2d4g8f6c2c4g7g6g2g3c7c6f1g2d7d5c4d5c6d5b1c3f8g7g1f3e8g8f3e5e7e6e1g1f6d7f2f4b8c6
d2d4g8f6c2c4g7g6g2g3c7c6f1g2d7d5c4d5c6d5b1c3f8g7g1h3c8h3g2h3b8c6h3g2e7e6e2e3e8g8
d2d4g8f6c2c4g7g6g2g3c7c6f1g2d7d5c4d5c6d5g1f3f8g7b1c3e8g8f3e5e7e6e1g1f6d7f2f4b8c6
d2d4g8f6c2c4g7g6g2g3c7c6f1g2d7d5c4d5c6d5g1f3f8g7b1c3f6e4d1b3e4c3b2c3b8c6f3d2e7e6
d2d4g8f6c2c4g7g6g2g3c7c6f1g2d7d5c4d5c6d5g1f3f8g7f3e5e8g8b1c3e7e6e1g1f6d7f2f4b8c6
d2d4g8f6c2c4g7g6g2g3c7c6f1g2d7d5g1f3f8g7b2b3e8g8e1g1f6e4c1b2a7a5b1c3e4c3b2c3b7b5
d2d4g8f6c2c4g7g6g2g3c7c6f1g2d7d5g1f3f8g7e1g1e8g8b1c3d5c4f3e5c8e6e2e4b8d7f2f4d8b6
d2d4g8f6c2c4g7g6g2g3c7c6f1g2d7d5g1f3f8g7e1g1e8g8c1f4f6e4b1c3c8f5d1b3d8b6c4d5b6b3
d2d4g8f6c2c4g7g6g2g3c7c6g1f3f8g7f1g2d7d5c4d5c6d5b1c3e8g8f3e5e7e6e1g1f6d7f2f4b8c6
d2d4g8f6c2c4g7g6g2g3d7d5c4d5f6d5f1g2f8g7g1f3e8g8e1g1d5b6b1c3a7a5c1f4c7c6d1c1f8e8
d2d4g8f6c2c4g7g6g2g3f8g7f1g2c7c5d4d5d7d6g1f3c8f5b1c3f6e4c3e4f5e4e1g1e8g8d1b3b8d7
d2d4g8f6c2c4g7g6g2g3f8g7f1g2d7d5c4d5f6d5e2e4d5b6g1e2c7c5d4d5e7e6e1g1e8g8a2a4b8a6
d2d4g8f6c2c4g7g6g2g3f8g7f1g2d7d5c4d5f6d5e2e4d5b6g1e2c7c5d4d5e7e6e1g1e8g8e2c3e6d5
d2d4g8f6c2c4g7g6g2g3f8g7f1g2d7d5c4d5f6d5e2e4d5b6g1e2c8g4f2f3g4c8b1c3b8c6d4d5c6b8
d2d4g8f6c2c4g7g6g2g3f8g7f1g2d7d5c4d5f6d5e2e4d5b6g1e2e7e5d4d5c7c6b1c3c6d5e4d5e8g8
d2d4g8f6c2c4g7g6g2g3f8g7f1g2d7d5c4d5f6d5e2e4d5b6g1e2e7e5d4d5e8g8e1g1c7c6b1c3c6d5
d2d4g8f6c2c4g7g6g2g3f8g7f1g2d7d5c4d5f6d5g1f3e8g8e1g1c7c5d4c5b8a6f3g5d5b4a2a3d8d1
d2d4g8f6c2c4g7g6g2g3f8g7f1g2d7d5c4d5f6d5g1f3e8g8e1g1c7c5e2e4d5f6e4e5f6d5d4c5d5b4
d2d4g8f6c2c4g7g6g2g3f8g7f1g2d7d5g1f3e8g8e1g1d5c4b1a3c4c3b2c3c7c5e2e3b8c6d1e2f6d5
d2d4g8f6c2c4g7g6g2g3f8g7f1g2d7d6b1c3e8g8g1f3b8d7e1g1e7e5b2b3f8e8d1c2f6g4d4e5d7e5
d2d4g8f6c2c4g7g6g2g3f8g7f1g2e8g8b1c3c7c5d4d5d7d6g1f3b8a6f3d2a6c7d1c2a8b8b2b3e7e6
d2d4g8f6c2c4g7g6g2g3f8g7f1g2e8g8b1c3c7c5d4d5e7e5c1g5h7h6g5f6d8f6d5d6b8c6e2e3b7b6
d2d4g8f6c2c4g7g6g2g3f8g7f1g2e8g8b1c3c7c5d4d5e7e5g1f3d7d6e1g1b8d7d1c2d8e7e2e4a7a6
d2d4g8f6c2c4g7g6g2g3f8g7f1g2e8g8b1c3d7d6e2e3b8d7g1e2a7a6b2b3a8b8a2a4a6a5c1a3c7c6
d2d4g8f6c2c4g7g6g2g3f8g7f1g2e8g8b1c3d7d6e2e3b8d7g1e2a7a6b2b3a8b8a2a4e7e5c1a3b7b6
d2d4g8f6c2c4g7g6g2g3f8g7f1g2e8g8b1c3d7d6e2e3b8d7g1e2e7e5b2b3f8e8c1a3a8b8e1g1a7a6
d2d4g8f6c2c4g7g6g2g3f8g7f1g2e8g8b1c3d7d6e2e3b8d7g1e2e7e5b2b3f8e8c1a3h7h5h2h3a7a6
d2d4g8f6c2c4g7g6g2g3f8g7f1g2e8g8b1c3d7d6g1f3b8c6e1g1a7a6d4d5c6a5f3d2c7c5d1c2a8b8
d2d4g8f6c2c4g7g6g2g3f8g7f1g2e8g8b1c3d7d6g1f3b8c6e1g1e7e5d4d5c6e7c4c5f6d7c5d6c7d6
d2d4g8f6c2c4g7g6g2g3f8g7f1g2e8g8b1c3d7d6g1f3b8c6e1g1e7e5d4d5c6e7e2e4f6e8f3e1f7f5
d2d4g8f6c2c4g7g6g2g3f8g7f1g2e8g8b1c3d7d6g1f3b8c6e1g1e7e5d4e5c6e5f3e5d6e5d1d8f8d8
d2d4g8f6c2c4g7g6g2g3f8g7f1g2e8g8b1c3d7d6g1f3b8d7e1g1e7e5b2b3f8e8d1c2c7c6f1d1e5e4
d2d4g8f6c2c4g7g6g2g3f8g7f1g2e8g8b1c3d7d6g1f3b8d7e1g1e7e5e2e4c7c6c1e3f6g4e3g5d8b6
d2d4g8f6c2c4g7g6g2g3f8g7f1g2e8g8b1c3d7d6g1f3b8d7e1g1e7e5e2e4c7c6h2h3e5d4f3d4f8e8
d2d4g8f6c2c4g7g6g2g3f8g7f1g2e8g8b1c3d7d6g1f3b8d7e1g1e7e5e2e4e5d4f3d4d7c5h2h3f8e8
d2d4g8f6c2c4g7g6g2g3f8g7f1g2e8g8b1c3d7d6g1f3b8d7e1g1e7e5e2e4e5d4f3d4f8e8h2h3d7c5
d2d4g8f6c2c4g7g6g2g3f8g7f1g2e8g8b1c3d7d6g1f3b8d7e1g1e7e5e2e4f8e8d4d5a7a5f3e1d7c5
d2d4g8f6c2c4g7g6g2g3f8g7f1g2e8g8b1c3d7d6g1f3b8d7e1g1e7e5e2e4f8e8d4d5a7a6f3e1a8b8
d2d4g8f6c2c4g7g6g2g3f8g7f1g2e8g8b1c3d7d6g1f3b8d7e1g1e7e5e2e4f8e8h2h3e5d4f3d4d7c5
d2d4g8f6c2c4g7g6g2g3f8g7f1g2e8g8b1c3d7d6g1f3b8d7e1g1e7e5e2e4f8e8h2h3e5d4f3d4d7c5
d2d4g8f6c2c4g7g6g2g3f8g7f1g2e8g8b1c3d7d6g1f3b8d7e1g1e7e5e2e4f8e8h2h3e5d4f3d4d7c5
d2d4g8f6c2c4g7g6g2g3f8g7f1g2e8g8b1c3d7d6g1f3c7c5d4d5b8a6e1g1a6c7e2e4a7a6a2a4a8b8
d2d4g8f6c2c4g7g6g2g3f8g7f1g2e8g8b1c3d7d6g1f3c7c5d4d5b8a6e1g1a6c7f3d2a8b8a2a4e7e6
d2d4g8f6c2c4g7g6g2g3f8g7f1g2e8g8b1c3d7d6g1f3c7c5d4d5b8a6f3d2a6c7d1c2a8b8b2b3b7b5
d2d4g8f6c2c4g7g6g2g3f8g7f1g2e8g8e2e4d7d6g1e2c7c6e1g1e7e5b1c3b8d7f2f3f8e8c1e3d8c7
d2d4g8f6c2c4g7g6g2g3f8g7f1g2e8g8g1f3d7d6e1g1b8c6b1c3c8g4c1e3f6d7d1d2e7e5d4e5g4f3
d2d4g8f6c2c4g7g6g2g3f8g7f1g2e8g8g1f3d7d6e1g1b8c6b1c3c8g4h2h3g4f3g2f3f6d7f3g2c6d4
d2d4g8f6c2c4g7g6g2g3f8g7f1g2e8g8g1f3d7d6e1g1b8c6d4d5c6a5f3d2c7c5b1c3e7e5a2a3b7b6
d2d4g8f6c2c4g7g6g2g3f8g7f1g2e8g8g1f3d7d6e1g1b8d7b1c3e7e5e2e4c7c6h2h3d8b6d4d5c6d5
d2d4g8f6c2c4g7g6g2g3f8g7f1g2e8g8g1f3d7d6e1g1b8d7b1c3e7e5e2e4f8e8h2h3e5d4f3d4d7c5
d2d4g8f6c2c4g7g6g2g3f8g7f1g2e8g8g1f3d7d6e1g1b8d7d1c2e7e5f1d1f8e8b1c3c7c6d4e5d6e5
d2d4g8f6c2c4g7g6g2g3f8g7f1g2e8g8g1f3d7d6e1g1c7c5d4c5d6c5f3e5d8c7e5d3b8c6b1c3c8f5
d2d4g8f6g1f3b7b6c2c4e7e6g2g3c8a6b2b3a6b7f1g2f8b4c1d2a7a5e1g1e8g8b1c3d7d5d1c2b8a6
d2d4g8f6g1f3b7b6g2g3c8b7f1g2c7c5e1g1c5d4f3d4b7g2g1g2d7d5c2c4e7e6d1a4d8d7d4b5b8c6
d2d4g8f6g1f3b7b6g2g3c8b7f1g2e7e6c2c4f8b4b1c3d7d6e1g1b4c3b2c3b8c6f3d2d6d5c4d5e6d5
d2d4g8f6g1f3b7b6g2g3c8b7f1g2e7e6e1g1c7c5c2c3f8e7b2b3e8g8c1b2d7d5b1d2b8c6c3c4a8c8
d2d4g8f6g1f3c7c5c2c3e7e6g2g3d7d5f1g2b8c6e1g1f8e7d4c5e7c5c1g5e8g8b1d2c5e7g5f6e7f6
d2d4g8f6g1f3c7c5c2c3g7g6c1g5d8b6d1b3f6e4g5f4b8c6d4d5c6d8b1d2e4f6e2e4d7d6f1b5c8d7
d2d4g8f6g1f3c7c5c2c4c5d4f3d4e7e5d4c2d7d5c4d5d8d5d1d5f6d5e2e4d5b4c2b4f8b4c1d2b4d2
d2d4g8f6g1f3c7c5d4c5e7e6a2a3f8c5b2b4c5e7c1b2a7a5b4b5e8g8e2e3d7d6c2c4b8d7f1e2d7c5
d2d4g8f6g1f3c7c5d4d5d7d6b1c3e7e6d5e6c8e6e2e4f8e7f1b5e6d7a2a4e8g8e1g1b8c6h2h3c6b4
d2d4g8f6g1f3c7c5d4d5d7d6b1c3g7g6e2e4f8g7f1b5c8d7a2a4e8g8e1g1b8a6f1e1a6b4h2h3e7e6
d2d4g8f6g1f3c7c5d4d5e7e6b1c3e6d5c3d5f6d5d1d5d7d6e2e4f8e7f1c4e8g8d5h5c8e6c4e6f7e6
d2d4g8f6g1f3c7c5d4d5e7e6b1c3f6d5c3d5e6d5d1d5f8e7e2e4e8g8f1c4d7d6d5h5c8e6c4e6f7e6
d2d4g8f6g1f3c7c5d4d5e7e6c2c4e6d5c4d5d7d6b1c3g7g6e2e4f8g7f1e2e8g8e1g1f8e8f3d2b8d7
d2d4g8f6g1f3d7d5c2c4c7c6b1c3d5c4a2a4c8f5e2e3e7e6f1c4f8b4e1g1b8d7f3h4e8g8f2f3f5g6
d2d4g8f6g1f3d7d5c2c4c7c6c4d5c6d5c1f4b8c6b1c3c8f5e2e3e7e6f1b5f6d7e1g1f8e7a1c1e8g8
d2d4g8f6g1f3d7d5c2c4d5c4b1c3c7c6a2a4c8f5e2e3e7e6f1c4b8d7e1g1f8b4d1e2f5g6e3e4e8g8
d2d4g8f6g1f3d7d5c2c4e7e6b1c3c7c5c4d5f6d5e2e4d5c3b2c3c5d4c3d4b8c6f1c4b7b5c4e2f8b4
d2d4g8f6g1f3d7d5c2c4e7e6b1c3c7c5e2e3b8c6a2a3f6e4d1c2e4c3c2c3c5d4f3d4c6d4c3d4d5c4
d2d4g8f6g1f3d7d5c2c4e7e6b1c3f8e7c1g5b8d7e2e3e8g8a1c1b7b6c4d5e6d5d1a4c7c5a4c6a8b8
d2d4g8f6g1f3d7d5c2c4e7e6b1c3f8e7c1g5b8d7e2e3e8g8a1c1b7b6c4d5e6d5f1b5c8b7e1g1c7c6
d2d4g8f6g1f3d7d5c2c4e7e6b1c3f8e7c1g5e8g8e2e3b8d7d1c2c7c5c4d5f6d5g5e7d8e7c3d5e6d5
d2d4g8f6g1f3d7d5c2c4e7e6b1c3f8e7c1g5h7h6g5f6e7f6e2e3e8g8a1c1c7c6f1d3d5c4d3c4b8d7
d2d4g8f6g1f3d7d5c2c4e7e6b1c3f8e7c1g5h7h6g5h4e8g8e2e3b7b6c4d5f6d5h4e7d8e7a1c1c8b7
d2d4g8f6g1f3d7d5c2c4e7e6c4d5e6d5b1c3c7c6d1c2f8e7e2e4d5e4c3e4b8d7f3e5d7e5d4e5d8a5
d2d4g8f6g1f3d7d5c2c4e7e6g2g3d5c4d1a4b8d7f1g2a7a6a4c4b7b5c4c6a8b8c1f4c8b7c6c7f8b4
d2d4g8f6g1f3d7d5c2c4e7e6g2g3d5c4d1a4b8d7f1g2a7a6a4c4c7c5d4c5f8c5e1g1b7b5c4h4c8b7
d2d4g8f6g1f3d7d5c2c4e7e6g2g3d5c4d1a4b8d7f1g2a7a6b1c3a8b8a4c4b7b5c4d3c8b7e1g1c7c5
d2d4g8f6g1f3d7d5g2g3c7c6f1g2c8f5e1g1h7h6c2c4e7e6b1c3f8e7d1b3d8b6c4c5b6a6b3d1b8d7
d2d4g8f6g1f3d7d6c2c4c8g4d1b3d8c8h2h3g4h5g2g4h5g6f1g2c7c6b1c3e7e6d4d5f8e7c1e3f6d7
d2d4g8f6g1f3d7d6c2c4g7g6b1c3f8g7e2e4e8g8f1e2c7c5e1g1b8c6d4d5c6a5h2h3e7e5a2a3b7b6
d2d4g8f6g1f3d7d6g2g3b8d7f1g2e7e5c2c4f8e7b1c3e8g8e1g1c7c6d1c2d8c7b2b3f8e8c1b2e7f8
d2d4g8f6g1f3d7d6g2g3g7g6f1g2f8g7e1g1e8g8c2c4b8d7b1c3e7e5c1g5h7h6g5d2c7c6d1c1g8h7
d2d4g8f6g1f3e7e6c1g5c7c5e2e3b7b6b1d2c5d4e3d4c8b7f1d3f8e7e1g1e8g8f1e1d7d6a2a4b8c6
d2d4g8f6g1f3e7e6c1g5c7c5e2e3b7b6d4d5e6d5b1c3f8e7c3d5c8b7g5f6e7f6c2c3e8g8f1c4a7a6
d2d4g8f6g1f3e7e6c1g5c7c5e2e3f8e7b1d2c5d4e3d4b7b6c2c3c8b7f1d3d7d6e1g1b8d7f1e1e8g8
d2d4g8f6g1f3e7e6c1g5c7c5e2e3f8e7d4c5e7c5c2c4c5b4b1d2b7b6f1d3b8c6e1g1b4e7a1c1c8b7
d2d4g8f6g1f3e7e6c1g5c7c5e2e3h7h6g5f6d8f6b1d2c5d4e3d4b8c6c2c3d7d5f1d3f8d6d1e2e8g8
d2d4g8f6g1f3e7e6c1g5d7d5b1d2f8e7e2e3b8d7f1d3c7c5c2c3b7b6e1g1c8b7f3e5d7e5d4e5f6d7
d2d4g8f6g1f3e7e6c2c4b7b6b1c3c8b7a2a3d7d5c4d5f6d5e2e3f8e7f1b5c7c6b5d3b8d7e1g1e8g8
d2d4g8f6g1f3e7e6c2c4b7b6b1c3c8b7c1g5h7h6g5h4f8e7e2e3e8g8f1d3c7c5e1g1c5d4e3d4b7f3
d2d4g8f6g1f3e7e6c2c4b7b6b1c3c8b7c1g5h7h6g5h4f8e7e2e3e8g8f1d3c7c5e1g1c5d4e3d4d7d5
d2d4g8f6g1f3e7e6c2c4b7b6b1c3c8b7e2e3f8b4f1d3e8g8e1g1b4c3b2c3c7c5f1e1f6e4d1c2f7f5
d2d4g8f6g1f3e7e6c2c4b7b6b1c3f8b4c1d2c7c5a2a3b4c3d2c3c8b7e2e3e8g8f1d3d7d6e1g1b8d7
d2d4g8f6g1f3e7e6c2c4b7b6e2e3c8b7f1d3d7d5b2b3f8e7e1g1e8g8c1b2c7c5d1e2c5d4e3d4b8c6
d2d4g8f6g1f3e7e6c2c4b7b6g2g3c8a6b2b3f8b4c1d2b4e7f1g2c7c6f3e5d7d5d2c3f6d7e5d7b8d7
d2d4g8f6g1f3e7e6c2c4b7b6g2g3c8a6b2b3f8b4c1d2b4e7f1g2d7d5c4d5e6d5e1g1e8g8b1c3a6b7
d2d4g8f6g1f3e7e6c2c4b7b6g2g3c8a6d1b3b8c6b1d2f8b4d4d5b4d2c1d2c6a5b3a4f6e4d2a5b6a5
d2d4g8f6g1f3e7e6c2c4b7b6g2g3c8b7f1g2f8e7b1c3e8g8e1g1f6e4c1d2d7d5f3e5b8d7c4d5e6d5
d2d4g8f6g1f3e7e6c2c4b7b6g2g3c8b7f1g2f8e7b1c3e8g8e1g1f6e4c1d2f7f5d4d5e7f6d1c2f6c3
d2d4g8f6g1f3e7e6c2c4c7c5e2e3d7d5b1c3b8c6c4d5e6d5f1e2c5d4e3d4f8d6c1g5c8e6e1g1h7h6
d2d4g8f6g1f3e7e6c2c4d7d5b1c3b8d7c1g5f8e7e2e3e8g8a1c1c7c6a2a3f8e8f1d3d5c4d3c4f6d5
d2d4g8f6g1f3e7e6c2c4d7d5b1c3b8d7e2e3a7a6c4c5c7c6b2b4d8c7c1b2e6e5d4e5d7e5f3e5c7e5
d2d4g8f6g1f3e7e6c2c4d7d5b1c3c7c5c4d5f6d5e2e3b8c6f1d3f8e7e1g1e8g8a2a3c5d4e3d4e7f6
d2d4g8f6g1f3e7e6c2c4d7d5b1c3c7c5c4d5f6d5e2e3b8c6f1d3f8e7e1g1e8g8a2a3c5d4e3d4e7f6
d2d4g8f6g1f3e7e6c2c4d7d5b1c3c7c5c4d5f6d5e2e3b8c6f1d3f8e7e1g1e8g8a2a3c5d4e3d4e7f6
d2d4g8f6g1f3e7e6c2c4d7d5b1c3c7c5c4d5f6d5e2e4d5c3b2c3c5d4c3d4f8b4c1d2b4d2d1d2e8g8
d2d4g8f6g1f3e7e6c2c4d7d5b1c3c7c5c4d5f6d5e2e4d5c3b2c3c5d4c3d4f8b4c1d2b4d2d1d2e8g8
d2d4g8f6g1f3e7e6c2c4d7d5b1c3d5c4e2e4f8b4c1g5c7c5f1c4c5d4f3d4b4c3b2c3d8a5c4b5c8d7
d2d4g8f6g1f3e7e6c2c4d7d5b1c3f8e7c1g5e8g8e2e3b8d7f1d3d5c4d3c4c7c5e1g1a7a6a2a4c5d4
d2d4g8f6g1f3e7e6c2c4d7d5c1g5h7h6g5f6d8f6b1c3c7c6e2e3b8d7f1d3f6d8e1g1f8e7d1e2e8g8
d2d4g8f6g1f3e7e6c2c4f8b4b1d2b7b6a2a3b4d2c1d2h7h6g2g3c8b7f1g2e8g8e1g1d7d6b2b4b8d7
d2d4g8f6g1f3e7e6c2c4f8b4b1d2b7b6e2e3c8b7a2a3b4d2d1d2e8g8b2b3f6e4d2c2f7f5f1d3d7d6
d2d4g8f6g1f3e7e6c2c4f8b4b1d2e8g8a2a3b4d2c1d2b7b6d2g5c8b7e2e3d7d6f1d3b8d7e1g1h7h6
d2d4g8f6g1f3e7e6c2c4f8b4c1d2a7a5g2g3d7d5d1c2c7c5f1g2c5d4d2b4a5b4c4d5e8g8f3d4d8b6
d2d4g8f6g1f3e7e6e2e3b7b6f1d3c8b7e1g1d7d5b2b3f8d6c1b2e8g8c2c4c7c5c4d5e6d5b1c3b8d7
d2d4g8f6g1f3e7e6e2e3b7b6f1d3c8b7e1g1d7d5c2c4d5c4d3c4a7a6d1e2b8d7f1d1c7c5a2a4f8d6
d2d4g8f6g1f3e7e6e2e3c7c5f1d3b8c6e1g1f8e7b2b3b7b6a2a3c8b7c1b2a8c8b1d2e8g8d1e2f8e8
d2d4g8f6g1f3e7e6e2e3c7c5f1d3d7d5d4c5f8c5a2a3e8g8b2b4c5e7b1d2a7a5b4b5b8d7c1b2d7c5
d2d4g8f6g1f3e7e6g2g3b7b5f1g2c8b7e1g1c7c5c1g5f8e7c2c3b8a6e2e3a8b8b1d2e8g8a2a3f6e4
d2d4g8f6g1f3e7e6g2g3b7b6f1g2c8b7c2c4f8e7b1c3e8g8d1c2c7c5d4d5e6d5f3g5b8c6c3d5g7g6
d2d4g8f6g1f3e7e6g2g3b7b6f1g2c8b7c2c4f8e7b1c3e8g8d1d3d7d5c4d5f6d5c3d5e6d5e1g1b8d7
d2d4g8f6g1f3e7e6g2g3b7b6f1g2c8b7c2c4f8e7b1c3e8g8d4d5e7b4c1d2c7c6d5c6d7c6d1c2c6c5
d2d4g8f6g1f3e7e6g2g3b7b6f1g2c8b7c2c4f8e7b1c3f6e4c1d2d7d5c4d5e6d5d1a4b7c6a4b3e8g8
d2d4g8f6g1f3e7e6g2g3b7b6f1g2c8b7c2c4f8e7b1c3f6e4c1d2d7d5c4d5e6d5d1a4d8d7a4d7b8d7
d2d4g8f6g1f3e7e6g2g3b7b6f1g2c8b7c2c4f8e7e1g1e8g8b1c3f6e4c3e4b7e4f3e1e4g2e1g2d7d5
d2d4g8f6g1f3e7e6g2g3b7b6f1g2c8b7e1g1f8e7c2c4e8g8b1c3f6e4c1d2f7f5d4d5e7f6a1c1b8a6
d2d4g8f6g1f3e7e6g2g3b7b6f1g2c8b7e1g1f8e7c2c4e8g8b1c3f6e4c3e4b7e4f3e1d7d5c4d5e4g2
d2d4g8f6g1f3e7e6g2g3c7c5f1g2d8c7e1g1c5d4f3d4a7a6d4b3f8e7c1f4d7d6c2c4b8d7b1a3f6h5
d2d4g8f6g1f3g7g6b1c3d7d5c1f4f8g7e2e3c7c6f1e2b8d7f3e5a7a5h2h4h7h5d1d2f6e4c3e4d5e4
d2d4g8f6g1f3g7g6c1f4f8g7b1d2c7c5c2c3c5d4c3d4d7d5f4b8a8b8d1a4c8d7a4a7f6e4e2e3e4d2
d2d4g8f6g1f3g7g6c1f4f8g7b1d2d7d6h2h3e8g8e2e3c7c5f1e2b8c6f4h2b7b6e1g1c8b7c2c3d8d7
d2d4g8f6g1f3g7g6c1f4f8g7b1d2d7d6h2h3e8g8e2e3c7c5f1e2b8c6f4h2c5d4e3d4c8d7e1g1a8c8
d2d4g8f6g1f3g7g6c1f4f8g7e2e3d7d6h2h3e8g8f1e2b7b6e1g1c8b7c2c4f6e4d1c2b8d7b1c3e4c3
d2d4g8f6g1f3g7g6c1g5f8g7b1d2d7d5e2e3e8g8c2c3b8d7f1e2f8e8b2b4c7c6e1g1e7e5d2b3d8b6
d2d4g8f6g1f3g7g6c1g5f8g7c2c3d7d5b1d2e8g8e2e3c7c6f1e2c8g4e1g1b8d7b2b4a7a5b4b5a5a4
d2d4g8f6g1f3g7g6c2c4f8g7b1c3d7d5c1f4e8g8a1c1c7c5d4c5d5c4d1d8f8d8e2e4b8a6e4e5f6g4
d2d4g8f6g1f3g7g6c2c4f8g7b1c3d7d5d1b3d5c4b3c4e8g8e2e4a7a6c4a4b8d7e4e5f6g4h2h3g4h6
d2d4g8f6g1f3g7g6c2c4f8g7b1c3d7d5e2e3e8g8g2g3d5c4f3e5c8e6f1g2d8c8d1e2c7c6e5c4e6h3
d2d4g8f6g1f3g7g6c2c4f8g7b1c3d7d6c1g5h7h6g5h4g6g5h4g3f6h5e2e3e7e6f1d3d8e7a1c1e8g8
d2d4g8f6g1f3g7g6c2c4f8g7b1c3e8g8e2e4d7d6f1e2e7e5c1e3c7c6e1g1e5d4e3d4d8e7f3d2f8e8
d2d4g8f6g1f3g7g6c2c4f8g7b1c3e8g8e2e4d7d6f1e2e7e5e1g1b8c6d4d5c6e7b2b4f6h5f1e1h5f4
d2d4g8f6g1f3g7g6c2c4f8g7b1c3e8g8e2e4d7d6f1e2e7e5e1g1e5d4f3d4b8d7c1g5d7c5f2f3h7h6
d2d4g8f6g1f3g7g6c2c4f8g7b1c3e8g8e2e4d7d6f1e2e7e5e1g1e5d4f3d4f8e8f2f3c7c6g1h1a7a6
d2d4g8f6g1f3g7g6c2c4f8g7g2g3c7c6f1g2d7d5c4d5c6d5b1c3e8g8f3e5e7e6e1g1f6d7e5f3b8c6
d2d4g8f6g1f3g7g6c2c4f8g7g2g3c7c6f1g2d7d5c4d5c6d5e1g1e8g8b1c3f6e4c3e4d5e4f3e5f7f6
d2d4g8f6g1f3g7g6c2c4f8g7g2g3d7d5c4d5f6d5f1g2d5b6e2e4e8g8e1g1c8g4d4d5d8d7b1c3c7c6
d2d4g8f6g1f3g7g6c2c4f8g7g2g3d7d5f1g2d5c4e1g1c7c6b1c3e8g8h2h3b7b5f3e5a7a6e2e4c8b7
d2d4g8f6g1f3g7g6c2c4f8g7g2g3e8g8f1g2d7d5c4d5f6d5e1g1b8c6e2e4d5b6d4d5c6a5d1e1a5c4
d2d4g8f6g1f3g7g6c2c4f8g7g2g3e8g8f1g2d7d5c4d5f6d5e1g1d5b6b1c3b8c6d4d5c6a5c1f4c7c6
d2d4g8f6g1f3g7g6c2c4f8g7g2g3e8g8f1g2d7d5c4d5f6d5e1g1d5b6b1c3b8c6e2e3e7e5d4d5c6a5
d2d4g8f6g1f3g7g6c2c4f8g7g2g3e8g8f1g2d7d6e1g1b8c6b1c3a7a6h2h3e7e5d4d5c6e7e2e4b7b5
d2d4g8f6g1f3g7g6c2c4f8g7g2g3e8g8f1g2d7d6e1g1b8d7b1c3e7e5e2e4a7a6a1b1b7b5c4b5a6b5
d2d4g8f6g1f3g7g6c2c4f8g7g2g3e8g8f1g2d7d6e1g1b8d7b1c3e7e5e2e4a7a6f1e1e5d4f3d4f6g4
d2d4g8f6g1f3g7g6c2c4f8g7g2g3e8g8f1g2d7d6e1g1b8d7d1c2e7e5f1d1f8e8b1c3e5d4f3d4c7c6
d2d4g8f6g1f3g7g6g2g3d7d5f1g2e7e6c2c4f8g7c1g5c7c5e1g1d8b6b1c3c5d4f3d4f6e4c3e4d5e4
d2d4g8f6g1f3g7g6g2g3d7d5f1g2f8g7e1g1c7c6b1d2e8g8c2c4f6e4e2e3e4d2f3d2d5c4d2c4c8e6
d2d4g8f6g1f3g7g6g2g3d7d5f1g2f8g7e1g1e8g8c1f4c7c6b1d2d8b6d1c1c6c5d4c5b6c5d2b3c5b4
d2d4g8f6g1f3g7g6g2g3f8g7c2c4d7d5f1g2d5c4e1g1c7c6b1c3e8g8h2h3b8a6e2e4b7b5d1e2c8b7
d2d4g8f6g1f3g7g6g2g3f8g7f1g2e8g8e1g1c7c6c2c4d7d6b1c3d8b6b2b3e7e5d4e5d6e5d1c2f8e8
d2d4g8f6g1f3g7g6g2g3f8g7f1g2e8g8e1g1d7d5c2c4d5c4b1a3b8c6a3c4c8e6b2b3d8c8f1e1f8d8
d2d4g8f6g1f3g7g6g2g3f8g7f1g2e8g8e1g1d7d6b1d2b8c6c2c3e7e5d4e5d6e5d2b3d8e7c1e3f8d8
d2d4g8f6g1f3g7g6g2g3f8g7f1g2e8g8e1g1d7d6b2b3e7e5d4e5d6e5c1b2e5e4d1d8f8d8f3g5c8f5
d2d4g8f6g1f3g7g6g2g3f8g7f1g2e8g8e1g1d7d6b2b3e7e5d4e5f6g4c1b2b8c6c2c4f8e8b1c3g4e5
d2d4g8f6g1f3g7g6g2g3f8g7f1g2e8g8e1g1d7d6c2c4b8c6b1c3a7a6f1e1c8d7e2e4d7g4c1e3f6d7
d2d4g8f6g1f3g7g6g2g3f8g7f1g2e8g8e1g1d7d6c2c4b8c6b1c3a8b8c1d2c8g4d4d5g4f3e2f3c6e5
d2d4g8f6g1f3g7g6g2g3f8g7f1g2e8g8e1g1d7d6f1e1b8d7e2e4e7e5c2c3f8e8b1d2b7b6d1c2c8b7
e2e3e7e5b1c3d7d5d2d4e5d4d1d4g8f6e3e4b8c6f1b5c8d7b5c6d7c6e4e5f6e4c3e4d5e4g1e2f8e7
e2e3e7e5d2d4e5d4e3d4d7d5b1c3g8f6c1g5f8e7f1d3e8g8g1e2b8c6e1g1f6e8g5e7c6e7d1d2c7c6
e2e4c7c5b1c3b8c6f2f4e7e6g1f3d7d5f1b5c8d7e4d5c6d4b5d7d8d7f3e5d7d6d5e6d6e6e1g1e8c8
e2e4c7c5b1c3b8c6f2f4e7e6g1f3d7d5f1b5g8e7e4d5e6d5f3e5a7a6b5c6e7c6e1g1f8e7d1f3c8e6
e2e4c7c5b1c3b8c6f2f4e7e6g1f3d7d5f1b5g8e7e4d5e7d5f3e5c8d7b5c6d7c6e5c6b7c6e1g1f8e7
e2e4c7c5b1c3b8c6f2f4g7g6g1f3f8g7f1b5c6d4e1g1a7a6b5d3d7d6f3d4c5d4c3e2g8f6g1h1f6d7
e2e4c7c5b1c3b8c6g1e2d7d6d2d4c5d4e2d4e7e6c1e3g8f6d1d2f8e7f2f3a7a6e1c1e8g8g2g4c6d4
e2e4c7c5b1c3b8c6g1e2e7e5c3d5g8e7e2c3e7d5c3d5f8e7g2g3d7d6f1g2h7h5h2h4c8e6d2d3e6d5
e2e4c7c5b1c3b8c6g1e2e7e6g2g3d7d5e4d5e6d5f1g2d5d4c3d5g8f6e2f4f6d5f4d5f8d6e1g1e8g8
e2e4c7c5b1c3b8c6g1f3g7g6f1b5f8g7e1g1d7d6d2d3c8d7a2a4g8f6h2h3e8g8c1e3e7e5f3d2d7e6
e2e4c7c5b1c3b8c6g2g3g7g6f1g2f8g7d2d3b7b6g1e2d7d6e1g1c8b7f2f4f7f5g3g4f5g4f4f5d8d7
e2e4c7c5b1c3b8c6g2g3g7g6f1g2f8g7d2d3b7b6g1h3c8b7e1g1d7d6f2f4h7h6f4f5g7c3b2c3g6g5
e2e4c7c5b1c3b8c6g2g3g7g6f1g2f8g7d2d3d7d6c1e3a8b8d1d2b7b5g1f3b5b4c3d1c6d4f3h4e7e5
e2e4c7c5b1c3b8c6g2g3g7g6f1g2f8g7d2d3d7d6f2f4e7e5g1f3g8e7e1g1e8g8c1e3c6d4d1d2e5f4
e2e4c7c5b1c3b8c6g2g3g7g6f1g2f8g7d2d3d7d6f2f4e7e5g1h3e5f4c1f4g8e7e1g1h7h6a1b1e8g8
e2e4c7c5b1c3b8c6g2g3g7g6f1g2f8g7d2d3d7d6g1e2c8d7c1e3c6d4h2h3d8c8d1d2a8b8g3g4b7b5
e2e4c7c5b1c3b8c6g2g3g7g6f1g2f8g7d2d3d7d6g1e2e7e5c3d5g8e7c2c3e7d5e4d5c6e7e1g1e8g8
e2e4c7c5b1c3b8c6g2g3g7g6f1g2f8g7d2d3d7d6g1h3g8f6e1g1c8g4f2f3g4h3g2h3e8g8c1e3f6e8
e2e4c7c5b1c3b8c6g2g3g7g6f1g2f8g7d2d3e7e6c1e3d7d6f2f4g8e7g1f3c6d4e1g1c8d7d1d2d8a5
e2e4c7c5b1c3b8c6g2g3g7g6f1g2f8g7d2d3e7e6c1e3d8a5d1d2d7d6f2f4g8e7g1f3c6d4e1g1f7f5
e2e4c7c5b1c3b8c6g2g3g7g6f1g2f8g7d2d3e7e6c1e3d8a5g1e2c6d4e1g1g8e7e3d2d7d6e2d4c5d4
e2e4c7c5b1c3b8c6g2g3g7g6f1g2f8g7d2d3e7e6c1e3g8e7e3c5d7d6c5e3a7a6g1e2c8d7d1d2e8g8
e2e4c7c5b1c3b8c6g2g3g7g6f1g2f8g7d2d3g8f6g1e2e8g8e1g1d7d6a1b1a8b8a2a3b7b5b2b4c5b4
e2e4c7c5b1c3d7d6f2f4b8c6g1f3g7g6f1c4f8g7e1g1e7e6d2d3g8e7d1e1c6d4f3d4c5d4c3e2e8g8
e2e4c7c5b1c3d7d6f2f4g7g6d2d4c5d4d1d4g8f6e4e5b8c6f1b5f6d7b5c6b7c6e5e6d7f6e6f7e8f7
e2e4c7c5b1c3d7d6f2f4g7g6g1f3f8g7f1c4b8c6e1g1e7e6f4f5e6f5d2d3g8e7a2a3h7h6d1e1c8e6
e2e4c7c5b1c3d7d6g1e2g8f6g2g3b8c6f1g2g7g6d2d3f8g7h2h3a8b8c1g5e8g8d1d2b7b5e1g1b5b4
e2e4c7c5b1c3d7d6g1f3g8f6g2g3b8c6f1g2g7g6d2d4c5d4f3d4c6d4d1d4f8g7e1g1e8g8d4b4a7a5
e2e4c7c5b1c3d7d6g2g3b8c6f1g2g7g6d2d3f8g7c1e3a8b8d1d2b7b5g1e2c6d4e1g1e7e6c3d1g8e7
e2e4c7c5b1c3d7d6g2g3b8c6f1g2g7g6d2d3f8g7c1e3a8b8d1d2b7b5g1e2c6d4e1g1e7e6c3d1g8e7
e2e4c7c5b1c3d7d6g2g3b8c6f1g2g7g6d2d3f8g7f2f4e7e6g1f3g8e7e1g1e8g8a1b1b7b6c1d2c8b7
e2e4c7c5b1c3d7d6g2g3b8c6f1g2g7g6d2d3f8g7f2f4e7e6g1f3g8e7e1g1e8g8a2a3c8d7a1b1a8c8
e2e4c7c5b1c3d7d6g2g3b8c6f1g2g7g6d2d3f8g7f2f4g8f6g1f3e8g8e1g1a8b8f3h4c6d4f4f5b7b5
e2e4c7c5b1c3d7d6g2g3b8c6f1g2g7g6d2d3f8g7f2f4g8f6g1f3e8g8e1g1a8b8h2h3b7b5a2a3a7a5
e2e4c7c5b1c3d7d6g2g3b8c6f1g2g7g6d2d3f8g7f2f4g8f6g1f3e8g8e1g1a8b8h2h3b7b5a2a3a7a5
e2e4c7c5b1c3d7d6g2g3b8c6f1g2g7g6d2d3f8g7f2f4g8f6g1f3e8g8e1g1a8b8h2h3b7b5a2a3a7a5
e2e4c7c5b1c3d7d6g2g3b8c6f1g2g7g6d2d3f8g7g1h3e7e6e1g1g8e7c1e3e8g8d1d2c6d4g1h1a8b8
e2e4c7c5b1c3d7d6g2g3g7g6f1g2f8g7d2d3b8c6c1e3g8f6h2h3e8g8g1e2c8d7e1g1a7a6g3g4a8b8
e2e4c7c5b1c3d7d6g2g3g7g6f1g2f8g7d2d3b8c6f2f4e7e6g1f3g8e7e1g1e8g8c1d2a8b8a1b1b7b5
e2e4c7c5b1c3d7d6g2g3g7g6f1g2f8g7d2d3b8c6f2f4e7e6g1f3g8e7e1g1e8g8c1d2a8b8a1b1b7b5
e2e4c7c5b1c3d7d6g2g3g7g6f1g2f8g7d2d3b8c6g1h3e7e6e1g1g8e7c1e3e8g8d1d2e6e5f2f4f7f5
e2e4c7c5b1c3e7e6g1e2b8c6d2d4c5d4e2d4d7d6g2g3g8f6f1g2c8d7e1g1f8e7c1e3e8g8d1e2a7a6
e2e4c7c5b1c3e7e6g1e2b8c6d2d4c5d4e2d4d8c7g2g3a7a6f1g2d7d6e1g1c8d7a2a4g8f6d4c6d7c6
e2e4c7c5b1c3e7e6g1e2b8c6g2g3d7d5e4d5e6d5d2d3g8f6f1g2f8e7c1g5d5d4g5f6e7f6c3e4f6e7
e2e4c7c5b1c3e7e6g1f3a7a6d2d4c5d4f3d4d7d6f1d3g8f6e1g1f8e7f2f4b8c6d4c6b7c6d1e2f6d7
e2e4c7c5b1c3e7e6g1f3a7a6d2d4c5d4f3d4d7d6g2g3b7b6f1g2c8b7e1g1f8e7f2f4d8c7d1e2g8f6
e2e4c7c5b1c3e7e6g1f3a7a6d2d4c5d4f3d4d7d6g2g3b8c6f1g2c8d7e1g1g8f6a2a4f8e7d4c6d7c6
e2e4c7c5b1c3e7e6g1f3a7a6g2g3b7b5f1g2c8b7d2d4b5b4c3a4c5d4f3d4g8f6c1g5d8a5g5f6g7f6
e2e4c7c5b1c3e7e6g1f3a7a6g2g3b7b5f1g2c8b7d2d4g8f6c1g5c5d4f3d4h7h6g5f6d8f6e1g1b8c6
e2e4c7c5b1c3e7e6g1f3b8c6g2g3d7d5f1g2d5d4c3e2g7g6d2d3f8g7e1g1g8e7f3h4e6e5f2f4d8d6
e2e4c7c5b1c3e7e6g1f3d7d6d2d4c5d4f3d4g8f6f1e2a7a6e1g1d8c7c1e3b7b5a2a3c8b7f2f3b8d7
e2e4c7c5b1c3e7e6g1f3d7d6d2d4c5d4f3d4g8f6g2g3f8e7f1g2e8g8e1g1a7a6a2a4d8c7h2h3b8c6
e2e4c7c5b1c3e7e6g2g3d7d5e4d5e6d5f1g2g8f6g1e2d5d4c3e4f6e4g2e4b8d7d2d3d7f6e4g2f8d6
e2e4c7c5b1c3g7g6g2g3f8g7d2d3b8c6f1g2a8b8f2f4d7d6g1f3e7e6e1g1g8e7e4e5d6e5f4e5c6e5
e2e4c7c5c2c3d7d5e4d5d8d5d2d4e7e6g1f3b8c6f1e2g8f6e1g1f8e7c1e3c5d4f3d4c6d4e3d4e8g8
e2e4c7c5c2c3d7d5e4d5d8d5d2d4e7e6g1f3g8f6c1e3c5d4c3d4f8e7b1c3d5d6f1d3b8c6a2a3e8g8
e2e4c7c5c2c3d7d5e4d5d8d5d2d4g8f6g1f3b8c6c1e3c5d4c3d4e7e6b1c3d5d6a2a3f8e7f1d3e8g8
e2e4c7c5c2c3d7d5e4d5d8d5d2d4g8f6g1f3c8g4d4c5d5c5b1a3a7a6c1e3c5c7h2h3g4h5d1a4b8d7
e2e4c7c5c2c3d7d5e4d5d8d5d2d4g8f6g1f3c8g4f1e2e7e6e1g1b8c6c1e3c5d4c3d4f8b4a2a3b4a5
e2e4c7c5c2c3d7d5e4d5d8d5d2d4g8f6g1f3c8g4f1e2e7e6h2h3g4h5e1g1b8c6c1e3c5d4c3d4f8b4
e2e4c7c5c2c3d7d6d2d4g8f6f1d3c5d4c3d4g7g6b1c3f8g7h2h3e8g8g1f3e7e5d4e5d6e5e1g1b8c6
e2e4c7c5c2c3e7e6d2d4d7d5e4d5e6d5c1e3c5c4b2b3c4b3a2b3f8d6f1d3b8c6d1f3g8f6h2h3h7h6
e2e4c7c5c2c3g8f6e4e5f6d5d2d4c5d4g1f3b8c6c3d4d7d6f1c4d5b6c4b5d6e5f3e5c8d7e5d7d8d7
e2e4c7c5c2c3g8f6e4e5f6d5d2d4c5d4g1f3e7e6c3d4d7d6a2a3c8d7f1d3d7c6e1g1b8d7b2b4a7a6
e2e4c7c5c2c3g8f6e4e5f6d5g1f3b8c6f1c4d5b6c4b3c5c4b3c2d8c7d1e2g7g5e5e6d7e6f3g5c7e5
e2e4c7c5c2c3g8f6e4e5f6d5g1f3b8c6f1c4d5b6c4b3c5c4b3c2g7g6b1a3d7d6d1e2d6d5h2h3f8g7
e2e4c7c5c2c3g8f6e4e5f6d5g1f3b8c6f1c4d5b6c4e2d7d6e5d6e7e6d2d4f8d6d4c5d6c5d1d8c6d8
e2e4c7c5c2c3g8f6e4e5f6d5g1f3b8c6f1c4d5b6c4e2d7d6e5d6e7e6d2d4f8d6e1g1e8g8e2d3g7g6
e2e4c7c5c2c3g8f6e4e5f6d5g1f3e7e6d2d4c5d4c3d4b7b6a2a3f8e7b1d2e8g8d2e4f7f5e5f6d5f6
e2e4c7c5c2c3g8f6e4e5f6d5g2g3b8c6f1g2d8c7f2f4e7e6b1a3f8e7g1e2e8g8e1g1a7a6d2d3b7b6
e2e4c7c5d2d3b8c6g1f3g7g6g2g3f8g7f1g2d7d6e1g1g8f6b1d2e8g8a2a4c8d7d2c4d8c8f1e1f6g4
e2e4c7c5g1e2d7d6g2g3g7g6f1g2f8g7c2c3g8f6d2d4e8g8e1g1d8c7b1a3b8c6h2h3f8d8c1e3e7e5
e2e4c7c5g1e2d7d6g2g3g7g6f1g2f8g7e1g1b8c6c2c3e7e5d2d3g8e7a2a3e8g8b2b4b7b6f2f4e5f4
e2e4c7c5g1e2g8f6b1c3d7d6g2g3b8c6f1g2g7g6d2d3f8g7c1e3e8g8h2h3f6e8d1d2c6d4c3d1a8b8
e2e4c7c5g1e2g8f6b1c3d7d6g2g3b8c6f1g2g7g6d2d4c5d4e2d4c6d4d1d4f8g7e1g1e8g8d4d3c8e6
e2e4c7c5g1e2g8f6b1c3d7d6g2g3b8c6f1g2g7g6e1g1f8g7d2d3e8g8h2h3a8b8f2f4c8d7c1e3b7b5
e2e4c7c5g1e2g8f6b1c3d7d6g2g3g7g6f1g2b8c6e1g1f8g7d2d4c5d4e2d4c8g4d4e2d8c8f2f3g4h3
e2e4c7c5g1e2g8f6b1c3e7e6g2g3b8c6f1g2f8e7e1g1d7d6d2d3a7a6a2a3d8c7f2f4b7b5g1h1e8g8
e2e4c7c5g1f3a7a6b1c3e7e6d2d4c5d4f3d4b7b5f1d3d8b6d4b3b6c7e1g1c8b7d1e2d7d6a2a4b5b4
e2e4c7c5g1f3a7a6d2d4c5d4f3d4g8f6b1c3e7e5d4f3f8b4f3e5e8g8f1d3d7d5e1g1b4c3b2c3d5e4
e2e4c7c5g1f3b8c6b1c3e7e5f1c4d7d6d2d3f8e7f3d2e7g5d2f1g5c1a1c1g8e7f1e3e8g8a2a3g8h8
e2e4c7c5g1f3b8c6b1c3g7g6d2d4c5d4f3d4f8g7c1e3g8f6f1e2e8g8d1d2d7d5e4d5f6d5c3d5d8d5
e2e4c7c5g1f3b8c6b1c3g7g6g2g3f8g7f1g2g8f6d2d3e8g8f3h4a8b8f2f4d7d6e1g1c8d7f4f5b7b5
e2e4c7c5g1f3b8c6c2c3d7d5e4d5d8d5d2d4g8f6f1e2e7e6e1g1f8e7b1a3e8g8a3b5d5d8d4c5e7c5
e2e4c7c5g1f3b8c6c2c3g8f6e4e5f6d5f1c4d5b6c4b3d7d5e5d6e7e6d2d4c5d4c3d4f8d6e1g1c6e7
e2e4c7c5g1f3b8c6d2d4c5d4c2c3d4d3c3c4d7d6f1d3g8f6e1g1e7e6b1c3f8e7c1f4e6e5f4g5c8g4
e2e4c7c5g1f3b8c6d2d4c5d4f3d4d8b6d4b3e7e6f1d3g8f6e1g1f8e7c2c4c6e5b1c3d7d6c1e3b6c7
e2e4c7c5g1f3b8c6d2d4c5d4f3d4d8c7b1c3e7e6c1e3a7a6f1d3g8f6e1g1c6e5h2h3f8c5d1e2d7d6
e2e4c7c5g1f3b8c6d2d4c5d4f3d4d8c7b1c3e7e6c1e3a7a6f1d3g8f6e1g1h7h5h2h3b7b5d4c6c7c6
e2e4c7c5g1f3b8c6d2d4c5d4f3d4d8c7b1c3e7e6f1e2a7a6e1g1g8f6c1e3f8e7f2f4d7d6a2a4e8g8
e2e4c7c5g1f3b8c6d2d4c5d4f3d4d8c7b1c3e7e6f1e2a7a6e1g1g8f6c1e3f8e7g1h1e8g8f2f4d7d6
e2e4c7c5g1f3b8c6d2d4c5d4f3d4d8c7b1c3e7e6f1e2a7a6f2f4c6d4d1d4b7b5c1e3c8b7e1g1a8c8
e2e4c7c5g1f3b8c6d2d4c5d4f3d4d8c7b1c3e7e6g2g3a7a6f1g2g8f6e1g1c6d4d1d4f8c5c1f4d7d6
e2e4c7c5g1f3b8c6d2d4c5d4f3d4e7e5d4b5a7a6b5d6f8d6d1d6d8f6d6d1f6g6b1c3g8e7h2h4h7h5
e2e4c7c5g1f3b8c6d2d4c5d4f3d4e7e5d4b5d7d6c2c4c8e6b1c3a7a6b5a3a8c8f1d3f8e7e1g1e7g5
e2e4c7c5g1f3b8c6d2d4c5d4f3d4e7e5d4b5d7d6c2c4f8e7b1c3a7a6b5a3c8e6f1d3e7g5a3c2g5c1
e2e4c7c5g1f3b8c6d2d4c5d4f3d4e7e6b1c3d7d6c1e3g8f6f1c4a7a6c4b3d8c7f2f4f8e7d1f3e8g8
e2e4c7c5g1f3b8c6d2d4c5d4f3d4e7e6b1c3d7d6c1e3g8f6f2f4f8e7d1f3e8g8e1c1d8c7d4b5c7b8
e2e4c7c5g1f3b8c6d2d4c5d4f3d4e7e6b1c3d7d6g2g3c8d7f1g2c6d4d1d4d7c6e1g1g8f6f1d1f8e7
e2e4c7c5g1f3b8c6d2d4c5d4f3d4e7e6b1c3d8c7c1e3a7a6a2a3g8f6f2f4d7d6f1d3c6d4e3d4e6e5
e2e4c7c5g1f3b8c6d2d4c5d4f3d4e7e6b1c3d8c7c1e3a7a6f1d3b7b5d4c6c7c6e1g1c8b7a2a3g8f6
e2e4c7c5g1f3b8c6d2d4c5d4f3d4e7e6b1c3d8c7c1e3a7a6f1d3g8f6e1g1b7b5d1e2c8b7a1d1c6e5
e2e4c7c5g1f3b8c6d2d4c5d4f3d4e7e6b1c3d8c7c1e3a7a6f1e2c6d4d1d4b7b5e1g1c8b7a1d1g8f6
e2e4c7c5g1f3b8c6d2d4c5d4f3d4e7e6b1c3d8c7c1e3a7a6f1e2g8f6a2a3f8e7e1g1e8g8f2f4d7d6
e2e4c7c5g1f3b8c6d2d4c5d4f3d4e7e6b1c3d8c7f1e2g8f6e1g1a7a6c1e3f8b4d4c6b7c6c3a4e8g8
e2e4c7c5g1f3b8c6d2d4c5d4f3d4e7e6b1c3d8c7g2g3a7a6f1g2g8f6e1g1f8e7b2b3e8g8c1b2c6d4
e2e4c7c5g1f3b8c6d2d4c5d4f3d4e7e6d4b5d7d6c1f4e6e5f4e3g8f6e3g5c8e6b1c3a7a6g5f6g7f6
e2e4c7c5g1f3b8c6d2d4c5d4f3d4e7e6d4b5d7d6c1f4e6e5f4e3g8f6e3g5d8a5d1d2f6e4d2a5c6a5
e2e4c7c5g1f3b8c6d2d4c5d4f3d4e7e6d4b5d7d6c2c4g8f6b5c3f8e7g2g3e8g8f1g2a7a6e1g1a8b8
e2e4c7c5g1f3b8c6d2d4c5d4f3d4g7g6b1c3f8g7c1e3g8f6f1c4c6a5c4e2e8g8e1g1d7d6f2f4c8d7
e2e4c7c5g1f3b8c6d2d4c5d4f3d4g7g6b1c3f8g7c1e3g8f6f1c4d7d6f2f3c6a5c4b3a5b3a2b3e8g8
e2e4c7c5g1f3b8c6d2d4c5d4f3d4g7g6b1c3f8g7c1e3g8f6f1c4d8a5e1g1e8g8c4b3d7d6h2h3c8d7
e2e4c7c5g1f3b8c6d2d4c5d4f3d4g7g6b1c3f8g7c1e3g8f6f1c4e8g8c4b3d8a5f2f3d7d5e4d5c6b4
e2e4c7c5g1f3b8c6d2d4c5d4f3d4g7g6c2c4f8g7c1e3g8f6b1c3e8g8f1e2b7b6e1g1c8b7f2f3f6h5
e2e4c7c5g1f3b8c6d2d4c5d4f3d4g7g6c2c4f8g7c1e3g8f6b1c3f6g4d1g4c6d4g4d1d4e6d1d2d7d6
e2e4c7c5g1f3b8c6d2d4c5d4f3d4g7g6c2c4g8f6b1c3c6d4d1d4d7d6c1e3f8g7f2f3e8g8d4d2c8e6
e2e4c7c5g1f3b8c6d2d4c5d4f3d4g7g6c2c4g8f6b1c3c6d4d1d4d7d6c4c5f8g7f1b5c8d7b5d7d8d7
e2e4c7c5g1f3b8c6d2d4c5d4f3d4g7g6c2c4g8f6b1c3c6d4d1d4d7d6f1e2f8g7c1e3e8g8d4d2c8e6
e2e4c7c5g1f3b8c6d2d4c5d4f3d4g8f6b1c3d7d6c1e3f6g4f1b5g4e3f2e3c8d7b5c6b7c6e1g1e7e6
e2e4c7c5g1f3b8c6d2d4c5d4f3d4g8f6b1c3d7d6c1g5e7e6d1d2a7a6e1c1c8d7f2f4b7b5d4f3b5b4
e2e4c7c5g1f3b8c6d2d4c5d4f3d4g8f6b1c3d7d6c1g5e7e6d1d2a7a6e1c1c8d7f2f4b7b5g5f6g7f6
e2e4c7c5g1f3b8c6d2d4c5d4f3d4g8f6b1c3d7d6c1g5e7e6d1d2a7a6e1c1c8d7f2f4b7b5g5f6g7f6
e2e4c7c5g1f3b8c6d2d4c5d4f3d4g8f6b1c3d7d6c1g5e7e6d1d2a7a6e1c1c8d7f2f4f8e7d4f3b7b5
e2e4c7c5g1f3b8c6d2d4c5d4f3d4g8f6b1c3d7d6c1g5e7e6d1d2a7a6e1c1c8d7f2f4f8e7f1e2e8g8
e2e4c7c5g1f3b8c6d2d4c5d4f3d4g8f6b1c3d7d6c1g5e7e6d1d2a7a6e1c1c8d7f2f4h7h6g5h4f6e4
e2e4c7c5g1f3b8c6d2d4c5d4f3d4g8f6b1c3d7d6c1g5e7e6d1d2a7a6e1c1c8d7h2h3b7b5a2a3f8e7
e2e4c7c5g1f3b8c6d2d4c5d4f3d4g8f6b1c3d7d6c1g5e7e6d1d2a7a6e1c1h7h6g5e3c8d7f2f3b7b5
e2e4c7c5g1f3b8c6d2d4c5d4f3d4g8f6b1c3d7d6c1g5e7e6d1d2a7a6e1c1h7h6g5e3c8d7f2f4a8c8
e2e4c7c5g1f3b8c6d2d4c5d4f3d4g8f6b1c3d7d6c1g5e7e6d1d2a7a6e1c1h7h6g5e3d8c7f2f3a8b8
e2e4c7c5g1f3b8c6d2d4c5d4f3d4g8f6b1c3d7d6c1g5e7e6d1d2a7a6e1c1h7h6g5e3f6g4d4c6b7c6
e2e4c7c5g1f3b8c6d2d4c5d4f3d4g8f6b1c3d7d6c1g5e7e6d1d2a7a6e1c1h7h6g5e3f6g4d4c6b7c6
e2e4c7c5g1f3b8c6d2d4c5d4f3d4g8f6b1c3d7d6c1g5e7e6d1d2a7a6e1c1h7h6g5e3f8e7f2f4c6d4
e2e4c7c5g1f3b8c6d2d4c5d4f3d4g8f6b1c3d7d6c1g5e7e6d1d2a7a6e1c1h7h6g5f4c8d7d4c6d7c6
e2e4c7c5g1f3b8c6d2d4c5d4f3d4g8f6b1c3d7d6c1g5e7e6d1d2a7a6f1e2c8d7a1d1d8c7e1g1f8e7
e2e4c7c5g1f3b8c6d2d4c5d4f3d4g8f6b1c3d7d6c1g5e7e6d1d2f8e7e1c1c6d4d2d4e8g8f2f4h7h6
e2e4c7c5g1f3b8c6d2d4c5d4f3d4g8f6b1c3d7d6c1g5e7e6d1d2f8e7e1c1e8g8d4b3a7a6g5f6g7f6
e2e4c7c5g1f3b8c6d2d4c5d4f3d4g8f6b1c3d7d6c1g5e7e6d1d2f8e7e1c1e8g8f2f4c6d4d2d4d8a5
e2e4c7c5g1f3b8c6d2d4c5d4f3d4g8f6b1c3d7d6c1g5e7e6d1d2f8e7e1c1e8g8f2f4c6d4d2d4h7h6
e2e4c7c5g1f3b8c6d2d4c5d4f3d4g8f6b1c3d7d6c1g5e7e6d1d2f8e7e1c1e8g8f2f4e6e5d4c6b7c6
e2e4c7c5g1f3b8c6d2d4c5d4f3d4g8f6b1c3d7d6c1g5e7e6d1d2f8e7e1c1e8g8f2f4h7h6g5h4e6e5
e2e4c7c5g1f3b8c6d2d4c5d4f3d4g8f6b1c3d7d6c1g5e7e6d1d2f8e7e1c1e8g8f2f4h7h6g5h4f6e4
e2e4c7c5g1f3b8c6d2d4c5d4f3d4g8f6b1c3d7d6c1g5e7e6d1d2h7h6g5f6g7f6e1c1a7a6f1e2h6h5
e2e4c7c5g1f3b8c6d2d4c5d4f3d4g8f6b1c3d7d6c1g5e7e6d1d2h7h6g5f6g7f6e1c1a7a6f2f4c8d7
e2e4c7c5g1f3b8c6d2d4c5d4f3d4g8f6b1c3d7d6c1g5e7e6d1d3a7a6a1d1c8d7f1e2f8e7e1g1e8g8
e2e4c7c5g1f3b8c6d2d4c5d4f3d4g8f6b1c3d7d6c1g5e7e6f1e2f8e7e1g1e8g8d1d3h7h6g5c1g8h8
e2e4c7c5g1f3b8c6d2d4c5d4f3d4g8f6b1c3d7d6c1g5e7e6f1e2f8e7e1g1e8g8d4b5a7a6g5f6g7f6
e2e4c7c5g1f3b8c6d2d4c5d4f3d4g8f6b1c3d7d6c1g5e7e6f2f4f8e7d1d2e8g8e1c1c6d4d2d4d8a5
e2e4c7c5g1f3b8c6d2d4c5d4f3d4g8f6b1c3d7d6c1g5e7e6g2g3f8e7f1g2e8g8e1g1c6d4d1d4h7h6
e2e4c7c5g1f3b8c6d2d4c5d4f3d4g8f6b1c3d7d6f1c4c8d7c1g5d8a5g5f6g7f6d4b3a5g5e1g1h8g8
e2e4c7c5g1f3b8c6d2d4c5d4f3d4g8f6b1c3d7d6f1c4c8d7c4b3g7g6f2f3c6a5c1g5f8g7d1d2h7h6
e2e4c7c5g1f3b8c6d2d4c5d4f3d4g8f6b1c3d7d6f1c4d8b6d4e2e7e6e1g1f8e7c4b3e8g8g1h1c6a5
e2e4c7c5g1f3b8c6d2d4c5d4f3d4g8f6b1c3d7d6f1c4e7e6c4b3f8e7e1g1e8g8c1e3c6a5f2f4b7b6
e2e4c7c5g1f3b8c6d2d4c5d4f3d4g8f6b1c3d7d6f1c4e7e6e1g1a7a6c1e3d8c7c4b3c6a5f2f4b7b5
e2e4c7c5g1f3b8c6d2d4c5d4f3d4g8f6b1c3d7d6f1c4e7e6e1g1a7a6c1e3d8c7c4b3f8e7f2f4c6a5
e2e4c7c5g1f3b8c6d2d4c5d4f3d4g8f6b1c3d7d6f1e2e7e5d4b3f8e7e1g1e8g8c1e3c8e6e2f3a7a5
e2e4c7c5g1f3b8c6d2d4c5d4f3d4g8f6b1c3d7d6f1e2e7e5d4b3f8e7e1g1e8g8c1e3c8e6e2f3c6a5
e2e4c7c5g1f3b8c6d2d4c5d4f3d4g8f6b1c3d7d6f1e2e7e6c1e3a7a6e1g1d8c7d4b3f8e7f2f4e8g8
e2e4c7c5g1f3b8c6d2d4c5d4f3d4g8f6b1c3d7d6f1e2g7g6c1e3f8g7h2h4e8g8h4h5d6d5h5g6f7g6
e2e4c7c5g1f3b8c6d2d4c5d4f3d4g8f6b1c3d7d6f1e2g7g6c1e3f8g7h2h4e8g8h4h5d6d5h5g6h7g6
e2e4c7c5g1f3b8c6d2d4c5d4f3d4g8f6b1c3d7d6f1e2g7g6c1e3f8g7h2h4h7h5f2f3e8g8d1d2d6d5
e2e4c7c5g1f3b8c6d2d4c5d4f3d4g8f6b1c3d7d6f1e2g7g6e1g1f8g7d4b3e8g8g1h1a7a6f2f4b7b5
e2e4c7c5g1f3b8c6d2d4c5d4f3d4g8f6b1c3d7d6g2g3c8g4f2f3g4d7c1e3g7g6d1d2f8g7e1c1e8g8
e2e4c7c5g1f3b8c6d2d4c5d4f3d4g8f6b1c3e7e5d4b3f8b4f1d3d7d5e4d5f6d5c1d2d5c3b2c3b4d6
e2e4c7c5g1f3b8c6d2d4c5d4f3d4g8f6b1c3e7e5d4b5d7d6c1g5a7a6b5a3b7b5g5f6g7f6c3d5f6f5
e2e4c7c5g1f3b8c6d2d4c5d4f3d4g8f6b1c3e7e5d4b5d7d6c1g5a7a6b5a3b7b5g5f6g7f6c3d5f6f5
e2e4c7c5g1f3b8c6d2d4c5d4f3d4g8f6b1c3e7e5d4b5d7d6c1g5a7a6g5f6g7f6b5a3d6d5c3d5f8a3
e2e4c7c5g1f3b8c6d2d4c5d4f3d4g8f6b1c3e7e5d4b5d7d6c3d5f6d5e4d5c6b8c2c4f8e7f1e2a7a6
e2e4c7c5g1f3b8c6d2d4c5d4f3d4g8f6b1c3e7e5d4b5d7d6c3d5f6d5e4d5c6e7a2a4e7f5c2c3g7g6
e2e4c7c5g1f3b8c6d2d4c5d4f3d4g8f6b1c3e7e5d4b5d7d6c3d5f6d5e4d5c6e7c2c3e7f5a2a4g7g6
e2e4c7c5g1f3b8c6d2d4c5d4f3d4g8f6b1c3e7e5d4b5d7d6c3d5f6d5e4d5c6e7c2c4e7f5f1d3f8e7
e2e4c7c5g1f3b8c6d2d4c5d4f3d4g8f6b1c3e7e5d4b5h7h6b5d6f8d6d1d6d8e7d6e7e8e7c1e3d7d6
e2e4c7c5g1f3b8c6d2d4c5d4f3d4g8f6b1c3e7e6d4b5d7d6c1f4e6e5f4g5a7a6b5a3b7b5c3d5f8e7
e2e4c7c5g1f3b8c6d2d4c5d4f3d4g8f6b1c3e7e6d4c6b7c6e4e5f6d5c3e4d8c7f2f4c7a5c1d2a5b6
e2e4c7c5g1f3b8c6d2d4c5d4f3d4g8f6b1c3e7e6f1b5d8b6b5c6d7c6e1g1f8e7e4e5f6d5c3e4c6c5
e2e4c7c5g1f3b8c6d2d4c5d4f3d4g8f6b1c3g7g6d4c6b7c6e4e5f6g8f1c4f8g7c1f4d8a5e1g1g7e5
e2e4c7c5g1f3b8c6d2d4c5d4f3d4g8f6b1c3g7g6d4c6d7c6d1d8e8d8f1c4d8e8a2a4e7e5f2f4c8e6
e2e4c7c5g1f3b8c6d2d4c5d4f3d4g8f6b1c3g7g6f1c4d7d6d4c6b7c6e4e5f6g4e5e6f7f5e1g1f8g7
e2e4c7c5g1f3b8c6f1b5g7g6b5c6b7c6e1g1f8g7f1e1f7f6c2c3g8h6d2d4c5d4c3d4e8g8b1c3d7d6
e2e4c7c5g1f3b8c6f1b5g7g6c2c3g8f6e4e5f6d5e1g1f8g7d2d4c5d4c3d4e8g8b1c3d5c7b5a4d7d6
e2e4c7c5g1f3b8c6f1b5g7g6e1g1f8g7b1c3d7d6d2d3c8d7c3d5e7e6d5e3g8e7c2c3e8g8d3d4c6d4
e2e4c7c5g1f3b8c6f1b5g7g6e1g1f8g7f1e1g8f6c2c3a7a6b5c6d7c6h2h3e8g8d2d4c5d4c3d4c6c5
e2e4c7c5g1f3b8c6f1b5g7g6e1g1f8g7f1e1g8f6c2c3e8g8h2h3e7e5b1a3d7d6b5c6b7c6d2d3a7a5
e2e4c7c5g1f3d7d6b1c3b8c6d2d4c5d4f3d4g8f6c1g5e7e6d1d2a7a6e1c1c8d7f2f4f8e7d4f3b7b5
e2e4c7c5g1f3d7d6b1c3e7e6d2d4c5d4f3d4g8f6c1e3f8e7f2f4b8c6d1f3e6e5d4c6b7c6f4e5d6e5
e2e4c7c5g1f3d7d6b1c3g8f6e4e5d6e5f3e5b8d7e5c4e7e6b2b3f8e7c1b2e8g8d1f3a8b8a2a4b7b6
e2e4c7c5g1f3d7d6b1c3g8f6e4e5d6e5f3e5e7e6g2g3b8d7e5c4d7b6d1e2b6c4e2c4c8d7f1g2d8c8
e2e4c7c5g1f3d7d6c2c3g8f6d1c2b8c6d2d4c5d4c3d4d6d5e4e5f6e4b1c3c8f5c2b3e4c3b2c3d8d7
e2e4c7c5g1f3d7d6c2c3g8f6f1e2g7g6e1g1f8g7e2b5b8c6d2d4c5d4c3d4a7a6b5e2d6d5e4e5f6e4
e2e4c7c5g1f3d7d6c2c3g8f6f1e2g7g6e1g1f8g7e2b5b8c6d2d4e8g8d4d5c6a5f1e1e7e6b5f1e6d5
e2e4c7c5g1f3d7d6c2c3g8f6f1e2g7g6e1g1f8g7e2b5c8d7b5d7d8d7f1e1e8g8d2d4b8a6e4e5d6e5
e2e4c7c5g1f3d7d6d2d4c5d4d1d4b8c6f1b5a7a6b5c6b7c6e1g1e7e5d4d3f8e7f1d1g8f6c1g5e8g8
e2e4c7c5g1f3d7d6d2d4c5d4f3d4b8c6b1c3e7e6f1e2g8f6c1e3f8e7f2f4e8g8e1g1c8d7d4b3a7a5
e2e4c7c5g1f3d7d6d2d4c5d4f3d4g8f6b1c3a7a6a2a4b8c6f1e2e7e5d4b3f8e7e1g1e8g8c1g5c8e6
e2e4c7c5g1f3d7d6d2d4c5d4f3d4g8f6b1c3a7a6a2a4b8c6f1e2g7g6c1e3f8g7e1g1e8g8f2f4c8d7
e2e4c7c5g1f3d7d6d2d4c5d4f3d4g8f6b1c3a7a6c1e3e7e5d4b3c8e6d1d2b8d7f2f3a8c8g2g4f8e7
e2e4c7c5g1f3d7d6d2d4c5d4f3d4g8f6b1c3a7a6c1e3e7e5d4f3d8c7a2a4f8e7a4a5b8d7f3d2d7c5
e2e4c7c5g1f3d7d6d2d4c5d4f3d4g8f6b1c3a7a6c1e3e7e5d4f3d8c7a2a4f8e7a4a5e8g8f1e2c8e6
e2e4c7c5g1f3d7d6d2d4c5d4f3d4g8f6b1c3a7a6c1e3e7e5d4f3f8e7f1c4c8e6c4e6f7e6f3g5d8d7
e2e4c7c5g1f3d7d6d2d4c5d4f3d4g8f6b1c3a7a6c1e3e7e6d1d2b7b5f2f3c8b7g2g4b8c6d4c6b7c6
e2e4c7c5g1f3d7d6d2d4c5d4f3d4g8f6b1c3a7a6c1e3e7e6f1e2f8e7f2f4b8c6d1d2c6d4d2d4e8g8
e2e4c7c5g1f3d7d6d2d4c5d4f3d4g8f6b1c3a7a6c1e3e7e6f2f3b7b5g2g4h7h6d1d2b8d7e1c1c8b7
e2e4c7c5g1f3d7d6d2d4c5d4f3d4g8f6b1c3a7a6c1e3e7e6f2f4b7b5d1f3c8b7f1d3b8d7g2g4d7c5
e2e4c7c5g1f3d7d6d2d4c5d4f3d4g8f6b1c3a7a6c1e3e7e6g2g4h7h6d1e2b8c6e1c1c8d7f2f3a8c8
e2e4c7c5g1f3d7d6d2d4c5d4f3d4g8f6b1c3a7a6c1g5b8c6d1d2e7e6e1c1c8d7f2f4h7h6g5h4g7g5
e2e4c7c5g1f3d7d6d2d4c5d4f3d4g8f6b1c3a7a6c1g5b8d7f1c4d8a5d1d2h7h6g5f6d7f6e1c1e7e6
e2e4c7c5g1f3d7d6d2d4c5d4f3d4g8f6b1c3a7a6c1g5e7e6d1d3f8e7f1e2h7h6g5h4b8d7e1c1d8c7
e2e4c7c5g1f3d7d6d2d4c5d4f3d4g8f6b1c3a7a6c1g5e7e6f2f4b7b5e4e5d6e5f4e5d8c7e5f6c7e5
e2e4c7c5g1f3d7d6d2d4c5d4f3d4g8f6b1c3a7a6c1g5e7e6f2f4b7b5e4e5d6e5f4e5d8c7f1b5a6b5
e2e4c7c5g1f3d7d6d2d4c5d4f3d4g8f6b1c3a7a6c1g5e7e6f2f4b8d7d1f3d8c7e1c1b7b5f1d3c8b7
e2e4c7c5g1f3d7d6d2d4c5d4f3d4g8f6b1c3a7a6c1g5e7e6f2f4b8d7d1f3d8c7e1c1b7b5f1d3c8b7
e2e4c7c5g1f3d7d6d2d4c5d4f3d4g8f6b1c3a7a6c1g5e7e6f2f4c8d7d1f3b8c6e1c1d8c7d4c6b7c6
e2e4c7c5g1f3d7d6d2d4c5d4f3d4g8f6b1c3a7a6c1g5e7e6f2f4d8b6d1d2b6b2a1b1b2a3f4f5b8c6
e2e4c7c5g1f3d7d6d2d4c5d4f3d4g8f6b1c3a7a6c1g5e7e6f2f4d8b6d1d2b6b2a1b1b2a3f4f5b8c6
e2e4c7c5g1f3d7d6d2d4c5d4f3d4g8f6b1c3a7a6c1g5e7e6f2f4d8b6d1d2b6b2a1b1b2a3f4f5b8c6
e2e4c7c5g1f3d7d6d2d4c5d4f3d4g8f6b1c3a7a6c1g5e7e6f2f4d8b6d1d2b6b2d4b3b2a3f1d3f8e7
e2e4c7c5g1f3d7d6d2d4c5d4f3d4g8f6b1c3a7a6c1g5e7e6f2f4d8b6d1d2b6b2d4b3b2a3g5f6g7f6
e2e4c7c5g1f3d7d6d2d4c5d4f3d4g8f6b1c3a7a6c1g5e7e6f2f4d8b6d1d2b6b2d4b3b2a3g5f6g7f6
e2e4c7c5g1f3d7d6d2d4c5d4f3d4g8f6b1c3a7a6c1g5e7e6f2f4d8b6d1d2b6b2d4b3b2a3g5f6g7f6
e2e4c7c5g1f3d7d6d2d4c5d4f3d4g8f6b1c3a7a6c1g5e7e6f2f4d8b6d1d2b6b2d4b3b8c6g5f6g7f6
e2e4c7c5g1f3d7d6d2d4c5d4f3d4g8f6b1c3a7a6c1g5e7e6f2f4f8e7d1f3b8d7f1c4h7h6g5f6e7f6
e2e4c7c5g1f3d7d6d2d4c5d4f3d4g8f6b1c3a7a6c1g5e7e6f2f4f8e7d1f3d8c7e1c1b8d7d1e1h7h6
e2e4c7c5g1f3d7d6d2d4c5d4f3d4g8f6b1c3a7a6c1g5e7e6f2f4f8e7d1f3d8c7e1c1b8d7f1d3b7b5
e2e4c7c5g1f3d7d6d2d4c5d4f3d4g8f6b1c3a7a6c1g5e7e6f2f4f8e7d1f3d8c7e1c1b8d7f1e2b7b5
e2e4c7c5g1f3d7d6d2d4c5d4f3d4g8f6b1c3a7a6c1g5e7e6f2f4f8e7d1f3d8c7e1c1b8d7f4f5e6e5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e2e4c7c5g1f3d7d6d2d4c5d4f3d4g8f6b1c3a7a6c1g5e7e6f2f4h7h6g5h4d8b6a2a3b8c6h4f2b6c7
e2e4c7c5g1f3d7d6d2d4c5d4f3d4g8f6b1c3a7a6c1g5e7e6f2f4h7h6g5h4d8b6a2a3b8c6h4f2b6c7
e2e4c7c5g1f3d7d6d2d4c5d4f3d4g8f6b1c3a7a6f1c4b8d7a2a4g7g6e1g1f8g7c1g5e8g8d1d2d7c5
e2e4c7c5g1f3d7d6d2d4c5d4f3d4g8f6b1c3a7a6f1c4e7e6a2a3f8e7e1g1e8g8c4a2b7b5f2f4c8b7
e2e4c7c5g1f3d7d6d2d4c5d4f3d4g8f6b1c3a7a6f1c4e7e6c4b3b7b5e1g1f8e7d1f3d8c7f3g3b8c6
e2e4c7c5g1f3d7d6d2d4c5d4f3d4g8f6b1c3a7a6f1c4e7e6c4b3b7b5e1g1f8e7d1f3d8c7f3g3e8g8
e2e4c7c5g1f3d7d6d2d4c5d4f3d4g8f6b1c3a7a6f1c4e7e6c4b3b7b5e1g1f8e7d1f3d8c7f3g3e8g8
e2e4c7c5g1f3d7d6d2d4c5d4f3d4g8f6b1c3a7a6f1c4e7e6c4b3b7b5f2f3f8e7c1e3e8g8d1d2d8c7
e2e4c7c5g1f3d7d6d2d4c5d4f3d4g8f6b1c3a7a6f1c4e7e6c4b3b7b5f2f4b5b4c3a4f6e4e1g1g7g6
e2e4c7c5g1f3d7d6d2d4c5d4f3d4g8f6b1c3a7a6f1c4e7e6c4b3b8c6c1e3f8e7f2f4e8g8e1g1c6d4
e2e4c7c5g1f3d7d6d2d4c5d4f3d4g8f6b1c3a7a6f1c4e7e6c4b3b8c6f2f4f8e7c1e3e8g8d1f3c6d4
e2e4c7c5g1f3d7d6d2d4c5d4f3d4g8f6b1c3a7a6f1c4e7e6c4b3b8d7f2f4d7c5d1f3b7b5f4f5c8d7
e2e4c7c5g1f3d7d6d2d4c5d4f3d4g8f6b1c3a7a6f1c4e7e6c4b3b8d7f2f4d7c5e4e5d6e5f4e5f6d7
e2e4c7c5g1f3d7d6d2d4c5d4f3d4g8f6b1c3a7a6f1c4e7e6c4b3b8d7f2f4d7c5f4f5f8e7d1f3e8g8
e2e4c7c5g1f3d7d6d2d4c5d4f3d4g8f6b1c3a7a6f1c4e7e6c4b3f8e7f2f4e8g8d1f3d8c7e1g1b7b5
e2e4c7c5g1f3d7d6d2d4c5d4f3d4g8f6b1c3a7a6f1d3g7g6h2h3f8g7c1e3b8c6e1g1e8g8f1e1c8d7
e2e4c7c5g1f3d7d6d2d4c5d4f3d4g8f6b1c3a7a6f1e2d8c7c1g5b8d7e1g1e7e6e2h5c7c4d4e6c4e6
e2e4c7c5g1f3d7d6d2d4c5d4f3d4g8f6b1c3a7a6f1e2d8c7e1g1e7e6f2f4b8c6c1e3f8e7d1e1c6d4
e2e4c7c5g1f3d7d6d2d4c5d4f3d4g8f6b1c3a7a6f1e2e7e5d4b3c8e6e1g1b8d7a2a4f8e7f2f4d8c7
e2e4c7c5g1f3d7d6d2d4c5d4f3d4g8f6b1c3a7a6f1e2e7e5d4b3c8e6e1g1b8d7a2a4f8e7f2f4d8c7
e2e4c7c5g1f3d7d6d2d4c5d4f3d4g8f6b1c3a7a6f1e2e7e5d4b3c8e6e1g1b8d7c1e3f8e7f2f3d7b6
e2e4c7c5g1f3d7d6d2d4c5d4f3d4g8f6b1c3a7a6f1e2e7e5d4b3c8e6e1g1b8d7f2f4d8c7a2a4f8e7
e2e4c7c5g1f3d7d6d2d4c5d4f3d4g8f6b1c3a7a6f1e2e7e5d4b3c8e6e1g1b8d7f2f4d8c7f4f5e6c4
e2e4c7c5g1f3d7d6d2d4c5d4f3d4g8f6b1c3a7a6f1e2e7e5d4b3c8e6e1g1f8e7f2f4e5f4c1f4e8g8
e2e4c7c5g1f3d7d6d2d4c5d4f3d4g8f6b1c3a7a6f1e2e7e5d4b3c8e6f2f4d8c7f4f5e6c4e2f3a6a5
e2e4c7c5g1f3d7d6d2d4c5d4f3d4g8f6b1c3a7a6f1e2e7e5d4b3f8e7c1e3b8d7e1g1e8g8f2f3d8c7
e2e4c7c5g1f3d7d6d2d4c5d4f3d4g8f6b1c3a7a6f1e2e7e5d4b3f8e7c1e3c8e6e1g1b8d7f2f4a8c8
e2e4c7c5g1f3d7d6d2d4c5d4f3d4g8f6b1c3a7a6f1e2e7e5d4b3f8e7c1g5b8d7a2a4b7b6c3d5c8b7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e2e4c7c5g1f3d7d6d2d4c5d4f3d4g8f6b1c3a7a6f1e2e7e5d4b3f8e7e1g1c8e6f2f4d8c7g2g4h7h6
e2e4c7c5g1f3d7d6d2d4c5d4f3d4g8f6b1c3a7a6f1e2e7e5d4b3f8e7e1g1e8g8c1e3c8e6f2f4e5f4
e2e4c7c5g1f3d7d6d2d4c5d4f3d4g8f6b1c3a7a6f1e2e7e5d4b3f8e7e1g1e8g8c1e3d8c7a2a4c8e6
e2e4c7c5g1f3d7d6d2d4c5d4f3d4g8f6b1c3a7a6f1e2e7e5d4b3f8e7e1g1e8g8c1e3d8c7a2a4c8e6
e2e4c7c5g1f3d7d6d2d4c5d4f3d4g8f6b1c3a7a6f1e2e7e5d4b3f8e7e1g1e8g8c1e3f8e8d1d2d8c7
e2e4c7c5g1f3d7d6d2d4c5d4f3d4g8f6b1c3a7a6f1e2e7e6e1g1d8c7f2f4f8e7c1e3b8d7e2f3d7b6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e2e4c7c5g1f3d7d6d2d4c5d4f3d4g8f6b1c3a7a6f1e2e7e6e1g1f8e7f2f4e8g8g1h1b8c6c1e3d8c7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e2e4c7c5g1f3d7d6d2d4c5d4f3d4g8f6b1c3a7a6f1e2e7e6e1g1f8e7f2f4e8g8g1h1d8c7d1e1b7b5
e2e4c7c5g1f3d7d6d2d4c5d4f3d4g8f6b1c3a7a6f1e2e7e6e1g1f8e7f2f4e8g8g1h1d8c7e2f3b8c6
e2e4c7c5g1f3d7d6d2d4c5d4f3d4g8f6b1c3a7a6f1e2e7e6f2f4f8e7e1g1e8g8g1h1d8c7d1e1b7b5
e2e4c7c5g1f3d7d6d2d4c5d4f3d4g8f6b1c3a7a6f2f4b8d7f1e2g7g6e1g1f8g7a2a4e8g8g1h1d8c7
e2e4c7c5g1f3d7d6d2d4c5d4f3d4g8f6b1c3a7a6f2f4d8c7f1e2e7e5d4b3b7b5e1g1c8b7d1d3b8d7
e2e4c7c5g1f3d7d6d2d4c5d4f3d4g8f6b1c3a7a6f2f4d8c7f1e2e7e6e1g1f8e7a2a4b8c6c1e3e8g8
e2e4c7c5g1f3d7d6d2d4c5d4f3d4g8f6b1c3a7a6f2f4d8c7f1e2e7e6e1g1f8e7g1h1e8g8a2a4b8c6
e2e4c7c5g1f3d7d6d2d4c5d4f3d4g8f6b1c3a7a6f2f4e7e5d4f3b8d7a2a4d8c7f1d3f8e7e1g1e8g8
e2e4c7c5g1f3d7d6d2d4c5d4f3d4g8f6b1c3a7a6f2f4e7e5d4f3b8d7a2a4d8c7f1d3g7g6e1g1b7b6
e2e4c7c5g1f3d7d6d2d4c5d4f3d4g8f6b1c3a7a6f2f4e7e5d4f3b8d7a2a4f8e7f1c4e8g8d1e2d8a5
e2e4c7c5g1f3d7d6d2d4c5d4f3d4g8f6b1c3a7a6f2f4e7e6c1e3b7b5d1f3c8b7f1d3b8d7a2a3d7c5
e2e4c7c5g1f3d7d6d2d4c5d4f3d4g8f6b1c3a7a6g2g3e7e5d4e2c8e6f1g2b7b5a2a4b5b4c3d5f6d5
e2e4c7c5g1f3d7d6d2d4c5d4f3d4g8f6b1c3a7a6g2g3e7e5d4e2c8e6f1g2b7b5e1g1b8d7a2a4b5b4
e2e4c7c5g1f3d7d6d2d4c5d4f3d4g8f6b1c3a7a6g2g3e7e5d4e2c8g4f1g2d8d7h2h3g4e6c3d5e6d5
e2e4c7c5g1f3d7d6d2d4c5d4f3d4g8f6b1c3a7a6g2g3e7e5d4e2f8e7f1g2e8g8a2a4b7b6e1g1c8b7
e2e4c7c5g1f3d7d6d2d4c5d4f3d4g8f6b1c3a7a6g2g3e7e5d4e2f8e7f1g2e8g8a2a4b8c6e1g1c6b4
e2e4c7c5g1f3d7d6d2d4c5d4f3d4g8f6b1c3a7a6g2g3e7e6f1g2f8e7e1g1e8g8b2b3d8c7c1b2b8c6
e2e4c7c5g1f3d7d6d2d4c5d4f3d4g8f6b1c3b8c6c1g5d8b6d4b3e7e6d1d2f8e7f2f3e8g8g2g4f8d8
e2e4c7c5g1f3d7d6d2d4c5d4f3d4g8f6b1c3b8c6c1g5e7e6d1d2a7a6e1c1c6d4d2d4f8e7f2f3d8c7
e2e4c7c5g1f3d7d6d2d4c5d4f3d4g8f6b1c3b8c6c1g5e7e6d1d2a7a6e1c1c8d7f2f3d8c7c1b1f8e7
e2e4c7c5g1f3d7d6d2d4c5d4f3d4g8f6b1c3b8c6c1g5e7e6d1d2a7a6e1c1c8d7f2f4b7b5d4c6d7c6
e2e4c7c5g1f3d7d6d2d4c5d4f3d4g8f6b1c3b8c6c1g5e7e6d1d2a7a6e1c1c8d7f2f4b7b5d4c6d7c6
e2e4c7c5g1f3d7d6d2d4c5d4f3d4g8f6b1c3b8c6c1g5e7e6d1d2a7a6e1c1f8e7f2f4c8d7d4f3b7b5
e2e4c7c5g1f3d7d6d2d4c5d4f3d4g8f6b1c3b8c6c1g5e7e6d1d2a7a6e1c1f8e7g5f6g7f6f1c4c6d4
e2e4c7c5g1f3d7d6d2d4c5d4f3d4g8f6b1c3b8c6c1g5e7e6d1d2a7a6e1c1h7h6g5e3c6d4e3d4b7b5
e2e4c7c5g1f3d7d6d2d4c5d4f3d4g8f6b1c3b8c6c1g5e7e6d1d2a7a6e1c1h7h6g5e3c6d4e3d4b7b5
e2e4c7c5g1f3d7d6d2d4c5d4f3d4g8f6b1c3b8c6c1g5e7e6d1d2f8e7e1c1e8g8d4b3a7a5a2a4d6d5
e2e4c7c5g1f3d7d6d2d4c5d4f3d4g8f6b1c3b8c6c1g5e7e6d1d2f8e7e1c1e8g8d4b3a7a5a2a4d6d5
e2e4c7c5g1f3d7d6d2d4c5d4f3d4g8f6b1c3b8c6c1g5e7e6d1d2f8e7e1c1e8g8d4b3a7a6g5f6g7f6
e2e4c7c5g1f3d7d6d2d4c5d4f3d4g8f6b1c3b8c6c1g5e7e6d1d2f8e7e1c1e8g8f2f4c6d4d2d4d8a5
e2e4c7c5g1f3d7d6d2d4c5d4f3d4g8f6b1c3b8c6c1g5e7e6d1d2f8e7e1c1e8g8f2f4c6d4d2d4d8a5
e2e4c7c5g1f3d7d6d2d4c5d4f3d4g8f6b1c3b8c6c1g5e7e6d1d2f8e7e1c1e8g8f2f4c6d4d2d4d8a5
e2e4c7c5g1f3d7d6d2d4c5d4f3d4g8f6b1c3b8c6c1g5e7e6d1d2f8e7e1c1e8g8f2f4h7h6g5h4e6e5
e2e4c7c5g1f3d7d6d2d4c5d4f3d4g8f6b1c3b8c6c1g5e7e6d1d2f8e7e1c1e8g8f2f4h7h6g5h4e6e5
e2e4c7c5g1f3d7d6d2d4c5d4f3d4g8f6b1c3b8c6f1c4e7e6c4b3a7a6f2f4f8e7c1e3d8c7e1g1b7b5
e2e4c7c5g1f3d7d6d2d4c5d4f3d4g8f6b1c3b8c6f1c4e7e6c4b3f8e7c1e3e8g8e1g1a7a6f2f4c6d4
e2e4c7c5g1f3d7d6d2d4c5d4f3d4g8f6b1c3b8c6f1c4e7e6c4b3f8e7c1e3e8g8e1g1c8d7f2f4d8c8
e2e4c7c5g1f3d7d6d2d4c5d4f3d4g8f6b1c3b8c6f1c4e7e6c4b3f8e7c1e3e8g8f2f4c8d7e1g1a7a6
e2e4c7c5g1f3d7d6d2d4c5d4f3d4g8f6b1c3b8c6f1c4e7e6c4b3f8e7e1g1c6d4d1d4e8g8f2f4b7b6
e2e4c7c5g1f3d7d6d2d4c5d4f3d4g8f6b1c3b8c6f1c4e7e6c4b3f8e7e1g1e8g8c1e3a7a6f2f4d8c7
e2e4c7c5g1f3d7d6d2d4c5d4f3d4g8f6b1c3b8c6f1c4e7e6c4b3f8e7e1g1e8g8f2f4c8d7g1h1a8c8
e2e4c7c5g1f3d7d6d2d4c5d4f3d4g8f6b1c3b8c6f1c4e7e6c4b3f8e7f2f4e8g8c1e3c6d4e3d4b7b5
e2e4c7c5g1f3d7d6d2d4c5d4f3d4g8f6b1c3b8c6f1e2g7g6d4b3f8g7e1g1e8g8c1g5a7a6a2a4c8e6
e2e4c7c5g1f3d7d6d2d4c5d4f3d4g8f6b1c3b8d7f1c4a7a6c1g5d8a5d1d2e7e6e1g1h7h6g5h4g7g5
e2e4c7c5g1f3d7d6d2d4c5d4f3d4g8f6b1c3c8d7c1g5e7e6d4b5d7b5f1b5b8c6d1f3h7h6g5h4f8e7
e2e4c7c5g1f3d7d6d2d4c5d4f3d4g8f6b1c3c8d7f1e2e7e6e1g1f8e7f2f4b8c6d4b3e8g8c1e3a8c8
e2e4c7c5g1f3d7d6d2d4c5d4f3d4g8f6b1c3e7e6f1e2a7a6e1g1b8d7f2f4b7b5e2f3c8b7a2a3d8c7
e2e4c7c5g1f3d7d6d2d4c5d4f3d4g8f6b1c3e7e6f1e2f8e7e1g1b8c6f2f4e8g8g1h1c8d7d4b3a7a6
e2e4c7c5g1f3d7d6d2d4c5d4f3d4g8f6b1c3e7e6f1e2f8e7e1g1e8g8c1e3b8c6f2f4e6e5d4b3e5f4
e2e4c7c5g1f3d7d6d2d4c5d4f3d4g8f6b1c3e7e6f1e2f8e7e1g1e8g8f2f4b8c6c1e3a7a6d1e1c6d4
e2e4c7c5g1f3d7d6d2d4c5d4f3d4g8f6b1c3e7e6f1e2f8e7e1g1e8g8f2f4b8c6c1e3e6e5d4b3a7a5
e2e4c7c5g1f3d7d6d2d4c5d4f3d4g8f6b1c3e7e6f2f4a7a6d1f3d8b6d4b3b8c6f1d3f8e7c1e3b6c7
e2e4c7c5g1f3d7d6d2d4c5d4f3d4g8f6b1c3e7e6f2f4a7a6f1e2f8e7e1g1d8c7d1e1e8g8e1g3b8c6
e2e4c7c5g1f3d7d6d2d4c5d4f3d4g8f6b1c3e7e6g2g3b8c6f1g2c8d7e1g1f8e7c1e3c6e5a2a4a7a6
e2e4c7c5g1f3d7d6d2d4c5d4f3d4g8f6b1c3e7e6g2g4a7a6f1g2f6d7e1g1b8c6g1h1f8e7f2f4e8g8
e2e4c7c5g1f3d7d6d2d4c5d4f3d4g8f6b1c3e7e6g2g4a7a6g4g5f6d7a2a4b8c6c1e3d7e5f1e2c6d4
e2e4c7c5g1f3d7d6d2d4c5d4f3d4g8f6b1c3e7e6g2g4h7h6g4g5h6g5c1g5a7a6f1g2c8d7d1e2f8e7
e2e4c7c5g1f3d7d6d2d4c5d4f3d4g8f6b1c3e7e6g2g4h7h6h2h3a7a6f1g2g7g5b2b3b8d7c1b2d7e5
e2e4c7c5g1f3d7d6d2d4c5d4f3d4g8f6b1c3g7g6c1e3f8g7d1d2b8c6f2f3e8g8f1c4c8d7h2h4h7h5
e2e4c7c5g1f3d7d6d2d4c5d4f3d4g8f6b1c3g7g6c1e3f8g7d1d2b8d7f2f3a7a6e1c1b7b5g2g4c8b7
e2e4c7c5g1f3d7d6d2d4c5d4f3d4g8f6b1c3g7g6c1e3f8g7f1e2b8c6e1g1e8g8d4b3a7a6f2f3b7b5
e2e4c7c5g1f3d7d6d2d4c5d4f3d4g8f6b1c3g7g6c1e3f8g7f2f3b8c6d1d2e8g8e1c1c8e6c1b1a8c8
e2e4c7c5g1f3d7d6d2d4c5d4f3d4g8f6b1c3g7g6c1e3f8g7f2f3b8c6d1d2e8g8f1c4c8d7h2h4a8c8
e2e4c7c5g1f3d7d6d2d4c5d4f3d4g8f6b1c3g7g6c1e3f8g7f2f3e8g8d1d2b8c6f1c4c8d7c4b3a8c8
e2e4c7c5g1f3d7d6d2d4c5d4f3d4g8f6b1c3g7g6c1e3f8g7f2f3e8g8d1d2b8c6f1c4c8d7c4b3a8c8
e2e4c7c5g1f3d7d6d2d4c5d4f3d4g8f6b1c3g7g6c1e3f8g7f2f3e8g8d1d2b8c6f1c4c8d7e1c1c6e5
e2e4c7c5g1f3d7d6d2d4c5d4f3d4g8f6b1c3g7g6c1e3f8g7f2f3e8g8d1d2b8c6f1c4c8d7h2h4h7h5
e2e4c7c5g1f3d7d6d2d4c5d4f3d4g8f6b1c3g7g6c1e3f8g7f2f3e8g8d1d2b8c6g2g4c8e6e1c1c6d4
e2e4c7c5g1f3d7d6d2d4c5d4f3d4g8f6b1c3g7g6c1e3f8g7f2f3e8g8d1d2f8e8g2g4b8c6h2h4f6d7
e2e4c7c5g1f3d7d6d2d4c5d4f3d4g8f6b1c3g7g6f1e2f8g7c1e3e8g8e1g1b8c6d1d2d6d5e4d5f6d5
e2e4c7c5g1f3d7d6d2d4g8f6b1c3c5d4f3d4a7a6c1g5e7e6f2f4d8b6d1d3b6b2a1b1b2a3f4f5b8c6
e2e4c7c5g1f3d7d6d2d4g8f6b1c3c5d4f3d4a7a6f1c4e7e6a2a4f8e7e1g1e8g8c1e3b7b6f2f4d8c7
e2e4c7c5g1f3d7d6d2d4g8f6b1c3c5d4f3d4e7e6f1e2a7a6a2a4b7b6e1g1c8b7e2d3b8d7d1e2f8e7
e2e4c7c5g1f3d7d6f1b5b8c6d2d4c5d4d1d4c8g4d4d3a8c8c2c4g7g6b1c3f8g7e1g1g4f3d3f3g8f6
e2e4c7c5g1f3d7d6f1b5b8c6e1g1c8d7f1e1g8f6c2c3a7a6b5f1d7g4d2d3g7g6b1d2f8g7h2h3g4d7
e2e4c7c5g1f3d7d6f1b5b8c6e1g1c8d7f1e1g8f6c2c3a7a6b5f1d7g4d2d3g7g6b1d2f8g7h2h3g4f3
e2e4c7c5g1f3d7d6f1b5b8c6e1g1c8g4h2h3g4h5c2c3d8b6b1a3a7a6b5a4b6c7d2d4b7b5a3b5a6b5
e2e4c7c5g1f3d7d6f1b5b8d7c2c3g8f6d1e2e7e6d2d4c5d4c3d4f8e7e1g1e8g8c1d2a7a6b5d3e6e5
e2e4c7c5g1f3d7d6f1b5b8d7c2c3g8f6d2d3g7g6e1g1f8g7f1e1a7a6b5a4b7b5a4c2e8g8a2a4c8b7
e2e4c7c5g1f3d7d6f1b5c8d7b5d7b8d7e1g1g8f6d1e2e7e6b2b3f8e7c1b2e8g8c2c4a7a6d2d4c5d4
e2e4c7c5g1f3d7d6f1b5c8d7b5d7b8d7e1g1g8f6d1e2e7e6b2b3f8e7c1b2e8g8d2d4c5d4f3d4d7c5
e2e4c7c5g1f3d7d6f1b5c8d7b5d7b8d7e1g1g8f6d1e2e7e6b2b3g7g6d2d4c5d4f3d4f8g7c1a3d8b6
e2e4c7c5g1f3d7d6f1b5c8d7b5d7d8d7c2c4b8c6b1c3g8f6e1g1g7g6d2d4c5d4f3d4f8g7d4c2e8g8
e2e4c7c5g1f3d7d6f1b5c8d7b5d7d8d7c2c4e7e5b1c3b8c6d2d3g7g6a2a3f8g7a1b1g8e7b2b4b7b6
e2e4c7c5g1f3d7d6f1b5c8d7b5d7d8d7c2c4g8f6b1c3b8c6e1g1g7g6d2d4c5d4f3d4f8g7d4e2e8g8
e2e4c7c5g1f3d7d6f1b5c8d7b5d7d8d7c2c4g8f6b1c3b8c6e1g1g7g6d2d4c5d4f3d4f8g7d4e2e8g8
e2e4c7c5g1f3d7d6f1b5c8d7b5d7d8d7e1g1b8c6c2c3g8f6d2d4f6e4d4d5c6e5f1e1e5f3d1f3e4f6
e2e4c7c5g1f3d7d6f1b5c8d7b5d7d8d7e1g1b8c6c2c4c6e5d2d3g7g6f3e5d6e5c1e3e7e6b1c3f8d6
e2e4c7c5g1f3d7d6f1b5c8d7b5d7d8d7e1g1b8c6f1e1g8f6d2d4c5d4c1g5d6d5g5f6g7f6e4d5d7d5
e2e4c7c5g1f3d7d6f1b5c8d7b5d7d8d7e1g1g8f6f1e1b8c6c2c3e7e6d2d4c5d4c3d4d6d5e4e5f6e4
e2e4c7c5g1f3d7d6f1b5c8d7b5d7d8d7e1g1g8f6f1e1b8c6d2d4c5d4c1g5f6g4f3d4h7h6g5h4g7g5
e2e4c7c5g1f3d7d6f1c4g8f6d2d3e7e6c4b3b8c6c2c3g7g6e1g1f8g7f1e1e8g8d3d4c5d4c3d4e6e5
e2e4c7c5g1f3d7d6g2g3b8c6f1g2g8f6b1c3g7g6e1g1f8g7d2d3e8g8c1g5h7h6g5d2e7e5a2a3c8e6
e2e4c7c5g1f3d7d6g2g3e7e5f1g2g7g6e1g1f8g7c2c3b8c6d2d3g8e7a2a3e8g8b2b4c5b4a3b4b7b5
e2e4c7c5g1f3e7e6b1c3a7a6d2d4c5d4f3d4d8c7f1d3b8c6c1e3g8f6e1g1b7b5d4c6c7c6a2a3f8c5
e2e4c7c5g1f3e7e6b1c3d7d6d2d4c5d4d1d4b8c6f1b5c8d7d4d3a7a6b5c6d7c6c1f4e6e5f4e3g8f6
e2e4c7c5g1f3e7e6b2b3b8c6c1b2d7d6g2g3g8f6d2d3f8e7f1g2e8g8e1g1f6d7f1e1e7f6c2c3b7b6
e2e4c7c5g1f3e7e6c2c3g8f6e4e5f6d5d2d4c5d4c3d4f8e7a2a3b7b6f1d3c8a6e1g1e8g8f1e1a6d3
e2e4c7c5g1f3e7e6c2c3g8f6e4e5f6d5d2d4c5d4d1d4b8c6d4e4f7f5e5f6d5f6e4h4d8c7f1e2b7b6
e2e4c7c5g1f3e7e6d2d3d7d5b1d2b8c6g2g3g7g6f1g2f8g7e1g1g8e7f1e1e8g8c2c3b7b6d2f1c8b7
e2e4c7c5g1f3e7e6d2d4c5d4f3d4a7a6b1c3b7b5f1d3c8b7e1g1d8c7f1e1f8c5c1e3g8f6d4b5a6b5
e2e4c7c5g1f3e7e6d2d4c5d4f3d4a7a6b1c3b8c6c1e3g8f6f1d3d7d5e4d5e6d5e1g1f8d6d4c6b7c6
e2e4c7c5g1f3e7e6d2d4c5d4f3d4a7a6b1c3d8c7a2a3b8c6c1e3g8f6f1e2b7b5f2f4c8b7e2f3d7d6
e2e4c7c5g1f3e7e6d2d4c5d4f3d4a7a6b1c3d8c7f1d3b8c6c1e3g8f6e1g1b7b5d4b3f8e7f2f4d7d6
e2e4c7c5g1f3e7e6d2d4c5d4f3d4a7a6b1c3d8c7f2f4b7b5a2a3c8b7d1f3g8f6f1d3f8c5d4b3c5e7
e2e4c7c5g1f3e7e6d2d4c5d4f3d4a7a6c2c4g8f6b1c3f8b4d1f3d8c7d4c2b4d6f1e2b8c6f3e3b7b6
e2e4c7c5g1f3e7e6d2d4c5d4f3d4a7a6c2c4g8f6b1c3f8b4f1d3b8c6d4e2d8c7e1g1c6e5f2f4e5c4
e2e4c7c5g1f3e7e6d2d4c5d4f3d4a7a6c2c4g8f6f1d3b8c6d4c6d7c6e1g1e6e5d1c2f8c5b1d2c8e6
e2e4c7c5g1f3e7e6d2d4c5d4f3d4a7a6f1d3b8c6d4c6b7c6e1g1d7d5b1d2g8f6b2b3f8b4c1b2a6a5
e2e4c7c5g1f3e7e6d2d4c5d4f3d4a7a6f1d3b8c6d4c6b7c6e1g1d7d5b1d2g8f6d1e2f8e7b2b3e8g8
e2e4c7c5g1f3e7e6d2d4c5d4f3d4a7a6f1d3b8c6d4c6b7c6e1g1d7d5b1d2g8f6d1e2f8e7f1e1e8g8
e2e4c7c5g1f3e7e6d2d4c5d4f3d4a7a6f1d3b8c6d4c6b7c6e1g1d7d5c2c4g8f6c4d5c6d5e4d5e6d5
e2e4c7c5g1f3e7e6d2d4c5d4f3d4a7a6f1d3b8c6d4c6d7c6e1g1e6e5b1d2d8c7a2a4g8f6d1f3f8c5
e2e4c7c5g1f3e7e6d2d4c5d4f3d4a7a6f1d3f8c5c1e3d7d6b1c3g8e7e1g1b8d7d1e2b7b5a2a4d8b6
e2e4c7c5g1f3e7e6d2d4c5d4f3d4a7a6f1d3f8c5d4b3c5a7d1e2b8c6c1e3d7d6b1c3g8e7e1g1e6e5
e2e4c7c5g1f3e7e6d2d4c5d4f3d4a7a6f1d3f8c5d4b3c5a7e1g1b8c6d1g4g8f6g4g7h8g8g7h6c6e5
e2e4c7c5g1f3e7e6d2d4c5d4f3d4a7a6f1d3g8f6e1g1d7d6c2c4f8e7b1c3e8g8c1e3b8d7f2f4d7c5
e2e4c7c5g1f3e7e6d2d4c5d4f3d4a7a6f1d3g8f6e1g1d8c7b1d2f8c5d2b3c5e7f2f4d7d6d1f3e8g8
e2e4c7c5g1f3e7e6d2d4c5d4f3d4a7a6f1d3g8f6e1g1d8c7d1e2d7d6c2c4g7g6b1c3f8g7f1d1e8g8
e2e4c7c5g1f3e7e6d2d4c5d4f3d4a7a6f1d3g8f6e1g1d8c7f2f4f8c5c2c3b8c6g1h1d7d6d4b3c5a7
e2e4c7c5g1f3e7e6d2d4c5d4f3d4b8c6b1c3a7a6d4c6b7c6f1d3d7d5e1g1g8f6f1e1f8e7e4e5f6d7
e2e4c7c5g1f3e7e6d2d4c5d4f3d4b8c6b1c3a7a6f1e2d7d6c1e3f8e7f2f4g8f6d1d2c6d4d2d4b7b5
e2e4c7c5g1f3e7e6d2d4c5d4f3d4b8c6b1c3a7a6f1e2d7d6e1g1g8f6c1e3f8e7f2f4e8g8a2a4d8c7
e2e4c7c5g1f3e7e6d2d4c5d4f3d4b8c6b1c3a7a6g2g3d7d6f1g2c8d7e1g1g8f6b2b3f8e7c3e2a8c8
e2e4c7c5g1f3e7e6d2d4c5d4f3d4b8c6b1c3a7a6g2g3d7d6f1g2c8d7e1g1g8f6f1e1f8e7d4c6d7c6
e2e4c7c5g1f3e7e6d2d4c5d4f3d4b8c6b1c3d7d6c1e3g8f6f1e2f8e7f2f4e8g8d1d2a7a6e1c1d6d5
e2e4c7c5g1f3e7e6d2d4c5d4f3d4b8c6b1c3d7d6c1e3g8f6f2f4f8e7d1e2e6e5d4f3a7a6e1c1d8a5
e2e4c7c5g1f3e7e6d2d4c5d4f3d4b8c6b1c3d7d6c1e3g8f6f2f4f8e7f1e2e8g8e1g1c8d7d4b3a7a6
e2e4c7c5g1f3e7e6d2d4c5d4f3d4b8c6b1c3d7d6f1e2g8f6c1e3c8d7f2f4f8e7d4b3a7a6a2a4c6a5
e2e4c7c5g1f3e7e6d2d4c5d4f3d4b8c6b1c3d7d6f1e2g8f6c1e3c8d7f2f4f8e7d4b5d8b8g2g4a7a6
e2e4c7c5g1f3e7e6d2d4c5d4f3d4b8c6b1c3d7d6f1e2g8f6c1e3c8d7f2f4f8e7d4b5d8b8g2g4a7a6
e2e4c7c5g1f3e7e6d2d4c5d4f3d4b8c6b1c3d7d6f1e2g8f6c1e3f8e7e1g1c8d7d4b3a7a6f2f4b7b5
e2e4c7c5g1f3e7e6d2d4c5d4f3d4b8c6b1c3d7d6f1e2g8f6c1e3f8e7f2f4c8d7e1g1e8g8g1h1a7a6
e2e4c7c5g1f3e7e6d2d4c5d4f3d4b8c6b1c3d7d6f1e2g8f6c1e3f8e7f2f4e8g8e1g1c8d7d4b3a7a6
e2e4c7c5g1f3e7e6d2d4c5d4f3d4b8c6b1c3d7d6g2g3g8f6f1g2c8d7e1g1c6d4d1d4d8c7c3d1f8e7
e2e4c7c5g1f3e7e6d2d4c5d4f3d4b8c6b1c3d7d6g2g4h7h6h2h4a7a6f1g2f8e7c1e3c6d4d1d4e6e5
e2e4c7c5g1f3e7e6d2d4c5d4f3d4b8c6b1c3d8c7c1e3a7a6f1d3g8f6e1g1c6e5h2h3f8c5d1d2d7d6
e2e4c7c5g1f3e7e6d2d4c5d4f3d4b8c6b1c3d8c7c1e3a7a6f1d3g8f6e1g1c6e5h2h3f8c5g1h1d7d6
e2e4c7c5g1f3e7e6d2d4c5d4f3d4b8c6b1c3d8c7c1e3a7a6f1e2g8f6a2a3f8d6d1d2c6d4e3d4d6f4
e2e4c7c5g1f3e7e6d2d4c5d4f3d4b8c6b1c3d8c7c1e3g8f6f1d3c6d4e3d4f8c5d4c5c7c5d1e2d7d6
e2e4c7c5g1f3e7e6d2d4c5d4f3d4b8c6b1c3d8c7f1e2a7a6e1g1g8f6c1e3f8b4c3a4b4e7d4c6b7c6
e2e4c7c5g1f3e7e6d2d4c5d4f3d4b8c6b1c3d8c7f1e2a7a6e1g1g8f6g1h1f8b4c1g5b4c3g5f6g7f6
e2e4c7c5g1f3e7e6d2d4c5d4f3d4b8c6b1c3d8c7f1e2b7b6c1e3c8b7d1d2c6d4e3d4a7a6a1d1g8f6
e2e4c7c5g1f3e7e6d2d4c5d4f3d4b8c6b1c3d8c7g2g3d7d6f1g2c6d4d1d4g8f6c1g5f8e7e1c1c8d7
e2e4c7c5g1f3e7e6d2d4c5d4f3d4b8c6d4b5d7d6c1f4e6e5f4e3g8f6e3g5c8e6b1c3a7a6g5f6g7f6
e2e4c7c5g1f3e7e6d2d4c5d4f3d4b8c6d4b5d7d6c2c4g8f6b1c3a7a6b5a3d6d5c4d5e6d5e4d5c6b4
e2e4c7c5g1f3e7e6d2d4c5d4f3d4b8c6d4b5d7d6c2c4g8f6b1c3a7a6b5a3d6d5e4d5e6d5c4d5c6b4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e2e4c7c5g1f3e7e6d2d4c5d4f3d4b8c6d4b5d7d6c2c4g8f6b5c3f8e7f1e2e8g8e1g1b7b6c1f4c8b7
e2e4c7c5g1f3e7e6d2d4c5d4f3d4b8c6d4b5g8f6b1c3f8b4a2a3b4c3b5c3d7d5e4d5e6d5f1d3e8g8
e2e4c7c5g1f3e7e6d2d4c5d4f3d4g8f6b1c3b8c6d4b5d7d6c1f4e6e5f4g5a7a6b5a3b7b5c3d5f8e7
e2e4c7c5g1f3e7e6d2d4c5d4f3d4g8f6b1c3b8c6d4b5d7d6c1f4e6e5f4g5a7a6b5a3b7b5g5f6g7f6
e2e4c7c5g1f3e7e6d2d4c5d4f3d4g8f6b1c3b8c6d4b5d7d6c1f4e6e5f4g5a7a6b5a3b7b5g5f6g7f6
e2e4c7c5g1f3e7e6d2d4c5d4f3d4g8f6b1c3b8c6d4b5f8b4a2a3b4c3b5c3d7d5e4d5e6d5f1d3d5d4
e2e4c7c5g1f3e7e6d2d4c5d4f3d4g8f6b1c3b8c6d4b5f8b4a2a3b4c3b5c3d7d5e4d5e6d5f1d3e8g8
e2e4c7c5g1f3e7e6d2d4c5d4f3d4g8f6b1c3b8c6d4b5f8b4a2a3b4c3b5c3d7d5e4d5e6d5f1d3e8g8
e2e4c7c5g1f3e7e6d2d4c5d4f3d4g8f6b1c3d7d6f1c4f8e7c1e3e8g8f2f4d6d5c4d3d5e4c3e4f6d5
e2e4c7c5g1f3e7e6d2d4c5d4f3d4g8f6b1c3d7d6f1c4f8e7e1g1a7a6c4b3b7b5f2f4e8g8f4f5b5b4
e2e4c7c5g1f3e7e6d2d4c5d4f3d4g8f6b1c3d7d6f1e2f8e7e1g1b8c6g1h1a7a6a2a4e8g8f2f4d8c7
e2e4c7c5g1f3e7e6d2d4c5d4f3d4g8f6b1c3d7d6f1e2f8e7e1g1e8g8f2f4b8c6c1e3c8d7d4b3a7a5
e2e4c7c5g1f3e7e6d2d4c5d4f3d4g8f6b1c3d7d6f1e2f8e7e1g1e8g8f2f4b8c6c1e3d8c7d4b5c7b8
e2e4c7c5g1f3e7e6d2d4c5d4f3d4g8f6b1c3d7d6f2f4a7a6d1f3d8b6d4b3b8c6c1e3b6c7f1d3b7b5
e2e4c7c5g1f3e7e6d2d4c5d4f3d4g8f6b1c3d7d6f2f4a7a6f1e2f8e7e1g1e8g8c1e3b8c6a2a4f8e8
e2e4c7c5g1f3e7e6d2d4c5d4f3d4g8f6b1c3d7d6f2f4a7a6f1e2f8e7e1g1e8g8c1e3d8c7d1e1f8e8
e2e4c7c5g1f3e7e6d2d4c5d4f3d4g8f6b1c3d7d6f2f4b8c6c1e3e6e5d4f3f6g4d1d2g4e3d2e3e5f4
e2e4c7c5g1f3e7e6d2d4c5d4f3d4g8f6b1c3d7d6f2f4f8e7f1d3b8c6d4f3a7a6a2a3b7b5e1g1c8b7
e2e4c7c5g1f3e7e6d2d4c5d4f3d4g8f6b1c3d7d6g2g3a7a6f1g2d8c7e1g1c8d7g1h1b8c6f2f4a8c8
e2e4c7c5g1f3e7e6d2d4c5d4f3d4g8f6b1c3d7d6g2g4h7h6g4g5h6g5c1g5b8c6d1d2a7a6e1c1c8d7
e2e4c7c5g1f3e7e6d2d4c5d4f3d4g8f6b1c3d7d6g2g4h7h6g4g5h6g5c1g5b8c6d1d2a7a6e1c1c8d7
e2e4c7c5g1f3e7e6d2d4c5d4f3d4g8f6b1c3d7d6g2g4h7h6h1g1f8e7c1e3b8c6d1f3a7a6e1c1d8c7
e2e4c7c5g1f3e7e6d2d4c5d4f3d4g8f6b1c3d7d6g2g4h7h6h2h4b8c6h1g1h6h5g4h5f6h5c1g5h5f6
e2e4c7c5g1f3e7e6d2d4c5d4f3d4g8f6b1c3d7d6g2g4h7h6h2h4f8e7h1g1d6d5e4d5f6d5c3d5d8d5
e2e4c7c5g1f3e7e6g2g3b7b6f1g2c8b7d2d3d7d6e1g1g8f6f1e1f8e7b1d2e8g8c2c3b8d7a2a3a8c8
e2e4c7c5g1f3e7e6g2g3b8c6f1g2g8f6d2d3d7d5b1d2f8e7e1g1b7b5a2a4b5a4a1a4e8g8e4d5e6d5
e2e4c7c5g1f3e7e6g2g3b8c6f1g2g8f6d2d3d7d5b1d2f8e7e1g1e8g8f1e1b7b5e4d5e6d5d2f1c8b7
e2e4c7c5g1f3g7g6c2c4f8g7d2d4d7d6b1c3b8c6c1e3c8g4d4c5d6c5d1d8a8d8e3c5g7c3b2c3g8f6
e2e4c7c5g1f3g7g6d2d4c5d4f3d4b8c6b1c3f8g7c1e3g8f6f1c4d8a5e1g1e8g8c4b3d7d6h2h3a5h5
e2e4c7c5g1f3g7g6d2d4c5d4f3d4b8c6b1c3f8g7d4c6b7c6f1c4d8a5d1f3g8f6e1g1e8g8a1b1d7d6
e2e4c7c5g1f3g7g6d2d4c5d4f3d4b8c6b1c3f8g7d4c6b7c6f1c4e7e6e1g1g8e7d1d6c8b7c1g5h7h6
e2e4c7c5g1f3g7g6d2d4f8g7b1c3b8c6c1e3c5d4f3d4g8f6f1c4e8g8c4b3d7d6f2f3c6a5d1d2a5b3
e2e4c7c5g1f3g7g6d2d4f8g7d4d5d7d6b1c3g8f6f1b5b8d7a2a4e8g8e1g1a7a6b5e2a8b8f1e1f6e8
e2e4c7c5g1f3g7g6f1c4b8c6e1g1f8g7c2c3g8h6d2d4c5d4c3d4e8g8b1c3d7d6h2h3g8h8c1f4f7f6
e2e4c7c6b1c3d7d5d1f3g8f6e4e5f6d7f3g3e7e6g1f3a7a6f1e2c6c5e1g1b8c6f1e1c6d4e2d1d4f5
e2e4c7c6b1c3d7d5d2d4d5e4c3e4c8f5e4g3f5g6g1h3e7e6h3f4f8d6c2c3g8f6h2h4d8c7h4h5d6f4
e2e4c7c6b1c3d7d5d2d4d5e4c3e4c8f5e4g3f5g6h2h4h7h6g1e2e7e5f2f4e5d4e2d4f8c5c1e3g8f6
e2e4c7c6b1c3d7d5d2d4d5e4c3e4c8f5e4g3f5g6h2h4h7h6g1f3b8d7f1d3g6d3d1d3d8c7c1d2g8f6
e2e4c7c6b1c3d7d5g1f3c8g4h2h3g4f3d1f3e7e6d2d3b8d7f1e2g7g6e1g1f8g7f3g3d8b6g1h1g8e7
e2e4c7c6b1c3d7d5g1f3c8g4h2h3g4f3d1f3e7e6d2d4d8b6f1d3b6d4e4d5e6d5c1f4b8d7e1c1d4f6
e2e4c7c6b1c3d7d5g1f3c8g4h2h3g4f3d1f3e7e6g2g3g8f6d2d3f8e7f1g2e8g8e1g1b8a6f3e2f6e8
e2e4c7c6b1c3d7d5g1f3c8g4h2h3g4f3d1f3g8f6d2d3e7e6a2a3f8c5g2g4e8g8h3h4b8d7g4g5f6e8
e2e4c7c6b1c3d7d5g1f3c8g4h2h3g4f3d1f3g8f6d2d3e7e6a2a3f8e7g2g4f6d7d3d4d7f8c1e3f8g6
e2e4c7c6b1c3d7d5g1f3c8g4h2h3g4f3d1f3g8f6d2d3e7e6f1e2b8d7f3g3g7g6e1g1f8g7c1f4d8b6
e2e4c7c6b1c3d7d5g1f3c8g4h2h3g4f3d1f3g8f6d2d3e7e6g2g3f8b4c1d2d5d4c3b1b4d2b1d2e6e5
e2e4c7c6b1c3d7d5g1f3c8g4h2h3g4f3d1f3g8f6d2d3e7e6g2g3f8b4c1d2d5d4c3b1b4d2b1d2e6e5
e2e4c7c6b1c3d7d5g1f3c8g4h2h3g4f3d1f3g8f6d2d3e7e6g2g3f8b4c1d2d5d4c3b1d8b6b2b3a7a5
e2e4c7c6b1c3d7d5g1f3c8g4h2h3g4f3d1f3g8f6d2d3e7e6g2g3f8b4c1d2d5d4c3b1d8b6b2b3a7a5
e2e4c7c6b1c3d7d5g1f3c8g4h2h3g4f3d1f3g8f6d2d3e7e6g2g3f8b4c1d2d5d4c3b1d8b6b2b3b8d7
e2e4c7c6b1c3d7d5g1f3c8g4h2h3g4f3d1f3g8f6d2d4e7e6f1d3d5e4c3e4f6e4f3e4b8d7c2c3d7f6
e2e4c7c6b1c3d7d5g1f3c8g4h2h3g4f3g2f3e7e6d2d4b8d7c1f4f8b4h3h4g8f6e4e5f6h5f4g5d8a5
e2e4c7c6b1c3d7d5g1f3c8g4h2h3g4h5e4d5c6d5f1b5b8c6g2g4h5g6f3e5a8c8h3h4f7f6e5g6h7g6
e2e4c7c6b1c3d7d5g1f3d5e4c3e4c8g4h2h3g4f3d1f3b8d7d2d4g8f6f1d3f6e4f3e4e7e6e1g1f8e7
e2e4c7c6b1c3d7d5g1f3d5e4c3e4c8g4h2h3g4f3d1f3e7e6f1c4b8d7f3g3d7f6d2d3f6e4d3e4g8f6
e2e4c7c6b1c3d7d5g1f3d5e4c3e4c8g4h2h3g4f3d1f3e7e6f1c4f8e7e1g1g8f6f1e1b8d7d2d3f6e4
e2e4c7c6b1c3d7d5g1f3d5e4c3e4g8f6e4f6g7f6f1c4f8g7h2h3c8f5e1g1e7e6f1e1e8g8d2d4b8d7
e2e4c7c6b1c3d7d5g1f3g7g6e4d5c6d5f1b5b8c6f3e5c8d7e5d7d8d7d1f3e7e6c3e2f8g7d2d4g8e7
e2e4c7c6b1c3d7d5g1f3g8f6e4e5f6e4c3e2d8b6d2d4c6c5d4c5b6c5e2d4b8c6f1b5a7a6b5c6b7c6
e2e4c7c6c2c4d7d5c4d5c6d5e4d5g8f6b1c3f6d5g1f3d5c3b2c3g7g6h2h4f8g7h4h5b8c6a1b1d8c7
e2e4c7c6c2c4d7d5c4d5c6d5e4d5g8f6b1c3f6d5g1f3e7e6d2d4f8e7f1c4e8g8e1g1b8c6f1e1a7a6
e2e4c7c6c2c4d7d5e4d5c6d5c4d5g8f6b1c3f6d5f1c4d5b6c4b3b8c6g1f3c8f5d2d4e7e6e1g1f8e7
e2e4c7c6c2c4d7d5e4d5c6d5c4d5g8f6b1c3f6d5g1f3b8c6d2d4c8g4d1b3g4f3g2f3e7e6b3b7c6d4
e2e4c7c6c2c4e7e5g1f3d7d6d2d4e5d4f3d4g8f6b1c3g7g6f1e2f8g7e1g1e8g8c1e3f8e8e2f3b8d7
e2e4c7c6c2c4e7e6b1c3d7d5c4d5e6d5e4d5c6d5g1f3g8f6f1b5b8c6e1g1f8e7f3e5c8d7d2d4e8g8
e2e4c7c6d2d3d7d5b1d2e7e5g1f3b8d7d3d4d5e4d2e4e5d4d1d4g8f6c1g5f8e7e1c1e8g8e4d6d8a5
e2e4c7c6d2d3d7d5b1d2e7e5g1f3f8d6d1e2d8e7d3d4e5d4e4d5c6d5f3d4b8c6d2b3g8f6e2e7e8e7
e2e4c7c6d2d4d7d5b1c3d5e4c3e4b8d7e4g5d7f6g1f3e7e6d1d3f8d6f3e5g8h6c1d2a7a5a2a3d8c7
e2e4c7c6d2d4d7d5b1c3d5e4c3e4b8d7e4g5g8f6f1d3e7e6g1f3h7h6g5e6d8e7e1g1f7e6d3g6e8d8
e2e4c7c6d2d4d7d5b1c3d5e4c3e4b8d7e4g5g8f6f1d3h7h6g5e6d8b6e6f8d7f8g1f3c8g4c2c3f8d7
e2e4c7c6d2d4d7d5b1c3d5e4c3e4b8d7f1c4g8f6e4f6d7f6c2c3d8c7h2h3c8f5g1f3e7e6e1g1f8d6
e2e4c7c6d2d4d7d5b1c3d5e4c3e4b8d7f1c4g8f6e4g5e7e6d1e2d7b6c4b3h7h6g5f3a7a5c2c3c6c5
e2e4c7c6d2d4d7d5b1c3d5e4c3e4b8d7f1c4g8f6e4g5e7e6d1e2d7b6c4b3h7h6g5f3a7a5c2c3c6c5
e2e4c7c6d2d4d7d5b1c3d5e4c3e4b8d7f1c4g8f6e4g5e7e6d1e2d7b6c4b3h7h6g5f3a7a5c2c3c6c5
e2e4c7c6d2d4d7d5b1c3d5e4c3e4b8d7f1c4g8f6e4g5e7e6d1e2d7b6c4d3h7h6g5f3c6c5d4c5f8c5
e2e4c7c6d2d4d7d5b1c3d5e4c3e4b8d7g1f3g8f6e4f6d7f6c2c3c8g4f1e2e7e6h2h3g4h5f3e5h5e2
e2e4c7c6d2d4d7d5b1c3d5e4c3e4b8d7g1f3g8f6e4f6d7f6c2c3c8g4h2h3g4f3d1f3d8d5f1e2e7e6
e2e4c7c6d2d4d7d5b1c3d5e4c3e4b8d7g1f3g8f6e4f6d7f6c2c3c8g4h2h3g4f3d1f3e7e6f1c4f8e7
e2e4c7c6d2d4d7d5b1c3d5e4c3e4b8d7g1f3g8f6e4f6d7f6f1c4c8f5e1g1e7e6h2h3f8e7c2c3e8g8
e2e4c7c6d2d4d7d5b1c3d5e4c3e4b8d7g1f3g8f6e4f6d7f6f3e5c8e6f1e2g7g6e1g1f8g7c2c4e8g8
e2e4c7c6d2d4d7d5b1c3d5e4c3e4b8d7g1f3g8f6e4g3e7e6f1d3c6c5e1g1c5d4f3d4f8c5d4b3c5e7
e2e4c7c6d2d4d7d5b1c3d5e4c3e4c8f5e4g3f5g6f1c4e7e6g1e2f8d6h2h4h7h6e2f4d6f4c1f4g8f6
e2e4c7c6d2d4d7d5b1c3d5e4c3e4c8f5e4g3f5g6f1c4e7e6g1e2g8f6e2f4f8d6e1g1f6d5g3h5e8g8
e2e4c7c6d2d4d7d5b1c3d5e4c3e4c8f5e4g3f5g6f1c4e7e6g1e2g8f6e2f4f8d6f4g6h7g6c1g5b8d7
e2e4c7c6d2d4d7d5b1c3d5e4c3e4c8f5e4g3f5g6g1e2b8d7h2h4h7h6e2f4g6h7f1c4e7e5d1e2d8e7
e2e4c7c6d2d4d7d5b1c3d5e4c3e4c8f5e4g3f5g6g1e2e7e6h2h4h7h6e2f4g6h7f1c4g8f6d1e2f8d6
e2e4c7c6d2d4d7d5b1c3d5e4c3e4c8f5e4g3f5g6g1e2g8f6h2h4h7h6e2f4g6h7f1c4e7e6e1g1f8d6
e2e4c7c6d2d4d7d5b1c3d5e4c3e4c8f5e4g3f5g6g1f3b8d7f1d3e7e6e1g1g8f6c2c4f8d6b2b3e8g8
e2e4c7c6d2d4d7d5b1c3d5e4c3e4c8f5e4g3f5g6g1f3b8d7f1d3e7e6e1g1g8f6c2c4f8d6b2b3e8g8
e2e4c7c6d2d4d7d5b1c3d5e4c3e4c8f5e4g3f5g6g1f3b8d7f1d3g8f6e1g1e7e6f1e1f8e7c2c4e8g8
e2e4c7c6d2d4d7d5b1c3d5e4c3e4c8f5e4g3f5g6g1f3b8d7h2h4h7h6h4h5g6h7f1d3h7d3d1d3e7e6
e2e4c7c6d2d4d7d5b1c3d5e4c3e4c8f5e4g3f5g6g1f3e7e6h2h4h7h6f1d3g6d3d1d3g8f6c1e3f8d6
e2e4c7c6d2d4d7d5b1c3d5e4c3e4c8f5e4g3f5g6h2h4h7h6g1f3b8d7f1d3g6d3d1d3d8c7c1d2e7e6
e2e4c7c6d2d4d7d5b1c3d5e4c3e4c8f5e4g3f5g6h2h4h7h6g1f3b8d7h4h5g6h7f1d3h7d3d1d3d8c7
e2e4c7c6d2d4d7d5b1c3d5e4c3e4c8f5e4g3f5g6h2h4h7h6g1f3b8d7h4h5g6h7f1d3h7d3d1d3d8c7
e2e4c7c6d2d4d7d5b1c3d5e4c3e4c8f5e4g3f5g6h2h4h7h6g1f3b8d7h4h5g6h7f1d3h7d3d1d3d8c7
e2e4c7c6d2d4d7d5b1c3d5e4c3e4c8f5e4g3f5g6h2h4h7h6g1f3b8d7h4h5g6h7f1d3h7d3d1d3e7e6
e2e4c7c6d2d4d7d5b1c3d5e4c3e4c8f5e4g3f5g6h2h4h7h6g1f3b8d7h4h5g6h7f1d3h7d3d1d3e7e6
e2e4c7c6d2d4d7d5b1c3d5e4c3e4c8f5e4g3f5g6h2h4h7h6g1f3b8d7h4h5g6h7f1d3h7d3d1d3g8f6
e2e4c7c6d2d4d7d5b1c3d5e4c3e4c8f5e4g3f5g6h2h4h7h6h4h5g6h7g1f3b8d7f1d3h7d3d1d3g8f6
e2e4c7c6d2d4d7d5b1c3d5e4c3e4e7e6g1f3b8d7f1d3g8f6c2c3c6c5c1g5c5d4f3d4d8b6e4f6g7f6
e2e4c7c6d2d4d7d5b1c3d5e4c3e4g8f6e4f6e7f6f1c4f8d6d1e2d8e7e2e7e8e7g1e2c8e6c4e6f7e6
e2e4c7c6d2d4d7d5b1c3d5e4c3e4g8f6e4f6g7f6c2c3c8f5g1e2b8d7e2g3f5g6h2h4h7h6h4h5g6h7
e2e4c7c6d2d4d7d5b1d2d5e4d2e4b8d7e4g5d7f6f1c4e7e6g1e2f8d6e1g1h7h6g5f3d8c7e2g3g8e7
e2e4c7c6d2d4d7d5b1d2d5e4d2e4b8d7e4g5g8f6f1d3e7e6g1f3f8d6d1e2h7h6g5e4f6e4e2e4d7f6
e2e4c7c6d2d4d7d5b1d2d5e4d2e4b8d7e4g5g8f6f1d3e7e6g1f3f8d6d1e2h7h6g5e4f6e4e2e4d7f6
e2e4c7c6d2d4d7d5b1d2d5e4d2e4b8d7e4g5g8f6f1d3e7e6g1f3f8d6d1e2h7h6g5e4f6e4e2e4d7f6
e2e4c7c6d2d4d7d5b1d2d5e4d2e4b8d7e4g5g8f6f1d3e7e6g1f3f8e7d1e2h7h6g5e4f6e4e2e4c6c5
e2e4c7c6d2d4d7d5b1d2d5e4d2e4b8d7e4g5g8f6f1d3g7g6g1f3f8g7e1g1e8g8f1e1h7h6g5e4f6e4
e2e4c7c6d2d4d7d5b1d2d5e4d2e4b8d7f1c4g8f6e4f6d7f6g1f3c8f5d1e2e7e6c1g5f8e7e1c1f5g4
e2e4c7c6d2d4d7d5b1d2d5e4d2e4b8d7f1c4g8f6e4g5e7e6d1e2d7b6c4b3h7h6g5f3a7a5a2a3g7g6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e2e4c7c6d2d4d7d5b1d2d5e4d2e4b8d7g1f3g8f6e4f6d7f6f3e5c8e6f1e2g7g6e1g1f8g7c2c4e8g8
e2e4c7c6d2d4d7d5b1d2d5e4d2e4b8d7g1f3g8f6e4f6d7f6f3e5c8e6f1e2g7g6e1g1f8g7c2c4e8g8
e2e4c7c6d2d4d7d5b1d2d5e4d2e4b8d7g1f3g8f6e4f6d7f6f3e5f6d7c1e3d7e5d4e5c8f5d1d8a8d8
e2e4c7c6d2d4d7d5b1d2d5e4d2e4b8d7g1f3g8f6e4f6d7f6f3e5f6d7e5d3g7g6c1e3f8g7d1d2d7b6
e2e4c7c6d2d4d7d5b1d2d5e4d2e4b8d7g1f3g8f6e4f6d7f6g2g3c8g4f1g2e7e5d4e5d8d1e1d1e8c8
e2e4c7c6d2d4d7d5b1d2d5e4d2e4b8d7g1f3g8f6e4g3e7e6f1d3f8e7e1g1e8g8b2b3c6c5c1b2b7b6
e2e4c7c6d2d4d7d5b1d2d5e4d2e4b8d7g1f3g8f6e4g3e7e6f1d3f8e7e1g1e8g8d1e2c6c5f1d1d8c7
e2e4c7c6d2d4d7d5b1d2d5e4d2e4c8f5e4c5b7b6c5b3e7e6g1f3b8d7g2g3g8f6f1g2a8c8e1g1f8d6
e2e4c7c6d2d4d7d5b1d2d5e4d2e4c8f5e4c5b7b6c5b3e7e6g1f3f8d6g2g3g8e7f1g2h7h6d1e2b8d7
e2e4c7c6d2d4d7d5b1d2d5e4d2e4c8f5e4c5b7b6c5b3g8f6g1f3e7e6g2g3b8d7f1g2d8c7e1g1a8d8
e2e4c7c6d2d4d7d5b1d2d5e4d2e4c8f5e4g3f5g6h2h4h7h6g1f3b8d7h4h5g6h7f1d3h7d3d1d3e7e6
e2e4c7c6d2d4d7d5b1d2d5e4d2e4c8f5e4g3f5g6h2h4h7h6g1f3b8d7h4h5g6h7f1d3h7d3d1d3e7e6
e2e4c7c6d2d4d7d5b1d2d5e4d2e4c8f5e4g3f5g6h2h4h7h6h4h5g6h7g1f3b8d7f1d3h7d3d1d3g8f6
e2e4c7c6d2d4d7d5b1d2d5e4d2e4g8f6e4f6e7f6f1c4b8d7g1e2f8d6e1g1e8g8c1f4d7b6c4d3c8e6
e2e4c7c6d2d4d7d5b1d2d5e4d2e4g8f6e4f6g7f6g1f3c8f5g2g3e7e6f1g2f8g7e1g1e8g8f3h4f5g6
e2e4c7c6d2d4d7d5e4d5c6d5c2c4e7e6b1c3g8f6g1f3f8e7c4d5f6d5f1d3b8c6e1g1e8g8f1e1e7f6
e2e4c7c6d2d4d7d5e4d5c6d5c2c4g8f6b1c3b8c6c4d5f6d5g1f3c8g4d1b3g4f3g2f3e7e6b3b7c6d4
e2e4c7c6d2d4d7d5e4d5c6d5c2c4g8f6b1c3e7e6c1g5f8e7g1f3e8g8f1d3d5c4d3c4a7a6a2a4b8c6
e2e4c7c6d2d4d7d5e4d5c6d5c2c4g8f6b1c3e7e6g1f3f8b4c4d5f6d5c1d2b8c6f1d3b4e7e1g1e8g8
e2e4c7c6d2d4d7d5e4d5c6d5c2c4g8f6b1c3e7e6g1f3f8b4c4d5f6d5c1d2b8c6f1d3b4e7e1g1e8g8
e2e4c7c6d2d4d7d5e4d5c6d5c2c4g8f6b1c3e7e6g1f3f8b4c4d5f6d5d1c2b8c6f1d3b4e7a2a3d5f6
e2e4c7c6d2d4d7d5e4d5c6d5c2c4g8f6b1c3e7e6g1f3f8e7c4d5f6d5f1c4d5c3b2c3e8g8e1g1b8d7
e2e4c7c6d2d4d7d5e4d5c6d5c2c4g8f6b1c3e7e6g1f3f8e7c4d5f6d5f1c4d5f6e1g1e8g8d1e2b8c6
e2e4c7c6d2d4d7d5e4d5c6d5c2c4g8f6b1c3e7e6g1f3f8e7c4d5f6d5f1d3b8c6e1g1e8g8f1e1d5f6
e2e4c7c6d2d4d7d5e4d5c6d5c2c4g8f6b1c3e7e6g1f3f8e7c4d5f6d5f1d3b8c6e1g1e8g8f1e1e7f6
e2e4c7c6d2d4d7d5e4d5c6d5c2c4g8f6b1c3e7e6g1f3f8e7c4d5f6d5f1d3b8c6e1g1e8g8f1e1e7f6
e2e4c7c6d2d4d7d5e4d5c6d5c2c4g8f6b1c3e7e6g1f3f8e7c4d5f6d5f1d3b8c6e1g1e8g8f1e1e7f6
e2e4c7c6d2d4d7d5e4d5c6d5c2c4g8f6b1c3e7e6g1f3f8e7c4d5f6d5f1d3e8g8e1g1b8c6f1e1e7f6
e2e4c7c6d2d4d7d5e4d5c6d5c2c4g8f6b1c3g7g6d1b3f8g7c4d5e8g8g2g3b8a6f1g2d8b6b3b6a7b6
e2e4c7c6d2d4d7d5e4d5c6d5f1d3b8c6c2c3g8f6c1f4c8g4d1b3d8d7b1d2e7e6g1f3g4f3d2f3f8d6
e2e4c7c6d2d4d7d5e4e5c6c5d4c5b8c6c1f4e7e6b1d2f8c5d2b3c5b6d1g4e8f8g1f3f7f5g4g3g8e7
e2e4c7c6d2d4d7d5e4e5c6c5d4c5e7e6b1c3b8c6c1f4g8e7g1f3e7g6f4e3g6e5f3e5c6e5d1h5e5c6
e2e4c7c6d2d4d7d5e4e5c6c5d4c5e7e6c1e3g8h6c2c3h6f5e3d4c8d7g1f3b8c6d1d2f7f6b2b4a7a5
e2e4c7c6d2d4d7d5e4e5c6c5d4c5e7e6c1e3g8h6c2c3h6f5e3d4f5d4c3d4b7b6b2b4a7a5f1b5c8d7
e2e4c7c6d2d4d7d5e4e5c6c5d4c5e7e6d1g4b8c6g1f3d8c7f1b5c8d7b5c6c7c6c1e3g8h6e3h6g7h6
e2e4c7c6d2d4d7d5e4e5c6c5d4c5e7e6d1g4b8d7g1f3g8e7c1g5h7h6g5e7d8e7b1c3e7c5e1c1a7a6
e2e4c7c6d2d4d7d5e4e5c6c5d4c5e7e6g1f3f8c5f1d3b8c6e1g1g8e7c1f4d8b6b1c3a7a6c3a4b6a7
e2e4c7c6d2d4d7d5e4e5c6c5d4c5e7e6g1f3f8c5f1d3b8c6e1g1g8e7c1f4e7g6f4g3e8g8c2c4d5c4
e2e4c7c6d2d4d7d5e4e5c8f5b1c3d8b6g2g4f5d7f1g2e7e6g1e2c6c5e1g1c5d4e2d4b8c6d4b3c6e5
e2e4c7c6d2d4d7d5e4e5c8f5b1c3e7e6g2g4f5g6g1e2c6c5h2h4h7h5e2f4b8c6f4g6f7g6c3e2g8e7
e2e4c7c6d2d4d7d5e4e5c8f5b1c3e7e6g2g4f5g6g1e2c6c5h2h4h7h6c1e3d8b6d1d2b8c6e1c1h6h5
e2e4c7c6d2d4d7d5e4e5c8f5f1d3f5d3d1d3e7e6g1f3d8a5b1d2a5a6c2c4g8e7e1g1b8d7b2b3e7f5
e2e4c7c6d2d4d7d5e4e5c8f5f1e2e7e6g1f3c6c5c2c3b8d7e1g1g8e7d4c5e7c6f3d4f5b1a1b1f8c5
e2e4c7c6d2d4d7d5e4e5c8f5g1f3e7e6a2a3b8d7b1d2h7h6f1e2g8e7d2f1f5g6c2c3c6c5f1g3e7c6
e2e4c7c6d2d4d7d5e4e5c8f5g1f3e7e6a2a3b8d7c2c4d5c4f1c4d7b6c4b3g8e7e1g1e7d5f1e1f8e7
e2e4c7c6d2d4d7d5e4e5c8f5g1f3e7e6c2c3c6c5a2a3c5d4c3d4g8e7c1e3e7c6f1d3f5d3d1d3f8e7
e2e4c7c6d2d4d7d5e4e5c8f5g1f3e7e6c2c3g8e7f3h4f5b1a1b1c6c5a2a3b8c6f1e2e7g6h4g6h7g6
e2e4c7c6d2d4d7d5e4e5c8f5g1f3e7e6f1e2b8d7e1g1g8e7c2c3h7h6b1a3a7a6a3c2f5h7c2e1c6c5
e2e4c7c6d2d4d7d5e4e5c8f5g1f3e7e6f1e2b8d7e1g1g8e7f3h4f5g6b1d2c6c5c2c3c5d4c3d4e7f5
e2e4c7c6d2d4d7d5e4e5c8f5g1f3e7e6f1e2b8d7e1g1h7h6b2b3g8e7c2c4e7g6b1a3g6f4c1f4f8a3
e2e4c7c6d2d4d7d5e4e5c8f5g1f3e7e6f1e2c6c5c1e3c5d4f3d4g8e7c2c4b8c6d1a4d5c4b1a3d8a5
e2e4c7c6d2d4d7d5e4e5c8f5g1f3e7e6f1e2c6c5c1e3c5d4f3d4g8e7e1g1b8c6e2b5a7a6b5c6b7c6
e2e4c7c6d2d4d7d5e4e5c8f5g1f3e7e6f1e2c6c5c1e3c5d4f3d4g8e7e3g5d8a5b1c3f5g6e1g1a7a6
e2e4c7c6d2d4d7d5e4e5c8f5g1f3e7e6f1e2c6c5e1g1b8c6c2c3c5d4c3d4g8e7a2a3f5e4b1d2e7f5
e2e4c7c6d2d4d7d5e4e5c8f5g1f3e7e6f1e2c6c5e1g1b8c6c2c3f5g4b1d2c5d4c3d4g8e7a2a3e7f5
e2e4c7c6d2d4d7d5e4e5c8f5h2h4c6c5d4c5d8c7b1c3b8c6g1f3a8d8c3b5c7c8f3d4f5g4f2f3g4d7
e2e4c7c6d2d4d7d5e4e5c8f5h2h4h7h5g1e2e7e6e2g3g7g6g3f5g6f5c2c4c6c5c4d5d8d5b1c3d5d4
e2e4c7c6d2d4d7d5e4e5c8f5h2h4h7h6g1e2e7e6e2g3g8e7b1c3b8d7c1e3f5h7f1d3h7d3c2d3h6h5
e2e4c7c6d2d4d7d5e4e5c8f5h2h4h7h6g2g4f5d7c2c3c6c5f1g2e7e6g1e2d7b5b1a3b5e2d1e2c5d4
e2e4c7c6d2d4d7d5e4e5c8f5h2h4h7h6g2g4f5d7h4h5c6c5c2c3b8c6f1h3e7e6c1e3d8b6d1b3c5d4
e2e4c7c6d2d4d7d5f2f3e7e6b1c3g8f6c1g5h7h6g5h4d8b6a2a3c6c5g1e2b8c6d4c5f8c5c3a4b6a5
e2e4c7c6d2d4d7d6g1f3g8f6b1c3c8g4h2h3g4h5f1d3e7e6d1e2d6d5c1g5f8e7e4e5f6d7g5e7d8e7
e2e4d7d5e4d5d8d5b1c3d5a5d2d4g8f6g1f3c7c6f3e5c8e6f1d3b8d7f2f4g7g6e1g1f8g7g1h1e6f5
e2e4d7d5e4d5g8f6d2d4f6d5g1f3c8g4f1e2b8c6c2c4d5b6d4d5g4f3g2f3c6e5f3f4e5d7b1c3c7c6
e2e4d7d5e4d5g8f6f1b5c8d7b5c4d7g4f2f3g4c8b1c3b8d7d2d4d7b6c4b3b6d5c3d5f6d5c2c4d5f6
e2e4d7d5e4d5g8f6f1b5c8d7b5c4d7g4f2f3g4f5g2g4f5c8b1c3a7a6a2a4c7c6d5c6b8c6d2d3e7e5
e2e4d7d5e4d5g8f6f1b5c8d7b5c4d7g4f2f3g4f5g2g4f5c8b1c3a7a6g4g5b7b5c4b3f6d7d2d4d7b6
e2e4d7d5e4d5g8f6f1b5c8d7b5c4d7g4f2f3g4f5g2g4f5c8b1c3c7c6d5c6b8c6d2d3e7e5g4g5f6h5
e2e4d7d6d2d4g7g6b1c3f8g7f1e2c7c6f2f4d8b6e4e5g8h6
e2e4d7d6d2d4g7g6b1c3f8g7f2f4g8f6g1f3e8g8f1e2c7c5d4c5d8a5e1g1a5c5g1h1b8c6e2d3c8g4
e2e4d7d6d2d4g7g6b1c3f8g7g1f3g8f6f1e2e8g8e1g1c7c6a2a4a7a5h2h3b8a6c1e3a6b4d1d2d8c7
e2e4d7d6d2d4g7g6b1c3g8f6f2f4f8g7g1f3c7c5d4c5d8a5f1d3a5c5d1e2e8g8c1e3c5a5e1g1c8g4
e2e4d7d6d2d4g7g6f1e2f8g7b1c3c7c6c1e3b7b5a2a3g8f6d1d2e8g8e3h6e7e5h6g7g8g7a1d1d8e7
e2e4d7d6d2d4g7g6g1f3f8g7b1c3c7c6a2a4g8f6f1e2a7a5e1g1e8g8c1e3b8a6f3d2a6b4a1c1d6d5
e2e4d7d6d2d4g7g6g1f3g8f6b1c3f8g7f1e2e8g8e1g1c7c6a2a4a7a5h2h3b8a6c1f4a6c7f1e1c7e6
e2e4d7d6d2d4g8f6b1c3b8d7f2f4e7e5g1f3e5d4d1d4f8e7c1e3d7c5e1c1c5e6d4d2e8g8h2h3b7b6
e2e4d7d6d2d4g8f6b1c3g7g6c1e3c7c6d1d2b8d7h2h3d8c7g2g3b7b5f1g2b5b4c3d1a8b8g1e2f8g7
e2e4d7d6d2d4g8f6b1c3g7g6c1e3f8g7d1d2c7c6f2f3d8a5g2g4b7b5g1e2h7h5g4g5f6d7f1g2b5b4
e2e4d7d6d2d4g8f6b1c3g7g6c1e3f8g7d1d2c7c6f2f3d8a5g2g4h7h5g4g5f6h7f3f4e8g8g1f3e7e5
e2e4d7d6d2d4g8f6b1c3g7g6c1e3f8g7d1d2f6g4e3g5h7h6g5h4g4f6f2f4b7b6e1c1c8b7e4e5d6e5
e2e4d7d6d2d4g8f6b1c3g7g6f2f4f8g7g1f3e8g8f1e2c7c5d4c5d8a5e1g1a5c5g1h1b8c6f3d2a7a5
e2e4d7d6d2d4g8f6b1c3g7g6g1f3f8g7f1c4b8c6d4d5c6b8h2h3c7c6c4b3e8g8e1g1b7b6c1g5c8b7
e2e4d7d6d2d4g8f6b1c3g7g6g1f3f8g7f1e2c7c6a2a4a7a5e1g1e8g8h2h3b8a6f1e1d8c7c1g5h7h6
e2e4d7d6d2d4g8f6b1c3g7g6g1f3f8g7f1e2c7c6e1g1e8g8a2a4b8d7a4a5d8c7h2h3f8d8c1e3d7f8
e2e4d7d6d2d4g8f6b1c3g7g6g1f3f8g7f1e2c8g4e1g1e8g8h2h3g4f3e2f3b8c6c3e2e7e5c2c3f8e8
e2e4d7d6d2d4g8f6b1c3g7g6g1f3f8g7f1e2e8g8e1g1c7c5d4d5b8a6c1f4a6c7a2a4b7b6f1e1c8b7
e2e4d7d6d2d4g8f6b1c3g7g6g1f3f8g7f1e2e8g8e1g1c7c6h2h3b8d7c1f4d8a5d1d2e7e5f4e3f8e8
e2e4d7d6d2d4g8f6b1c3g7g6g1f3f8g7f1e2e8g8e1g1c8g4c1e3b8c6d1d3e7e5d4d5c6b4d3d2a7a5
e2e4d7d6d2d4g8f6b1c3g7g6g1f3f8g7h2h3e8g8c1e3b7b6f1c4e7e6e1g1c8b7d4d5e6d5e4d5a7a6
e2e4d7d6d2d4g8f6b1c3g7g6g1f3f8g7h2h3e8g8c1e3c7c6a2a4b8d7a4a5d8c7f1e2e7e5d4e5d7e5
e2e4d7d6d2d4g8f6b1c3g7g6g1f3f8g7h2h3e8g8c1e3c7c6d1d2b7b5f1d3b8d7e3h6e7e5h6g7g8g7
e2e4d7d6d2d4g8f6b1c3g7g6g2g3f8g7f1g2e8g8g1e2b8d7e1g1c7c5h2h3a7a6c1e3d8c7d1d2c5d4
e2e4e7e5b1c3b8c6f1c4g8f6d2d3c6a5c4b3a5b3a2b3d7d5e4d5f8b4g1f3f6d5c1d2d5c3b2c3b4d6
e2e4e7e5b1c3b8c6f1c4g8f6d2d3c6a5g1e2a5c4d3c4f8e7e1g1d7d6b2b3e8g8e2g3c7c6c1b2d8a5
e2e4e7e5b1c3b8c6f2f4e5f4d2d4d7d5e4d5d8h4e1e2h4e7e2f2e7h4g2g3f4g3f2g2c6d4h2g3h4g4
e2e4e7e5b1c3b8c6f2f4e5f4d2d4d8h4e1e2g8f6g1f3h4g4d4d5c6e5h2h3g4h5c1f4e5f3g2f3d7d6
e2e4e7e5b1c3g8f6f1c4f6e4d1h5e4d6c4b3f8e7g1f3b8c6f3e5c6e5h5e5e8g8c3d5f8e8e1g1e7f8
e2e4e7e5b1c3g8f6f1c4f8c5d2d3d7d6f2f4c8e6c4e6f7e6g1f3e5f4c1f4e8g8c3a4c5b4c2c3b4a5
e2e4e7e5b1c3g8f6f1c4f8c5f2f4d7d6g1f3c7c6d2d3b7b5c4b3d8e7d1e2b8d7h1f1c5b4f4e5d6e5
e2e4e7e5b1c3g8f6f2f4d7d5f4e5f6e4g1f3f8e7d1e2e4c3d2c3c7c5c1f4b8c6e1c1c8e6h2h4h7h6
e2e4e7e5b1c3g8f6g1f3b8c6f1b5c6d4b5a4f8c5f3e5e8g8e5d3c5b6e4e5f6e8c3d5c7c6d5e3d7d6
e2e4e7e5b1c3g8f6g1f3b8c6f1b5f8b4e1g1e8g8d2d3d7d6c1g5b4c3b2c3h7h6g5h4c8d7a1b1a7a6
e2e4e7e5b1c3g8f6g2g3d7d5e4d5f6d5f1g2d5c3b2c3f8d6g1e2e8g8e1g1b8d7d2d3d7f6c3c4c7c6
e2e4e7e5b1c3g8f6g2g3d7d5e4d5f6d5f1g2d5c3b2c3f8d6g1f3e8g8e1g1b8d7f1e1a8b8d2d4e5d4
e2e4e7e5b1c3g8f6g2g3d7d5e4d5f6d5f1g2d5c3b2c3f8d6g1f3e8g8e1g1c7c5d2d3b8c6f3d2d8d7
e2e4e7e5b1c3g8f6g2g3f8b4g1e2c7c6f1g2e8g8e1g1d7d5e4d5c6d5d2d4e5d4d1d4b8c6d4d3b4c3
e2e4e7e5d2d4e5d4d1d4b8c6d4e3g8f6c1d2f8e7b1c3d7d5e4d5f6d5e3g3d5c3d2c3e7f6c3f6d8f6
e2e4e7e5f1c4g8f6b1c3b8c6f2f4f8c5f4e5c6e5c4b3c5g1h1g1f6g4d2d4d8h4e1d2e5c6d1f3g4f6
e2e4e7e5f1c4g8f6d2d3b8c6g1f3f8c5c2c3d7d6e1g1e8g8b1d2a7a6c4b3c8e6f1e1e6b3d2b3c5a7
e2e4e7e5f1c4g8f6d2d3c7c6g1f3f8e7c4b3d7d6b1d2b8a6c2c3e8g8e1g1c8e6b3c2f6d7d3d4a6c7
e2e4e7e5f1c4g8f6d2d3f8c5b1c3c7c6c1g5h7h6g5h4b7b5c4b3d7d6d1e2b8d7c3d1d7f8f2f3f8g6
e2e4e7e5f1c4g8f6d2d4b8c6g1f3d8e7e1g1d7d6b1c3c8g4d4e5c6e5c4e2e8c8c1g5e5f3e2f3g4f3
e2e4e7e5f1c4g8f6d2d4b8c6g1f3f6e4d4e5d8e7d1d5e4c5e1g1h7h6b1c3c6b4d5d1c7c6a2a3b4a6
e2e4e7e5f1c4g8f6d2d4e5d4g1f3f8c5e4e5d7d5e5f6d5c4d1e2c8e6f6g7h8g8c1g5c5e7g5e7e8e7
e2e4e7e5f2f4e5f4g1f3g8e7d2d4d7d5b1c3d5e4c3e4e7g6h2h4d8e7e1f2c8g4h4h5g6h4c1f4b8c6
e2e4e7e5f2f4e5f4g1f3g8f6e4e5f6h5f1e2g7g6d2d4f8g7e1g1d7d6b1c3e8g8f3e1d6e5e2h5g6h5
e2e4e7e5f2f4f8c5g1f3d7d6c2c3c8g4d2d4g4f3g2f3d8h4e1e2c5b6b1a3f7f5a3c4f5e4f4e5d6e5
e2e4e7e5g1f3b8c6b1c3g7g6d2d4e5d4f3d4f8g7c1e3g8f6f1e2e8g8e1g1f8e8d4c6b7c6e2f3c8b7
e2e4e7e5g1f3b8c6b1c3g8f6d2d4e5d4f3d4f8b4d4c6b7c6f1d3d7d5e4d5c6d5e1g1e8g8c1g5c7c6
e2e4e7e5g1f3b8c6b1c3g8f6d2d4e5d4f3d4f8b4d4c6b7c6f1d3d7d5e4d5c6d5e1g1e8g8c1g5c7c6
e2e4e7e5g1f3b8c6b1c3g8f6f1b5c6d4b5a4f8c5e1g1e8g8d2d3c7c6f3d4c5d4c3e2d4b6c1g5h7h6
e2e4e7e5g1f3b8c6b1c3g8f6f1b5d7d6d2d4c8d7e1g1f8e7f1e1e5d4f3d4e8g8b5c6b7c6c1g5h7h6
e2e4e7e5g1f3b8c6b1c3g8f6f1b5d7d6d2d4c8d7e1g1f8e7f1e1e5d4f3d4e8g8d4e2a7a6b5d3f6g4
e2e4e7e5g1f3b8c6b1c3g8f6f1b5d7d6d2d4c8d7e1g1f8e7f1e1e5d4f3d4e8g8d4e2c6e5e2g3d7b5
e2e4e7e5g1f3b8c6b1c3g8f6f1b5f8b4e1g1e8g8c3d5f6d5e4d5e5e4d5c6e4f3d1f3d7c6b5d3b4d6
e2e4e7e5g1f3b8c6b1c3g8f6f1b5f8b4e1g1e8g8d2d3b4c3b2c3d7d6b5c6b7c6c1g5h7h6g5f6d8f6
e2e4e7e5g1f3b8c6b1c3g8f6f1b5f8b4e1g1e8g8d2d3b4c3b2c3d7d6c1g5d8e7f1e1c6d8d3d4d8e6
e2e4e7e5g1f3b8c6b1c3g8f6f1b5f8b4e1g1e8g8d2d3d7d6c1g5b4c3b2c3c6e7b5c4e7g6f3h4g6f4
e2e4e7e5g1f3b8c6b1c3g8f6f1b5f8b4e1g1e8g8d2d3d7d6c1g5b4c3b2c3c6e7b5c4e7g6f3h4g6f4
e2e4e7e5g1f3b8c6b1c3g8f6g2g3d7d5e4d5f6d5f1g2d5c3b2c3f8d6e1g1e8g8a1b1a8b8d2d4h7h6
e2e4e7e5g1f3b8c6b1c3g8f6g2g3f8b4f1g2d7d6d2d3c8g4h2h3g4h5e1g1h7h6c3d5f6d5e4d5c6e7
e2e4e7e5g1f3b8c6c2c3g8f6d2d4f6e4d4d5c6b8f1d3e4f6f3e5d7d6d3b5b8d7e5f3f8e7e1g1e8g8
e2e4e7e5g1f3b8c6d2d4e5d4f3d4d8f6c1e3f8c5c2c3g8e7f1c4c6e5c4e2f6g6e1g1e8g8b1d2d7d5
e2e4e7e5g1f3b8c6d2d4e5d4f3d4d8h4d4b5h4e4c1e3e8d8b1c3e4e5c3d5g8f6b5c7f8d6f2f4e5e4
e2e4e7e5g1f3b8c6d2d4e5d4f3d4f8c5c1e3d8f6c2c3g8e7f1c4e8g8e1g1c5b6c4b3d7d6g1h1c6d4
e2e4e7e5g1f3b8c6d2d4e5d4f3d4f8c5d4b3c5b6b1c3g8f6c1g5d7d6d1d2h7h6g5f4c8e6e1c1f6h5
e2e4e7e5g1f3b8c6d2d4e5d4f3d4f8c5d4c6d8f6d1d2d7c6b1c3c8e6c3a4a8d8f1d3c5d4c2c3b7b5
e2e4e7e5g1f3b8c6d2d4e5d4f3d4f8c5d4c6d8f6d1d2d7c6b1c3c8e6c3a4a8d8f1d3c5d4e1g1a7a6
e2e4e7e5g1f3b8c6d2d4e5d4f3d4f8c5d4c6d8f6d1d2d7c6b1c3c8e6c3a4a8d8f1d3c5d4e1g1f6h4
e2e4e7e5g1f3b8c6d2d4e5d4f3d4f8c5d4c6d8f6d1d2d7c6b1c3c8e6c3a4a8d8f1d3c5d4e1g1g8e7
e2e4e7e5g1f3b8c6d2d4e5d4f3d4f8c5d4c6d8f6d1d2d7c6b1c3c8e6c3a4c5d6d2e3g8h6h2h3e8g8
e2e4e7e5g1f3b8c6d2d4e5d4f3d4f8c5d4c6d8f6d1d2d7c6f1d3c8e6e1g1f6e7d2e2g8f6c1e3c5e3
e2e4e7e5g1f3b8c6d2d4e5d4f3d4f8c5d4f5d8f6b1c3g8e7f5e3e8g8f1d3c6e5d3e2e5g6g2g3d7d6
e2e4e7e5g1f3b8c6d2d4e5d4f3d4g8f6b1c3f8b4d4c6b7c6f1d3d7d5e4d5c6d5e1g1e8g8c1g5c7c6
e2e4e7e5g1f3b8c6d2d4e5d4f3d4g8f6d4c6b7c6e4e5d8e7d1e2f6d5b1d2d5b6c2c4c8b7b2b3e8c8
e2e4e7e5g1f3b8c6d2d4e5d4f3d4g8f6d4c6b7c6e4e5d8e7d1e2f6d5c2c4c8a6b2b3e8c8g2g3d8e8
e2e4e7e5g1f3b8c6d2d4e5d4f3d4g8f6d4c6b7c6e4e5d8e7d1e2f6d5c2c4c8a6b2b3g7g5c1a3d7d6
e2e4e7e5g1f3b8c6d2d4e5d4f3d4g8f6d4c6b7c6e4e5d8e7d1e2f6d5c2c4d5b6b1d2c8b7b2b3e8c8
e2e4e7e5g1f3b8c6d2d4e5d4f3d4g8f6d4c6b7c6e4e5d8e7d1e2f6d5c2c4d5b6b1d2e7e6b2b3a7a5
e2e4e7e5g1f3b8c6f1b5a7a6b5a4b7b5a4b3c6a5e1g1d7d6c2c3a5b3a2b3c8b7d2d3f8e7c3c4e7f6
e2e4e7e5g1f3b8c6f1b5a7a6b5a4b7b5a4b3g8f6e1g1f8e7f1e1d7d6c2c3e8g8h2h3c6a5b3c2c7c5
e2e4e7e5g1f3b8c6f1b5a7a6b5a4d7d6a4c6b7c6d2d4e5d4d1d4g8f6e1g1f8e7e4e5c6c5d4d3d6e5
e2e4e7e5g1f3b8c6f1b5a7a6b5a4d7d6a4c6b7c6d2d4f7f6b1c3g8e7c1e3e7g6d1e2f8e7e1c1c8d7
e2e4e7e5g1f3b8c6f1b5a7a6b5a4d7d6c2c3c8d7d2d4g7g6c1g5f7f6g5e3g8h6e1g1f8g7h2h3h6f7
e2e4e7e5g1f3b8c6f1b5a7a6b5a4d7d6c2c3c8d7d2d4g7g6e1g1f8g7d4d5c6e7a4d7d8d7c3c4h7h6
e2e4e7e5g1f3b8c6f1b5a7a6b5a4d7d6c2c3c8d7d2d4g7g6e1g1f8g7d4d5c6e7a4d7d8d7c3c4h7h6
e2e4e7e5g1f3b8c6f1b5a7a6b5a4d7d6c2c3c8d7d2d4g7g6e1g1f8g7f1e1g8e7d4e5c6e5f3e5g7e5
e2e4e7e5g1f3b8c6f1b5a7a6b5a4d7d6c2c3c8d7d2d4g8e7a4b3h7h6b1a3e7g6a3c4f8e7c4e3e8g8
e2e4e7e5g1f3b8c6f1b5a7a6b5a4d7d6c2c3c8d7d2d4g8e7a4b3h7h6b1d2e7g6d2c4f8e7c4e3e8g8
e2e4e7e5g1f3b8c6f1b5a7a6b5a4d7d6c2c3c8d7d2d4g8e7a4b3h7h6b1d2e7g6d2c4f8e7e1g1e8g8
e2e4e7e5g1f3b8c6f1b5a7a6b5a4d7d6c2c3c8d7d2d4g8e7a4b3h7h6b1d2e7g6d2c4f8e7e1g1e8g8
e2e4e7e5g1f3b8c6f1b5a7a6b5a4d7d6c2c3c8d7d2d4g8e7c1e3h7h6b1d2g7g5d4e5d6e5h2h4g5g4
e2e4e7e5g1f3b8c6f1b5a7a6b5a4d7d6c2c3c8d7d2d4g8e7h2h4h7h6c1e3e5d4c3d4d6d5e4e5b7b5
e2e4e7e5g1f3b8c6f1b5a7a6b5a4d7d6c2c3f7f5e4f5c8f5d2d4e5e4f3g5d6d5f2f3e4e3f3f4f8d6
e2e4e7e5g1f3b8c6f1b5a7a6b5a4d7d6c2c3f7f5e4f5c8f5e1g1f5d3f1e1f8e7a4c2d3c2d1c2g8f6
e2e4e7e5g1f3b8c6f1b5a7a6b5a4d7d6c2c3g8f6e1g1c8d7d2d4f8e7d4d5c6b8a4c2d7g4c3c4b8d7
e2e4e7e5g1f3b8c6f1b5a7a6b5a4d7d6c2c3g8f6e1g1f8e7d2d4c8d7b1d2e8g8f1e1f8e8a2a3e7f8
e2e4e7e5g1f3b8c6f1b5a7a6b5a4d7d6d2d4c8d7a4b3f8e7d4e5d6e5d1d5d7e6d5d8a8d8b3e6f7e6
e2e4e7e5g1f3b8c6f1b5a7a6b5a4d7d6e1g1c8d7c2c4g8f6b1c3f8e7d2d4c6d4f3d4e5d4a4d7f6d7
e2e4e7e5g1f3b8c6f1b5a7a6b5a4f7f5d2d4e5d4e4e5f8c5e1g1g8e7a4b3d7d5e5d6d8d6f1e1h7h6
e2e4e7e5g1f3b8c6f1b5a7a6b5a4g8f6a4c6d7c6b1c3f8d6d2d3c6c5h2h3c8e6c1e3h7h6a2a4c5c4
e2e4e7e5g1f3b8c6f1b5a7a6b5a4g8f6d1e2b7b5a4b3f8e7c2c3d7d5d2d3e8g8c1g5d5e4d3e4f6d7
e2e4e7e5g1f3b8c6f1b5a7a6b5a4g8f6d1e2b7b5a4b3f8e7c2c3e8g8e1g1d7d5d2d3d5e4d3e4c8g4
e2e4e7e5g1f3b8c6f1b5a7a6b5a4g8f6d1e2f8e7d2d3b7b5a4b3e8g8e1g1d7d6c2c3c6a5b3c2c7c5
e2e4e7e5g1f3b8c6f1b5a7a6b5a4g8f6d1e2f8e7e1g1b7b5a4b3d7d6a2a4c8g4c2c3e8g8h2h3c6a5
e2e4e7e5g1f3b8c6f1b5a7a6b5a4g8f6d2d3d7d6c2c3c8d7e1g1g7g6b1d2f8g7f1e1e8g8d2f1b7b5
e2e4e7e5g1f3b8c6f1b5a7a6b5a4g8f6d2d3d7d6c2c3f8e7b1d2c8d7e1g1e8g8f1e1f8e8d2f1h7h6
e2e4e7e5g1f3b8c6f1b5a7a6b5a4g8f6d2d3d7d6c2c3f8e7b1d2e8g8e1g1b7b5a4c2f6h5a2a4b5b4
e2e4e7e5g1f3b8c6f1b5a7a6b5a4g8f6d2d3f8c5c2c3b7b5a4c2d7d5d1e2e8g8c1g5d5e4d3e4h7h6
e2e4e7e5g1f3b8c6f1b5a7a6b5a4g8f6d2d4e5d4e1g1f8e7f1e1e8g8e4e5f6e8c2c3d4c3b1c3d7d6
e2e4e7e5g1f3b8c6f1b5a7a6b5a4g8f6e1g1b7b5a4b3c8b7d2d3f8c5a2a4e8g8c1g5h7h6g5h4g7g5
e2e4e7e5g1f3b8c6f1b5a7a6b5a4g8f6e1g1b7b5a4b3c8b7d2d3f8d6c2c3e8g8f1e1c6a5b3c2f8e8
e2e4e7e5g1f3b8c6f1b5a7a6b5a4g8f6e1g1b7b5a4b3c8b7f1e1f8c5c2c3d7d6d2d4c5b6c1e3e8g8
e2e4e7e5g1f3b8c6f1b5a7a6b5a4g8f6e1g1b7b5a4b3c8b7f1e1f8c5c2c3d7d6d2d4c5b6c1e3e8g8
e2e4e7e5g1f3b8c6f1b5a7a6b5a4g8f6e1g1b7b5a4b3f8c5a2a4a8b8c2c3d7d6d2d4c5b6b1a3e8g8
e2e4e7e5g1f3b8c6f1b5a7a6b5a4g8f6e1g1b7b5a4b3f8c5a2a4c8b7d2d3d7d6b1c3b5b4c3d5c6a5
e2e4e7e5g1f3b8c6f1b5a7a6b5a4g8f6e1g1b7b5a4b3f8c5a2a4c8b7d2d3e8g8b1c3c6a5f3e5a5b3
e2e4e7e5g1f3b8c6f1b5a7a6b5a4g8f6e1g1b7b5a4b3f8c5d2d3d7d6a2a4a8b8a4b5a6b5c1e3e8g8
e2e4e7e5g1f3b8c6f1b5a7a6b5a4g8f6e1g1b7b5a4b3f8e7d1e2e8g8c2c3d7d6f1d1c6a5b3c2c7c5
e2e4e7e5g1f3b8c6f1b5a7a6b5a4g8f6e1g1b7b5a4b3f8e7d2d4d7d6d4e5d6e5d1e2c8g4c2c3e8g8
e2e4e7e5g1f3b8c6f1b5a7a6b5a4g8f6e1g1b7b5a4b3f8e7d2d4d7d6d4e5d6e5d1e2c8g4c2c3e8g8
e2e4e7e5g1f3b8c6f1b5a7a6b5a4g8f6e1g1b7b5a4b3f8e7f1e1d7d6a2a4c8d7c2c3e8g8d2d4h7h6
e2e4e7e5g1f3b8c6f1b5a7a6b5a4g8f6e1g1b7b5a4b3f8e7f1e1e8g8c2c3d7d5e4d5f6d5f3e5c6e5
e2e4e7e5g1f3b8c6f1b5a7a6b5a4g8f6e1g1d7d6a4c6b7c6d2d4e5d4f3d4c6c5d4f3f8e7b1c3e8g8
e2e4e7e5g1f3b8c6f1b5a7a6b5a4g8f6e1g1d7d6f1e1b7b5a4b3c6a5d2d4a5b3a2b3f6d7b3b4f8e7
e2e4e7e5g1f3b8c6f1b5a7a6b5a4g8f6e1g1f6e4d2d4b7b5a4b3d7d5a2a4a8b8a4b5a6b5d4e5c8e6
e2e4e7e5g1f3b8c6f1b5a7a6b5a4g8f6e1g1f6e4d2d4b7b5a4b3d7d5a2a4a8b8a4b5a6b5d4e5c8e6
e2e4e7e5g1f3b8c6f1b5a7a6b5a4g8f6e1g1f6e4d2d4b7b5a4b3d7d5a2a4c6d4f3d4e5d4a4b5f8c5
e2e4e7e5g1f3b8c6f1b5a7a6b5a4g8f6e1g1f6e4d2d4b7b5a4b3d7d5a2a4c6d4f3d4e5d4d1d4c8e6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e2e4e7e5g1f3b8c6f1b5a7a6b5a4g8f6e1g1f6e4d2d4b7b5a4b3d7d5d4e5c8e6b1d2e4c5c2c3f8e7
e2e4e7e5g1f3b8c6f1b5a7a6b5a4g8f6e1g1f6e4d2d4b7b5a4b3d7d5d4e5c8e6b1d2e4c5c2c3f8e7
e2e4e7e5g1f3b8c6f1b5a7a6b5a4g8f6e1g1f6e4d2d4b7b5a4b3d7d5d4e5c8e6b1d2e4c5c2c3g7g6
e2e4e7e5g1f3b8c6f1b5a7a6b5a4g8f6e1g1f6e4d2d4b7b5a4b3d7d5d4e5c8e6c1e3f8c5d1e2d8e7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e2e4e7e5g1f3b8c6f1b5a7a6b5a4g8f6e1g1f6e4d2d4b7b5a4b3d7d5d4e5c8e6c1e3f8e7c2c3e4c5
e2e4e7e5g1f3b8c6f1b5a7a6b5a4g8f6e1g1f6e4d2d4b7b5a4b3d7d5d4e5c8e6c1e3f8e7c2c3e4c5
e2e4e7e5g1f3b8c6f1b5a7a6b5a4g8f6e1g1f6e4d2d4b7b5a4b3d7d5d4e5c8e6c2c3e4c5b3c2e6g4
e2e4e7e5g1f3b8c6f1b5a7a6b5a4g8f6e1g1f6e4d2d4b7b5a4b3d7d5d4e5c8e6c2c3e4c5b3c2e6g4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e2e4e7e5g1f3b8c6f1b5a7a6b5a4g8f6e1g1f6e4d2d4b7b5a4b3d7d5d4e5c8e6c2c3f8e7a2a4b5b4
e2e4e7e5g1f3b8c6f1b5a7a6b5a4g8f6e1g1f6e4d2d4b7b5a4b3d7d5d4e5c8e6c2c3f8e7b1d2e4c5
e2e4e7e5g1f3b8c6f1b5a7a6b5a4g8f6e1g1f6e4d2d4b7b5a4b3d7d5d4e5c8e6c2c3f8e7b1d2e8g8
e2e4e7e5g1f3b8c6f1b5a7a6b5a4g8f6e1g1f6e4d2d4b7b5a4b3d7d5d4e5c8e6c2c3f8e7b3c2e4c5
e2e4e7e5g1f3b8c6f1b5a7a6b5a4g8f6e1g1f6e4d2d4b7b5a4b3d7d5d4e5c8e6c2c3f8e7c1e3e4c5
e2e4e7e5g1f3b8c6f1b5a7a6b5a4g8f6e1g1f6e4d2d4b7b5a4b3d7d5d4e5c8e6c2c3f8e7c1e3e4c5
e2e4e7e5g1f3b8c6f1b5a7a6b5a4g8f6e1g1f6e4d2d4b7b5a4b3d7d5d4e5c8e6c2c3f8e7c1e3e8g8
e2e4e7e5g1f3b8c6f1b5a7a6b5a4g8f6e1g1f6e4d2d4b7b5a4b3d7d5d4e5c8e6c2c3f8e7c1e3e8g8
e2e4e7e5g1f3b8c6f1b5a7a6b5a4g8f6e1g1f6e4d2d4b7b5a4b3d7d5d4e5c8e6d1e2e4c5f1d1b5b4
e2e4e7e5g1f3b8c6f1b5a7a6b5a4g8f6e1g1f6e4d2d4b7b5a4b3d7d5d4e5c8e6d1e2e4c5f1d1c5b3
e2e4e7e5g1f3b8c6f1b5a7a6b5a4g8f6e1g1f6e4d2d4b7b5a4b3d7d5d4e5c8e6d1e2e4c5f1d1c5b3
e2e4e7e5g1f3b8c6f1b5a7a6b5a4g8f6e1g1f6e4d2d4b7b5a4b3d7d5d4e5c8e6d1e2f8c5c1e3d8e7
e2e4e7e5g1f3b8c6f1b5a7a6b5a4g8f6e1g1f6e4d2d4b7b5a4b3d7d5d4e5c8e6d1e2f8e7f1d1e4c5
e2e4e7e5g1f3b8c6f1b5a7a6b5a4g8f6e1g1f6e4d2d4b7b5a4b3d7d5d4e5c8e6d1e2f8e7f1d1e4c5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e2e4e7e5g1f3b8c6f1b5a7a6b5a4g8f6e1g1f6e4d2d4b7b5a4b3d7d5f3e5c6e5d4e5c7c6b1d2e4d2
e2e4e7e5g1f3b8c6f1b5a7a6b5a4g8f6e1g1f6e4d2d4b7b5a4b3d7d5f3e5c6e5d4e5c7c6c2c3f8c5
e2e4e7e5g1f3b8c6f1b5a7a6b5a4g8f6e1g1f6e4f1e1e4c5b1c3f8e7c3d5e8g8a4c6d7c6d5e7d8e7
e2e4e7e5g1f3b8c6f1b5a7a6b5a4g8f6e1g1f8c5c2c3b7b5a4b3d7d6a2a4c8g4d2d3e8g8h2h3g4f3
e2e4e7e5g1f3b8c6f1b5a7a6b5a4g8f6e1g1f8e7a4c6d7c6d1e2c8g4h2h3g4f3e2f3e8g8d2d3f6d7
e2e4e7e5g1f3b8c6f1b5a7a6b5a4g8f6e1g1f8e7a4c6d7c6d1e2c8g4h2h3g4f3e2f3e8g8d2d3f6d7
e2e4e7e5g1f3b8c6f1b5a7a6b5a4g8f6e1g1f8e7a4c6d7c6d2d3d8d6b1d2c8e6b2b3f6d7c1b2c6c5
e2e4e7e5g1f3b8c6f1b5a7a6b5a4g8f6e1g1f8e7a4c6d7c6d2d3f6d7b1c3e8g8c1e3c6c5c3d5e7d6
e2e4e7e5g1f3b8c6f1b5a7a6b5a4g8f6e1g1f8e7a4c6d7c6d2d3f6d7b1d2e8g8d2c4f7f6f3h4d7c5
e2e4e7e5g1f3b8c6f1b5a7a6b5a4g8f6e1g1f8e7a4c6d7c6d2d3f6d7b2b3e8g8c1b2f7f6b1c3d7c5
e2e4e7e5g1f3b8c6f1b5a7a6b5a4g8f6e1g1f8e7a4c6d7c6f3e5f6e4d2d4e8g8c1e3f7f6e5d3c8f5
e2e4e7e5g1f3b8c6f1b5a7a6b5a4g8f6e1g1f8e7b1c3b7b5a4b3d7d6c3d5c6a5d5e7d8e7d2d4c8b7
e2e4e7e5g1f3b8c6f1b5a7a6b5a4g8f6e1g1f8e7b1c3d7d6a4c6b7c6d2d4f6d7d4e5d6e5c1e3e7d6
e2e4e7e5g1f3b8c6f1b5a7a6b5a4g8f6e1g1f8e7b1c3d7d6a4c6b7c6d2d4f6d7d4e5d6e5c3a4e8g8
e2e4e7e5g1f3b8c6f1b5a7a6b5a4g8f6e1g1f8e7d1e2b7b5a4b3e8g8c2c3d7d5d2d3d5d4b1d2e7c5
e2e4e7e5g1f3b8c6f1b5a7a6b5a4g8f6e1g1f8e7d1e2b7b5a4b3e8g8c2c3d7d5d2d3d5d4c3d4c6d4
e2e4e7e5g1f3b8c6f1b5a7a6b5a4g8f6e1g1f8e7d1e2b7b5a4b3e8g8c2c3d7d5d2d3d5d4c3d4c6d4
e2e4e7e5g1f3b8c6f1b5a7a6b5a4g8f6e1g1f8e7d1e2b7b5a4b3e8g8c2c3d7d5d2d3f8e8f1d1c8b7
e2e4e7e5g1f3b8c6f1b5a7a6b5a4g8f6e1g1f8e7d1e2b7b5a4b3e8g8c2c3d7d6d2d4c8g4f1d1e5d4
e2e4e7e5g1f3b8c6f1b5a7a6b5a4g8f6e1g1f8e7d2d3b7b5a4b3d7d6a2a4c8b7b1c3b5b4c3d5c6a5
e2e4e7e5g1f3b8c6f1b5a7a6b5a4g8f6e1g1f8e7d2d3d7d6c2c3e8g8f1e1b7b5a4c2d6d5e4d5d8d5
e2e4e7e5g1f3b8c6f1b5a7a6b5a4g8f6e1g1f8e7d2d3d7d6c2c3e8g8f1e1f6d7a4c2e7f6b1d2d7b6
e2e4e7e5g1f3b8c6f1b5a7a6b5a4g8f6e1g1f8e7d2d4e5d4e4e5f6e4f3d4e8g8d4f5d7d5a4c6b7c6
e2e4e7e5g1f3b8c6f1b5a7a6b5a4g8f6e1g1f8e7d2d4e5d4e4e5f6e4f3d4e8g8d4f5d7d5f5e7c6e7
e2e4e7e5g1f3b8c6f1b5a7a6b5a4g8f6e1g1f8e7f1e1b7b5a4b3d7d6c2c3c6a5b3c2c7c5d2d4d8c7
e2e4e7e5g1f3b8c6f1b5a7a6b5a4g8f6e1g1f8e7f1e1b7b5a4b3d7d6c2c3c6a5b3c2c7c5d2d4d8c7
e2e4e7e5g1f3b8c6f1b5a7a6b5a4g8f6e1g1f8e7f1e1b7b5a4b3d7d6c2c3c6a5b3c2c7c5d2d4d8c7
e2e4e7e5g1f3b8c6f1b5a7a6b5a4g8f6e1g1f8e7f1e1b7b5a4b3d7d6c2c3c8g4d2d3c6a5b3c2c7c5
e2e4e7e5g1f3b8c6f1b5a7a6b5a4g8f6e1g1f8e7f1e1b7b5a4b3d7d6c2c3e8g8a2a4c8g4d2d3c6a5
e2e4e7e5g1f3b8c6f1b5a7a6b5a4g8f6e1g1f8e7f1e1b7b5a4b3d7d6c2c3e8g8d2d3c6a5b3c2c7c5
e2e4e7e5g1f3b8c6f1b5a7a6b5a4g8f6e1g1f8e7f1e1b7b5a4b3d7d6c2c3e8g8d2d3c6a5b3c2c7c5
e2e4e7e5g1f3b8c6f1b5a7a6b5a4g8f6e1g1f8e7f1e1b7b5a4b3d7d6c2c3e8g8d2d4c8g4c1e3e5d4
e2e4e7e5g1f3b8c6f1b5a7a6b5a4g8f6e1g1f8e7f1e1b7b5a4b3d7d6c2c3e8g8d2d4c8g4c1e3e5d4
e2e4e7e5g1f3b8c6f1b5a7a6b5a4g8f6e1g1f8e7f1e1b7b5a4b3d7d6c2c3e8g8d2d4c8g4c1e3e5d4
e2e4e7e5g1f3b8c6f1b5a7a6b5a4g8f6e1g1f8e7f1e1b7b5a4b3d7d6c2c3e8g8d2d4c8g4d4d5c6a5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e2e4e7e5g1f3b8c6f1b5a7a6b5a4g8f6e1g1f8e7f1e1b7b5a4b3d7d6c2c3e8g8h2h3c6b8d2d4c8b7
e2e4e7e5g1f3b8c6f1b5a7a6b5a4g8f6e1g1f8e7f1e1b7b5a4b3d7d6c2c3e8g8h2h3c6b8d2d4c8b7
e2e4e7e5g1f3b8c6f1b5a7a6b5a4g8f6e1g1f8e7f1e1b7b5a4b3d7d6c2c3e8g8h2h3c8b7d2d3f8e8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e2e4e7e5g1f3b8c6f1b5a7a6b5a4g8f6e1g1f8e7f1e1b7b5a4b3d7d6c2c3e8g8h2h3d8d7d2d4f8e8
e2e4e7e5g1f3b8c6f1b5a7a6b5a4g8f6e1g1f8e7f1e1b7b5a4b3d7d6c2c3e8g8h2h3f6d7d2d4d7b6
e2e4e7e5g1f3b8c6f1b5a7a6b5a4g8f6e1g1f8e7f1e1b7b5a4b3d7d6c2c3e8g8h2h3f6d7d2d4d7b6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e2e4e7e5g1f3b8c6f1b5a7a6b5a4g8f6e1g1f8e7f1e1b7b5a4b3e8g8a2a4b5b4c2c3d7d6a4a5b4c3
e2e4e7e5g1f3b8c6f1b5a7a6b5a4g8f6e1g1f8e7f1e1b7b5a4b3e8g8a2a4b5b4d2d3d7d6a4a5c8e6
e2e4e7e5g1f3b8c6f1b5a7a6b5a4g8f6e1g1f8e7f1e1b7b5a4b3e8g8a2a4b5b4d2d3d7d6a4a5c8e6
e2e4e7e5g1f3b8c6f1b5a7a6b5a4g8f6e1g1f8e7f1e1b7b5a4b3e8g8a2a4c8b7d2d3d7d6b1d2f6d7
e2e4e7e5g1f3b8c6f1b5a7a6b5a4g8f6e1g1f8e7f1e1b7b5a4b3e8g8a2a4c8b7d2d3d7d6b1d2f8e8
e2e4e7e5g1f3b8c6f1b5a7a6b5a4g8f6e1g1f8e7f1e1b7b5a4b3e8g8a2a4c8b7d2d3d7d6c2c3c6b8
e2e4e7e5g1f3b8c6f1b5a7a6b5a4g8f6e1g1f8e7f1e1b7b5a4b3e8g8a2a4c8b7d2d3f8e8b1d2e7f8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e2e4e7e5g1f3b8c6f1b5a7a6b5a4g8f6e1g1f8e7f1e1b7b5a4b3e8g8c2c3d7d6d2d3c6a5b3c2c7c5
e2e4e7e5g1f3b8c6f1b5a7a6b5a4g8f6e1g1f8e7f1e1b7b5a4b3e8g8c2c3d7d6d2d3f6d7b1d2d7b6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e2e4e7e5g1f3b8c6f1b5a7a6b5a4g8f6e1g1f8e7f1e1b7b5a4b3e8g8c2c3d7d6h2h3c6b8d2d4b8d7
e2e4e7e5g1f3b8c6f1b5a7a6b5a4g8f6e1g1f8e7f1e1b7b5a4b3e8g8c2c3d7d6h2h3c8b7d2d4c6b8
e2e4e7e5g1f3b8c6f1b5a7a6b5a4g8f6e1g1f8e7f1e1b7b5a4b3e8g8c2c3d7d6h2h3c8b7d2d4f8e8
e2e4e7e5g1f3b8c6f1b5a7a6b5a4g8f6e1g1f8e7f1e1b7b5a4b3e8g8c2c3d7d6h2h3c8e6d2d4e6b3
e2e4e7e5g1f3b8c6f1b5a7a6b5a4g8f6e1g1f8e7f1e1b7b5a4b3e8g8c2c3d7d6h2h3d8d7d2d4f8e8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e2e4e7e5g1f3b8c6f1b5a7a6b5a4g8f6e1g1f8e7f1e1b7b5a4b3e8g8c2c3d7d6h2h3f6d7d2d4e7f6
e2e4e7e5g1f3b8c6f1b5a7a6b5a4g8f6e1g1f8e7f1e1b7b5a4b3e8g8d2d3d7d6c2c3c6a5b3c2c7c5
e2e4e7e5g1f3b8c6f1b5a7a6b5a4g8f6e1g1f8e7f1e1b7b5a4b3e8g8d2d3d7d6c2c3c6a5b3c2c7c5
e2e4e7e5g1f3b8c6f1b5a7a6b5a4g8f6e1g1f8e7f1e1b7b5a4b3e8g8d2d3d7d6c2c3c6a5b3c2c7c5
e2e4e7e5g1f3b8c6f1b5a7a6b5a4g8f6e1g1f8e7f1e1b7b5a4b3e8g8d2d4d7d6c2c3c8g4c1e3e5d4
e2e4e7e5g1f3b8c6f1b5a7a6b5a4g8f6e1g1f8e7f1e1b7b5a4b3e8g8d2d4d7d6c2c3c8g4d4d5c6a5
e2e4e7e5g1f3b8c6f1b5a7a6b5a4g8f6e1g1f8e7f1e1b7b5a4b3e8g8d2d4d7d6c2c3c8g4h2h3g4f3
e2e4e7e5g1f3b8c6f1b5a7a6b5a4g8f6e1g1f8e7f1e1b7b5a4b3e8g8h2h3c8b7d2d3d7d6c2c3c6b8
e2e4e7e5g1f3b8c6f1b5a7a6b5a4g8f6e1g1f8e7f1e1b7b5a4b3e8g8h2h3d7d6c2c3c6b8d2d4b8d7
e2e4e7e5g1f3b8c6f1b5a7a6b5a4g8f6e1g1f8e7f1e1d7d6a4c6b7c6d2d4e5d4f3d4c8d7c1g5e8g8
e2e4e7e5g1f3b8c6f1b5a7a6b5a4g8f6e1g1f8e7f1e1d7d6a4c6b7c6d2d4f6d7d4e5d6e5b1d2f7f6
e2e4e7e5g1f3b8c6f1b5a7a6b5a4g8f6e1g1f8e7f1e1d7d6c2c3c8g4d2d4f6d7c1e3f7f5e4f5g4f5
e2e4e7e5g1f3b8c6f1b5a7a6b5c6b7c6f3e5d8e7d2d4f7f6e5f3e7e4d1e2e4e2e1e2a6a5c1f4c8a6
e2e4e7e5g1f3b8c6f1b5a7a6b5c6d7c6b1c3c8g4h2h3g4f3d1f3g8e7d2d3c6c5f3g3e7g6c1e3f8d6
e2e4e7e5g1f3b8c6f1b5a7a6b5c6d7c6b1c3f7f6d2d4e5d4d1d4d8d4f3d4c8d7c1e3e8c8e1c1g8e7
e2e4e7e5g1f3b8c6f1b5a7a6b5c6d7c6b1c3f7f6d2d4e5d4d1d4f8d6c1e3g8e7f3d2c6c5d4d3b7b5
e2e4e7e5g1f3b8c6f1b5a7a6b5c6d7c6d2d4e5d4d1d4c8g4b1c3d8d4f3d4e8c8c1e3f8b4d4e2g4e2
e2e4e7e5g1f3b8c6f1b5a7a6b5c6d7c6d2d4e5d4d1d4c8g4b1c3d8d4f3d4e8c8d4e2f8c5f2f3g4e6
e2e4e7e5g1f3b8c6f1b5a7a6b5c6d7c6d2d4e5d4d1d4d8d4f3d4c6c5d4e2c8d7b1c3e8c8c1f4d7c6
e2e4e7e5g1f3b8c6f1b5a7a6b5c6d7c6d2d4e5d4d1d4d8d4f3d4c6c5d4e2c8d7b2b3d7c6f2f3f8e7
e2e4e7e5g1f3b8c6f1b5a7a6b5c6d7c6e1g1c8g4h2h3h7h5d2d3d8f6b1d2g8e7d2c4g4f3d1f3f6f3
e2e4e7e5g1f3b8c6f1b5a7a6b5c6d7c6e1g1d8d6b1a3b7b5c2c4g8f6d1e2c8g4f1d1f8e7d2d3d6e6
e2e4e7e5g1f3b8c6f1b5a7a6b5c6d7c6e1g1d8d6b1a3c8e6d1e2f7f6f1d1g7g5d2d4g5g4f3e1e8c8
e2e4e7e5g1f3b8c6f1b5a7a6b5c6d7c6e1g1d8d6d2d3f7f6c1e3c8g4b1d2e8c8a1b1g8e7b2b4g7g5
e2e4e7e5g1f3b8c6f1b5a7a6b5c6d7c6e1g1d8d6d2d4e5d4f3d4c8d7c1e3e8c8b1d2g8h6h2h3d6g6
e2e4e7e5g1f3b8c6f1b5a7a6b5c6d7c6e1g1f7f6d2d4c8g4c2c3f8d6d4e5f6e5d1b3g4f3g2f3b7b6
e2e4e7e5g1f3b8c6f1b5a7a6b5c6d7c6e1g1f7f6d2d4c8g4d4e5d8d1f1d1f6e5b1d2e8c8d1e1f8d6
e2e4e7e5g1f3b8c6f1b5a7a6b5c6d7c6e1g1f7f6d2d4c8g4d4e5d8d1f1d1f6e5d1d3f8d6b1d2g8f6
e2e4e7e5g1f3b8c6f1b5a7a6b5c6d7c6e1g1f7f6d2d4e5d4f3d4c6c5d4b3d8d1f1d1c8g4f2f3g4e6
e2e4e7e5g1f3b8c6f1b5a7a6b5c6d7c6e1g1f7f6d2d4e5d4f3d4c6c5d4e2d8d1f1d1c8d7b1c3g8e7
e2e4e7e5g1f3b8c6f1b5a7a6b5c6d7c6e1g1g8e7f3e5d8d4d1h5g7g6h5g5f8g7e5d3f7f5e4e5c6c5
e2e4e7e5g1f3b8c6f1b5c6d4f3d4e5d4e1g1c7c6b5c4g8f6d2d3d7d5e4d5f6d5f1e1c8e6b1d2f8b4
e2e4e7e5g1f3b8c6f1b5c6d4f3d4e5d4e1g1c7c6b5c4g8f6f1e1d7d6d2d3f8e7b1d2e8g8d2f3c6c5
e2e4e7e5g1f3b8c6f1b5d7d6b1c3a7a6b5c4c8e6c4e6f7e6d2d4e5d4f3d4c6d4d1d4g8e7c1g5e7c6
e2e4e7e5g1f3b8c6f1b5d7d6b1c3c8d7d2d4g8e7c1g5f7f6g5e3e7g6d1d2a7a6b5a4b7b5a4b3c6a5
e2e4e7e5g1f3b8c6f1b5d7d6c2c3c8d7e1g1g8e7d2d4e7g6d4d5c6b8b5d7b8d7b1a3f8e7a3c2d7c5
e2e4e7e5g1f3b8c6f1b5d7d6d2d4c8d7b1c3g8e7b5c4c6d4f3d4e5d4d1d4e7c6d4e3c6e5c4b3c7c6
e2e4e7e5g1f3b8c6f1b5d7d6d2d4c8d7b1c3g8e7b5c4e5d4f3d4c6d4d1d4e7c6d4e3c6e5c4b3d7e6
e2e4e7e5g1f3b8c6f1b5d7d6d2d4c8d7b1c3g8e7b5c4e5d4f3d4c6d4d1d4e7c6d4e3d7e6c3d5f8e7
e2e4e7e5g1f3b8c6f1b5d7d6d2d4c8d7b1c3g8e7c1e3e7g6d1d2f8e7e1c1a7a6b5e2e5d4f3d4c6d4
e2e4e7e5g1f3b8c6f1b5d7d6d2d4c8d7b1c3g8e7c1g5f7f6g5e3e7c8c3e2f8e7c2c3e8g8b5d3c8b6
e2e4e7e5g1f3b8c6f1b5d7d6d2d4c8d7d4e5d6e5e1g1f8d6b1c3g8e7c1g5f7f6g5e3e8g8b5c4g8h8
e2e4e7e5g1f3b8c6f1b5f7f5b1c3f5e4c3e4d7d5f3e5d5e4e5c6d8g5d1e2g8f6f2f4g5f4c6e5c7c6
e2e4e7e5g1f3b8c6f1b5f7f5b1c3f5e4c3e4d7d5f3e5d5e4e5c6d8g5d1e2g8f6f2f4g5h4g2g3h4h3
e2e4e7e5g1f3b8c6f1b5f7f5b1c3f5e4c3e4g8f6d1e2d7d5e4f6g7f6d2d4f8g7d4e5e8g8e5e6f8e8
e2e4e7e5g1f3b8c6f1b5f7f5d2d3f5e4d3e4g8f6e1g1d7d6b1c3f8e7a2a3c8g4h2h3g4f3d1f3e8g8
e2e4e7e5g1f3b8c6f1b5f7f5d2d3f5e4d3e4g8f6e1g1f8c5b1c3d7d6c1e3c5b6c3d5e8g8e3g5c8e6
e2e4e7e5g1f3b8c6f1b5f8b4e1g1g8e7c2c3b4a5b5c6e7c6b2b4a5b6b4b5c6a5f3e5e8g8d2d4d7d5
e2e4e7e5g1f3b8c6f1b5f8c5c2c3f7f5d2d4f5e4d4c5e4f3d1f3g8f6c1g5e8g8e1g1d8e7b5c4g8h8
e2e4e7e5g1f3b8c6f1b5f8c5c2c3g8e7d2d4e5d4c3d4c5b4c1d2b4d2d1d2a7a6b5a4d7d5e4d5d8d5
e2e4e7e5g1f3b8c6f1b5f8c5c2c3g8e7d2d4e5d4c3d4c5b4c1d2b4d2d1d2d7d5e4d5e7d5b5c6b7c6
e2e4e7e5g1f3b8c6f1b5f8c5c2c3g8e7e1g1e7g6d2d4e5d4c3d4c5b6b1c3e8g8a2a4a7a6b5c4h7h6
e2e4e7e5g1f3b8c6f1b5f8c5c2c3g8f6d2d4e5d4e4e5f6e4c3d4c5b4b1d2e8g8e1g1d7d5d1a4b4d2
e2e4e7e5g1f3b8c6f1b5f8c5e1g1c6d4f3d4c5d4c2c3d4b6d2d4c7c6b5c4d7d6d1b3d8c7d4e5d6e5
e2e4e7e5g1f3b8c6f1b5g7g6c2c3a7a6b5a4d7d6d2d4c8d7c1g5f7f6g5e3g8h6e1g1f8g7h2h3h6f7
e2e4e7e5g1f3b8c6f1b5g7g6c2c3a7a6b5a4d7d6d2d4c8d7c1g5f7f6g5e3g8h6h2h3f8g7b1d2d8e7
e2e4e7e5g1f3b8c6f1b5g7g6c2c3a7a6b5a4d7d6d2d4c8d7c1g5f7f6g5e3g8h6h2h3f8g7b1d2h6f7
e2e4e7e5g1f3b8c6f1b5g7g6c2c3a7a6b5c4d7d6d2d4f8g7c1g5d8d7d4e5d6e5d1e2g8f6b1a3e8g8
e2e4e7e5g1f3b8c6f1b5g8f6b1c3f8b4e1g1d7d6c3d5b4c5d2d4e5d4f3d4c5d4d1d4e8g8d5f6d8f6
e2e4e7e5g1f3b8c6f1b5g8f6b1c3f8b4e1g1e8g8d2d3b4c3b2c3d7d6c1g5d8e7f1e1c6d8d3d4d8e6
e2e4e7e5g1f3b8c6f1b5g8f6b1c3f8b4e1g1e8g8d2d3d7d6c1g5c8e6d3d4e5d4f3d4h7h6g5h4c6e5
e2e4e7e5g1f3b8c6f1b5g8f6d1e2a7a6b5a4f8e7e1g1b7b5a4b3e8g8a2a4b5b4d2d3d7d6b1d2c8g4
e2e4e7e5g1f3b8c6f1b5g8f6d1e2f8c5c2c3e8g8e1g1f8e8d2d3h7h6h2h3d7d6c1e3c8d7e3c5d6c5
e2e4e7e5g1f3b8c6f1b5g8f6d2d3d7d6c2c3c8d7b5a4g7g6b1d2f8g7d2c4e8g8c4e3c6e7a4b3c7c6
e2e4e7e5g1f3b8c6f1b5g8f6d2d3d7d6c2c3g7g6b1d2f8g7d2f1e8g8b5a4d6d5d1e2d8d6a4c2b7b6
e2e4e7e5g1f3b8c6f1b5g8f6d2d3d7d6c2c3g7g6b1d2f8g7d2f1e8g8b5a4f6d7f1e3d7c5a4c2c5e6
e2e4e7e5g1f3b8c6f1b5g8f6d2d3d7d6c2c3g7g6b1d2f8g7d2f1e8g8f1e3d6d5d1c2a7a6b5a4d5e4
e2e4e7e5g1f3b8c6f1b5g8f6d2d3d7d6c2c3g7g6d3d4c8d7b1d2f8g7d4e5c6e5f3e5d6e5d1e2e8g8
e2e4e7e5g1f3b8c6f1b5g8f6d2d3d7d6c2c3g7g6d3d4c8d7b1d2f8g7d4e5c6e5f3e5d6e5d1e2e8g8
e2e4e7e5g1f3b8c6f1b5g8f6d2d4e5d4e1g1f8e7e4e5f6e4f3d4e8g8d4f5d7d5b5c6b7c6f5e7d8e7
e2e4e7e5g1f3b8c6f1b5g8f6e1g1d7d6d2d4c8d7b1c3e5d4f3d4f8e7b2b3c6d4d1d4d7b5c3b5f6d7
e2e4e7e5g1f3b8c6f1b5g8f6e1g1d7d6d2d4c8d7b1c3f8e7b5c6d7c6d1d3e5d4f3d4c6d7c1g5e8g8
e2e4e7e5g1f3b8c6f1b5g8f6e1g1d7d6d2d4c8d7b1c3f8e7b5c6d7c6d1d3e5d4f3d4e8g8c1f4f6d7
e2e4e7e5g1f3b8c6f1b5g8f6e1g1d7d6d2d4c8d7b1c3f8e7c1g5e8g8d4e5c6e5b5d7f6d7g5e7e5f3
e2e4e7e5g1f3b8c6f1b5g8f6e1g1d7d6d2d4c8d7b1c3f8e7f1e1e5d4f3d4c6d4d1d4d7b5c3b5e8g8
e2e4e7e5g1f3b8c6f1b5g8f6e1g1d7d6d2d4c8d7b1c3f8e7f1e1e5d4f3d4e8g8b5c6b7c6c1g5f8e8
e2e4e7e5g1f3b8c6f1b5g8f6e1g1d7d6d2d4c8d7b1c3f8e7f1e1e5d4f3d4e8g8b5f1f8e8f2f3e7f8
e2e4e7e5g1f3b8c6f1b5g8f6e1g1d7d6d2d4c8d7b1c3f8e7f1e1e5d4f3d4e8g8d4c6d7c6b5c6b7c6
e2e4e7e5g1f3b8c6f1b5g8f6e1g1d7d6d2d4c8d7f1e1e5d4f3d4f8e7b1c3e8g8b5c6b7c6c1g5f8e8
e2e4e7e5g1f3b8c6f1b5g8f6e1g1d7d6f1e1f8e7d2d4e5d4f3d4c8d7b1c3e8g8b5c6b7c6c1g5f8e8
e2e4e7e5g1f3b8c6f1b5g8f6e1g1f6e4d2d4e4d6b5c6d7c6d4e5d6f5d1d8e8d8b1c3d8e8b2b3c8e6
e2e4e7e5g1f3b8c6f1b5g8f6e1g1f6e4d2d4e4d6b5c6d7c6d4e5d6f5d1d8e8d8b2b3d8e8c1b2a7a5
e2e4e7e5g1f3b8c6f1b5g8f6e1g1f6e4d2d4e4d6b5c6d7c6d4e5d6f5d1d8e8d8f1d1d8e8b1c3c8e6
e2e4e7e5g1f3b8c6f1b5g8f6e1g1f6e4d2d4e4d6b5c6d7c6d4e5d6f5d1d8e8d8f1d1d8e8b1c3f5e7
e2e4e7e5g1f3b8c6f1b5g8f6e1g1f6e4d2d4e4d6b5c6d7c6d4e5d6f5d1d8e8d8f1d1d8e8b1c3h7h6
e2e4e7e5g1f3b8c6f1b5g8f6e1g1f6e4d2d4f8e7d1e2d7d5f3e5c8d7b5c6d7c6f1e1c6d7f2f3e4d6
e2e4e7e5g1f3b8c6f1b5g8f6e1g1f6e4d2d4f8e7d1e2e4d6b5c6b7c6d4e5d6b7b1c3e8g8f1e1b7c5
e2e4e7e5g1f3b8c6f1b5g8f6e1g1f6e4d2d4f8e7d1e2e4d6b5c6b7c6d4e5d6b7b1c3e8g8f1e1b7c5
e2e4e7e5g1f3b8c6f1b5g8f6e1g1f6e4d2d4f8e7d1e2e4d6b5c6b7c6d4e5d6b7f1e1e8g8b1c3b7c5
e2e4e7e5g1f3b8c6f1b5g8f6e1g1f6e4d2d4f8e7d1e2e4d6b5c6b7c6d4e5d6b7f1e1e8g8b1c3b7c5
e2e4e7e5g1f3b8c6f1b5g8f6e1g1f6e4d2d4f8e7f1e1e4d6b5c6d7c6d4e5d6f5d1d8e7d8b1c3c8e6
e2e4e7e5g1f3b8c6f1b5g8f6e1g1f6e4f1e1e4d6f3e5c6e5e1e5f8e7b1c3e8g8b5d3e7f6e5e3g7g6
e2e4e7e5g1f3b8c6f1b5g8f6e1g1f6e4f1e1e4d6f3e5c6e5e1e5f8e7b5f1e8g8d2d4e7f6e5e1f8e8
e2e4e7e5g1f3b8c6f1b5g8f6e1g1f6e4f1e1e4d6f3e5f8e7b5c6d7c6d1e2c8e6d2d3d6f5b1d2e8g8
e2e4e7e5g1f3b8c6f1b5g8f6e1g1f6e4f1e1e4d6f3e5f8e7b5d3e8g8b1c3c6e5e1e5c7c6b2b3d6e8
e2e4e7e5g1f3b8c6f1b5g8f6e1g1f6e4f1e1e4d6f3e5f8e7b5d3e8g8b1c3c6e5e1e5c7c6b2b3f8e8
e2e4e7e5g1f3b8c6f1b5g8f6e1g1f6e4f1e1e4d6f3e5f8e7b5d3e8g8d1h5f7f5b1c3c6e5e1e5g7g6
e2e4e7e5g1f3b8c6f1b5g8f6e1g1f8c5f3e5f6e4d1e2c6e5d2d4c5e7d4e5e4c5e2g4e8g8c1h6c5e6
e2e4e7e5g1f3b8c6f1b5g8f6e1g1f8e7f1e1d7d6b5c6b7c6d2d4e5d4f3d4c8d7b1c3e8g8b2b3f8e8
e2e4e7e5g1f3b8c6f1b5g8f6e1g1f8e7f1e1d7d6b5c6b7c6d2d4e5d4f3d4c8d7b1c3e8g8d1d3f8e8
e2e4e7e5g1f3b8c6f1b5g8f6e1g1f8e7f1e1d7d6c2c3e8g8d2d4c8d7b5a4d8e8a4c2d7g4c1e3e5d4
e2e4e7e5g1f3b8c6f1b5g8f6e1g1f8e7f1e1d7d6d2d4e5d4f3d4c8d7b1c3e8g8d4f3c6e5b5d7e5f3
e2e4e7e5g1f3b8c6f1c4d7d6d2d4e5d4f3d4g8f6d4c6b7c6b1c3f8e7e1g1e8g8c1f4f6d7f4g3a8b8
e2e4e7e5g1f3b8c6f1c4f8c5b1c3g8f6d2d3d7d6c1e3c5e3f2e3c6a5c4b3a5b3a2b3f6g4d1e2f7f6
e2e4e7e5g1f3b8c6f1c4f8c5b2b4c5b4c2c3b4a5e1g1d7d6d2d4c8d7d1b3d8f6d4e5d6e5f1d1h7h6
e2e4e7e5g1f3b8c6f1c4f8c5b2b4c5b4c2c3b4a5e1g1d7d6d2d4c8d7d1b3d8f6d4e5d6e5f1d1h7h6
e2e4e7e5g1f3b8c6f1c4f8c5b2b4c5b4c2c3b4a5e1g1d7d6d2d4c8g4c4b5e5d4c3d4g4d7c1b2c6e7
e2e4e7e5g1f3b8c6f1c4f8c5b2b4c5b4c2c3b4a5e1g1d7d6d2d4c8g4c4b5e5d4c3d4g4d7c1b2g8f6
e2e4e7e5g1f3b8c6f1c4f8c5b2b4c5b4c2c3b4a5e1g1d7d6d2d4c8g4c4b5e5d4c3d4g4d7c1b2g8f6
e2e4e7e5g1f3b8c6f1c4f8c5b2b4c5b4c2c3b4a5e1g1d7d6d2d4c8g4c4b5e5d4c3d4g4d7c1b2g8f6
e2e4e7e5g1f3b8c6f1c4f8c5b2b4c5b4c2c3b4a5e1g1d7d6d2d4c8g4d1a4e5d4c3d4a7a6c4d5a5b6
e2e4e7e5g1f3b8c6f1c4f8c5b2b4c5b4c2c3b4a5e1g1d7d6d2d4c8g4d1a4g4f3g2f3e5d4c3d4a7a6
e2e4e7e5g1f3b8c6f1c4f8c5b2b4c5b4c2c3b4a5e1g1d8f6d2d4g8e7c1g5f6d6d1b3e8g8f1d1a5b6
e2e4e7e5g1f3b8c6f1c4f8c5b2b4c5b4c2c3b4a5e1g1d8f6d2d4g8e7c1g5f6d6d4d5c6d8d1a4a5b6
e2e4e7e5g1f3b8c6f1c4f8c5b2b4c5b4c2c3b4a5e1g1d8f6d2d4g8e7c1g5f6d6d4d5c6d8d1a4b7b6
e2e4e7e5g1f3b8c6f1c4f8c5b2b4c5b4c2c3b4a5e1g1d8f6d2d4g8e7c1g5f6d6d4d5c6d8d1a4b7b6
e2e4e7e5g1f3b8c6f1c4f8c5b2b4c5b4c2c3b4a5e1g1d8f6d2d4g8e7d1a4a5b6c1g5f6d6b1a3e5d4
e2e4e7e5g1f3b8c6f1c4f8c5b2b4c5b4c2c3b4a5e1g1d8f6d2d4g8e7d4d5c6d8c1g5f6d6d1a4f7f6
e2e4e7e5g1f3b8c6f1c4f8c5b2b4c5b4c2c3b4a5e1g1d8f6d2d4g8e7d4d5c6d8d1a4a5b6c1g5f6d6
e2e4e7e5g1f3b8c6f1c4f8c5b2b4c5b4c2c3b4a5e1g1d8f6d2d4g8e7d4d5c6d8d1a4a5b6c1g5f6d6
e2e4e7e5g1f3b8c6f1c4f8c5b2b4c5b4c2c3b4a5e1g1d8f6d2d4g8e7f3g5c6d8f2f4e5d4c3d4a5b6
e2e4e7e5g1f3b8c6f1c4f8c5b2b4c5b4c2c3b4a5e1g1d8f6d2d4g8h6c1g5f6d6d4d5c6d8d1a4a5b6
e2e4e7e5g1f3b8c6f1c4f8c5b2b4c5b4c2c3b4a5e1g1d8f6d2d4h7h6c4b5g8e7c1a3e5d4e4e5f6e6
e2e4e7e5g1f3b8c6f1c4f8c5b2b4c5b4c2c3b4a5e1g1d8f6d2d4h7h6d1a4a5b6c4b5g8e7c1a3e5d4
e2e4e7e5g1f3b8c6f1c4f8c5c2c3g8f6d2d3a7a6e1g1d7d6f1e1c5a7c4b3e8g8b1d2c8e6d2f1e6b3
e2e4e7e5g1f3b8c6f1c4f8c5c2c3g8f6d2d3d7d6b1d2a7a6e1g1e8g8c4b3c5a7h2h3c8e6b3c2d6d5
e2e4e7e5g1f3b8c6f1c4f8c5c2c3g8f6d2d3d7d6c4b3a7a6b1d2e8g8h2h3c5a7d2f1d6d5d1e2f8e8
e2e4e7e5g1f3b8c6f1c4f8c5c2c3g8f6d2d4e5d4c3d4c5b4b1c3f6e4e1g1b4c3b2c3d7d5c1a3d5c4
e2e4e7e5g1f3b8c6f1c4f8c5c2c3g8f6d2d4e5d4c3d4c5b4b1c3f6e4e1g1b4c3b2c3d7d5c1a3d5c4
e2e4e7e5g1f3b8c6f1c4f8c5c2c3g8f6d2d4e5d4e4e5d7d5c4b5f6e4c3d4c5b6b1c3e8g8c1e3f7f5
e2e4e7e5g1f3b8c6f1c4f8c5c2c3g8f6d2d4e5d4e4e5d7d5c4b5f6e4c3d4c5e7b1c3e8g8b5d3f7f5
e2e4e7e5g1f3b8c6f1c4f8c5d2d3d7d6b1c3g8f6c1g5h7h6g5f6d8f6c3d5f6g6d1e2c8g4c2c3c5b6
e2e4e7e5g1f3b8c6f1c4f8c5d2d3g8f6b1c3d7d6c1e3c5b6d1d2c6a5c4b5c7c6b5a4b6e3f2e3b7b5
e2e4e7e5g1f3b8c6f1c4f8c5d2d3g8f6b1c3d7d6c1g5h7h6g5f6d8f6c3d5f6d8c2c3c6e7d5e3e8g8
e2e4e7e5g1f3b8c6f1c4f8c5d2d3g8f6c1e3c5e3f2e3d7d6e1g1c6a5c4b5c7c6b5a4d8b6d1d2f6g4
e2e4e7e5g1f3b8c6f1c4f8c5d2d3g8f6c2c3d7d6b1d2a7a6c4b3c5a7d2c4h7h6e1g1c6e7b3c2e8g8
e2e4e7e5g1f3b8c6f1c4f8c5d2d3g8f6c2c3d7d6b1d2c6e7d2f1c7c6d1e2e8g8h2h3d6d5c4b3e7g6
e2e4e7e5g1f3b8c6f1c4f8c5d2d3g8f6c2c3d7d6c1e3c5e3f2e3d8e7e1g1c6d8b1d2d8e6d3d4f6g4
e2e4e7e5g1f3b8c6f1c4f8c5e1g1g8f6d2d3d7d6c2c3a7a6c4b3c5a7b1d2e8g8h2h3c8e6f1e1e6b3
e2e4e7e5g1f3b8c6f1c4f8e7d2d3g8f6c4b3d7d5b1d2e8g8e1g1d5e4d3e4e7c5c2c3d8e7b3c2a7a5
e2e4e7e5g1f3b8c6f1c4f8e7d2d3g8f6c4b3d7d6c2c3e8g8e1g1c6a5b3c2c7c5f1e1a5c6b1d2f8e8
e2e4e7e5g1f3b8c6f1c4f8e7d2d4d7d6b1c3g8f6h2h3e8g8e1g1c6d4f3d4e5d4d1d4c7c6a2a4f6d7
e2e4e7e5g1f3b8c6f1c4g8f6d2d3f8e7e1g1e8g8c2c3d7d5e4d5f6d5f1e1c8g4b1d2g8h8a2a4f7f6
e2e4e7e5g1f3b8c6f1c4g8f6f3g5d7d5e4d5c6a5c4b5c7c6d5c6b7c6b5e2h7h6g5h3f8c5e1g1e8g8
e2e4e7e5g1f3b8c6f1c4g8f6f3g5d7d5e4d5c6a5c4b5c7c6d5c6b7c6b5e2h7h6g5h3f8c5e1g1e8g8
e2e4e7e5g1f3b8c6f1c4g8f6f3g5d7d5e4d5c6a5c4b5c7c6d5c6b7c6b5f1h7h6g5h3f8c5d1e2e8g8
e2e4e7e5g1f3b8c6f1c4g8f6f3g5d7d5e4d5c6a5c4b5c7c6d5c6b7c6b5f1h7h6g5h3f8c5d2d3d8b6
e2e4e7e5g1f3b8c6f1c4g8f6f3g5d7d5e4d5c6d4d5d6d8d6c4f7e8e7f7b3c8g4f2f3g4h5b1c3a8e8
e2e4e7e5g1f3d7d6d2d4b8d7b1c3c7c6d4e5d6e5f1c4f8e7e1g1g8f6c1e3b7b5c4d3e8g8a2a4b5b4
e2e4e7e5g1f3d7d6d2d4b8d7f1c4c7c6b1c3f8e7e1g1g8f6a2a4e8g8b2b3d8c7c1b2d7b6c4d3c8g4
e2e4e7e5g1f3d7d6d2d4b8d7f1c4c7c6d4e5d6e5e1g1f8e7b1c3g8f6d1e2e8g8f1d1d8c7a2a3d7c5
e2e4e7e5g1f3d7d6d2d4e5d4f3d4g7g6b1c3f8g7c1f4g8f6d1d2e8g8e1c1f8e8f2f3b8c6d4c6b7c6
e2e4e7e5g1f3d7d6d2d4e5d4f3d4g8f6b1c3f8e7f1e2e8g8e1g1f8e8f1e1e7f8e2f1h7h6c1f4b8d7
e2e4e7e5g1f3g8f6b1c3b8c6d2d4e5d4f3d4f8b4d4c6b7c6f1d3d7d5e4d5c6d5e1g1e8g8c1g5c7c6
e2e4e7e5g1f3g8f6b1c3b8c6g2g3f8c5f1g2d7d6d2d3a7a6c1e3c5e3f2e3c8g4e1g1c6e7h2h3g4f3
e2e4e7e5g1f3g8f6b1c3b8c6g2g3f8c5f1g2d7d6d2d3a7a6c1e3c5e3f2e3c8g4h2h3g4f3d1f3c6e7
e2e4e7e5g1f3g8f6b1c3b8c6g2g3f8c5f1g2d7d6d2d3a7a6c1e3c8g4h2h3g4f3d1f3c6d4f3d1h7h5
e2e4e7e5g1f3g8f6d2d4e5d4e4e5f6e4d1d4d7d5e5d6e4d6b1c3b8c6d4f4d6f5f1b5f8d6f4e4d8e7
e2e4e7e5g1f3g8f6d2d4f6e4f1d3d7d5f3e5b8c6e5c6b7c6e1g1f8d6c2c4e8g8c4c5d6e7b1c3f7f5
e2e4e7e5g1f3g8f6d2d4f6e4f1d3d7d5f3e5b8c6e5c6b7c6e1g1f8e7b1c3e4c3b2c3e8g8f1e1f8e8
e2e4e7e5g1f3g8f6d2d4f6e4f1d3d7d5f3e5b8c6e5c6b7c6e1g1f8e7b1d2e4d2c1d2e8g8f1e1f8e8
e2e4e7e5g1f3g8f6d2d4f6e4f1d3d7d5f3e5b8d7e5d7c8d7e1g1d8h4c2c4e8c8c4c5g7g5f2f3e4f6
e2e4e7e5g1f3g8f6d2d4f6e4f1d3d7d5f3e5b8d7e5d7c8d7e1g1f8d6b1c3d8h4g2g3e4c3b2c3h4g4
e2e4e7e5g1f3g8f6d2d4f6e4f1d3d7d5f3e5b8d7e5d7c8d7e1g1f8d6b1c3e4c3b2c3e8g8d1h5f7f5
e2e4e7e5g1f3g8f6d2d4f6e4f1d3d7d5f3e5b8d7e5d7c8d7e1g1f8e7d1f3e8g8c2c3e7d6b1d2f7f5
e2e4e7e5g1f3g8f6d2d4f6e4f1d3d7d5f3e5f8d6e1g1b8c6e5c6b7c6c2c4e8g8c4c5d6e7b1c3f7f5
e2e4e7e5g1f3g8f6d2d4f6e4f1d3d7d5f3e5f8d6e1g1e8g8c2c4d6e5d4e5b8c6c4d5d8d5d1c2c6b4
e2e4e7e5g1f3g8f6d2d4f6e4f1d3d7d5f3e5f8d6e1g1e8g8c2c4d6e5d4e5b8c6c4d5d8d5d1c2c6b4
e2e4e7e5g1f3g8f6d2d4f6e4f1d3d7d5f3e5f8e7b1d2e4d2c1d2b8c6e5c6b7c6e1g1e8g8d1h5g7g6
e2e4e7e5g1f3g8f6f3e5d7d6e5f3f6e4c2c4f8e7d2d4d6d5f1d3b8c6c4d5d8d5e1g1c8g4b1c3e4c3
e2e4e7e5g1f3g8f6f3e5d7d6e5f3f6e4d1e2d8e7d2d3e4f6c1g5e7e2f1e2f8e7b1c3c7c6e1c1b8a6
e2e4e7e5g1f3g8f6f3e5d7d6e5f3f6e4d1e2d8e7d2d3e4f6c1g5e7e2f1e2f8e7b1c3c7c6e1c1b8a6
e2e4e7e5g1f3g8f6f3e5d7d6e5f3f6e4d1e2d8e7d2d3e4f6c1g5e7e2f1e2f8e7b1c3c7c6e1c1b8a6
e2e4e7e5g1f3g8f6f3e5d7d6e5f3f6e4d2d4d6d5f1d3b8c6e1g1c8g4c2c4e4f6b1c3g4f3d1f3c6d4
e2e4e7e5g1f3g8f6f3e5d7d6e5f3f6e4d2d4d6d5f1d3b8c6e1g1c8g4c2c4e4f6b1c3g4f3d1f3c6d4
e2e4e7e5g1f3g8f6f3e5d7d6e5f3f6e4d2d4d6d5f1d3b8c6e1g1c8g4c2c4e4f6c4d5g4f3d1f3d8d5
e2e4e7e5g1f3g8f6f3e5d7d6e5f3f6e4d2d4d6d5f1d3b8c6e1g1c8g4c2c4f8e7c4d5d8d5b1c3e4c3
e2e4e7e5g1f3g8f6f3e5d7d6e5f3f6e4d2d4d6d5f1d3b8c6e1g1c8g4f1e1f8e7c2c4e4f6c4d5g4f3
e2e4e7e5g1f3g8f6f3e5d7d6e5f3f6e4d2d4d6d5f1d3b8c6e1g1f8e7c2c4c6b4d3e2c8e6b1c3e8g8
e2e4e7e5g1f3g8f6f3e5d7d6e5f3f6e4d2d4d6d5f1d3b8c6e1g1f8e7c2c4c6b4d3e2e8g8b1c3c8e6
e2e4e7e5g1f3g8f6f3e5d7d6e5f3f6e4d2d4d6d5f1d3b8c6e1g1f8e7c2c4c6b4d3e2e8g8b1c3c8e6
e2e4e7e5g1f3g8f6f3e5d7d6e5f3f6e4d2d4d6d5f1d3b8c6e1g1f8e7c2c4e4f6b1c3e8g8h2h3d5c4
e2e4e7e5g1f3g8f6f3e5d7d6e5f3f6e4d2d4d6d5f1d3f8d6e1g1e8g8c2c4c7c6c4d5c6d5b1c3e4c3
e2e4e7e5g1f3g8f6f3e5d7d6e5f3f6e4d2d4d6d5f1d3f8d6e1g1e8g8c2c4c7c6d1c2b8a6a2a3c8g4
e2e4e7e5g1f3g8f6f3e5d7d6e5f3f6e4d2d4d6d5f1d3f8d6e1g1e8g8c2c4c7c6d1c2b8a6a2a3f7f5
e2e4e7e5g1f3g8f6f3e5d7d6e5f3f6e4d2d4d6d5f1d3f8e7e1g1b8c6c2c4c6b4c4d5b4d3d1d3d8d5
e2e4e7e5g1f3g8f6f3e5d7d6e5f3f6e4d2d4d6d5f1d3f8e7e1g1b8c6c2c4c6b4c4d5b4d3d1d3d8d5
e2e4e7e5g1f3g8f6f3e5d7d6e5f3f6e4d2d4d6d5f1d3f8e7e1g1b8c6c2c4c6b4d3e2d5c4e2c4e8g8
e2e4e7e5g1f3g8f6f3e5d7d6e5f3f6e4d2d4d6d5f1d3f8e7e1g1b8c6f1e1c8f5d3b5e7f6b1d2e8g8
e2e4e7e5g1f3g8f6f3e5d7d6e5f3f6e4d2d4d6d5f1d3f8e7e1g1b8c6f1e1c8g4c2c3f7f5d1b3e8g8
e2e4e7e5g1f3g8f6f3e5d7d6e5f3f6e4d2d4d6d5f1d3f8e7e1g1b8c6f1e1c8g4c2c4e4f6b1c3d5c4
e2e4e7e5g1f3g8f6f3e5d7d6e5f3f6e4d2d4d6d5f1d3f8e7e1g1b8c6f1e1c8g4c2c4e4f6c4d5g4f3
e2e4e7e5g1f3g8f6f3e5d7d6e5f3f6e4d2d4d6d5f1d3f8e7e1g1c8f5f1e1b8c6b1d2e4d2d1d2f5d3
e2e4e7e5g1f3g8f6f3e5d7d6e5f3f6e4d2d4d6d5f1d3f8e7e1g1c8f5f1e1b8c6b1d2e4d2d1d2f5d3
e2e4e7e5g1f3g8f6f3e5d7d6e5f3f6e4d2d4e4f6f1d3f8e7h2h3e8g8e1g1c7c6f1e1b8d7c1f4f8e8
e2e4e7e5g1f3g8f6f3e5d7d6e5f3f6e4d2d4f8e7f1d3d6d5e1g1e8g8c2c4e4f6h2h3d5c4d3c4b8d7
e2e4e7e6d1e2c7c5f2f4b8c6g1f3g8f6g2g3d7d5e4e5f6d7f1g2c6d4f3d4c5d4e1g1d7b8d2d3b8c6
e2e4e7e6d1e2c7c5f2f4d7d5e4d5d8d5b1c3d5d8g1f3b8c6g2g3g8f6f1g2f8e7e1g1e8g8d2d3c8d7
e2e4e7e6d2d3c7c5b1d2b8c6g2g3g7g6f1g2f8g7g1f3g8e7e1g1e8g8c2c3d7d6a2a4f7f5d1b3d6d5
e2e4e7e6d2d3c7c5g2g3b8c6f1g2g7g6g1f3f8g7e1g1g8e7c2c3e6e5c1e3d7d6h2h3e8g8b1a3b7b6
e2e4e7e6d2d3d7d5b1d2b8c6g1f3g8f6g2g3f8c5f1g2d5e4d3e4e6e5e1g1e8g8c2c3a7a5h2h3b7b6
e2e4e7e6d2d4d7d5b1c3b8c6g1f3g8f6e4d5e6d5f1b5c8g4h2h3g4f3d1f3f8e7c1g5a7a6b5c6b7c6
e2e4e7e6d2d4d7d5b1c3d5e4c3e4b8d7f1d3f8e7g1f3g8f6e4f6d7f6e1g1e8g8f3e5c7c5d4c5d8d5
e2e4e7e6d2d4d7d5b1c3d5e4c3e4b8d7f1d3g8f6e4f6d7f6g1f3c7c5d4c5f8c5e1g1e8g8c1g5c5e7
e2e4e7e6d2d4d7d5b1c3d5e4c3e4b8d7g1f3f8e7f1d3g8f6e1g1e8g8d1e2b7b6c1f4c8b7a1d1d8c8
e2e4e7e6d2d4d7d5b1c3d5e4c3e4b8d7g1f3g8f6e4f6d7f6c1g5f8e7f1d3c7c5d4c5d8a5c2c3a5c5
e2e4e7e6d2d4d7d5b1c3d5e4c3e4b8d7g1f3g8f6e4g3c7c5f1e2c5d4f3d4f8c5d4b3c5e7e1g1e8g8
e2e4e7e6d2d4d7d5b1c3d5e4c3e4b8d7g1f3g8f6f1d3b7b6e4f6d7f6f3e5a7a6e1g1c8b7c2c3f8e7
e2e4e7e6d2d4d7d5b1c3d5e4c3e4g8f6e4f6d8f6g1f3c8d7c1g5f6g6f1d3f7f5h2h4b8c6d1e2h7h6
e2e4e7e6d2d4d7d5b1c3f8b4a2a3b4c3b2c3d5e4d1g4g8f6g4g7h8g8g7h6c7c5g1e2b8c6d4c5g8g6
e2e4e7e6d2d4d7d5b1c3f8b4a2a3b4c3b2c3d5e4d1g4g8f6g4g7h8g8g7h6c7c5g1e2b8d7e2g3g8g6
e2e4e7e6d2d4d7d5b1c3f8b4a2a3b4c3b2c3d5e4d1g4g8f6g4g7h8g8g7h6c7c5g1e2g8g6h6d2b8d7
e2e4e7e6d2d4d7d5b1c3f8b4a2a3b4c3b2c3d5e4d1g4g8f6g4g7h8g8g7h6c7c5g1e2g8g6h6e3b8c6
e2e4e7e6d2d4d7d5b1c3f8b4a2a3b4c3b2c3d5e4d1g4g8f6g4g7h8g8g7h6c7c5g1e2g8g6h6e3b8c6
e2e4e7e6d2d4d7d5b1c3f8b4a2a3b4c3b2c3d5e4d1g4g8f6g4g7h8g8g7h6g8g6h6d2b8c6g1e2b7b6
e2e4e7e6d2d4d7d5b1c3f8b4c1d2c7c5a2a3b4c3d2c3g8f6d4c5f6e4c3g7h8g8g7d4b8c6g1f3f7f6
e2e4e7e6d2d4d7d5b1c3f8b4c1d2d5e4d1g4d8d4e1c1g8f6g4g7h8g8g7h6b4f8h6h4g8g4h4h3d4f2
e2e4e7e6d2d4d7d5b1c3f8b4c1d2d5e4d1g4g8f6g4g7h8g8g7h6b8c6e1c1g8g6h6h4b4c3d2c3d8d5
e2e4e7e6d2d4d7d5b1c3f8b4d1g4g8f6g4g7h8g8g7h6g8g6h6e3f6e4f1d3f7f5g1e2c7c5d3e4f5e4
e2e4e7e6d2d4d7d5b1c3f8b4e4d5e6d5f1d3b8c6g1e2g8e7e1g1c8f5d3f5e7f5d1d3d8d7c3d1e8g8
e2e4e7e6d2d4d7d5b1c3f8b4e4e5b7b6d1g4b4f8g1f3c8a6c3b5d8d7a2a4g8e7f1e2e7f5c1f4h7h5
e2e4e7e6d2d4d7d5b1c3f8b4e4e5c7c5a2a3b4a5b2b4c5d4c3b5a5c7f2f4c8d7g1f3d7b5f1b5b8c6
e2e4e7e6d2d4d7d5b1c3f8b4e4e5c7c5a2a3b4a5b2b4c5d4c3b5a5c7f2f4g8e7g1f3b8c6f1d3c7b8
e2e4e7e6d2d4d7d5b1c3f8b4e4e5c7c5a2a3b4a5b2b4c5d4c3b5a5c7f2f4g8e7g1f3c8d7b5d4b8c6
e2e4e7e6d2d4d7d5b1c3f8b4e4e5c7c5a2a3b4a5b2b4c5d4d1g4g8e7b4a5d4c3g4g7h8g8g7h7b8c6
e2e4e7e6d2d4d7d5b1c3f8b4e4e5c7c5a2a3b4a5b2b4c5d4d1g4g8e7b4a5d4c3g4g7h8g8g7h7b8d7
e2e4e7e6d2d4d7d5b1c3f8b4e4e5c7c5a2a3b4a5c1d2b8c6c3b5c6d4b5d4a5d2d1d2c5d4d2d4g8e7
e2e4e7e6d2d4d7d5b1c3f8b4e4e5c7c5a2a3b4a5c1d2b8c6c3b5c6d4d2a5d8a5b2b4a5b6b5d4c5d4
e2e4e7e6d2d4d7d5b1c3f8b4e4e5c7c5a2a3b4a5c1d2c5d4c3b5b8c6g1f3f7f6b5d4c6d4f3d4a5d2
e2e4e7e6d2d4d7d5b1c3f8b4e4e5c7c5a2a3b4c3b2c3d8a5c1d2a5a4d1g4e8f8g4d1g8e7g1f3b7b6
e2e4e7e6d2d4d7d5b1c3f8b4e4e5c7c5a2a3b4c3b2c3d8a5c1d2a5a4d1g4g7g6g4d1c5d4a1b1d4d3
e2e4e7e6d2d4d7d5b1c3f8b4e4e5c7c5a2a3b4c3b2c3d8c7d1g4f7f5g4g3g8e7g3g7h8g8g7h7c5d4
e2e4e7e6d2d4d7d5b1c3f8b4e4e5c7c5a2a3b4c3b2c3d8c7d1g4f7f5g4g3g8e7g3g7h8g8g7h7c5d4
e2e4e7e6d2d4d7d5b1c3f8b4e4e5c7c5a2a3b4c3b2c3d8c7d1g4f7f5g4g3g8e7g3g7h8g8g7h7c5d4
e2e4e7e6d2d4d7d5b1c3f8b4e4e5c7c5a2a3b4c3b2c3d8c7d1g4f7f6g1f3b8c6g4g3c7f7d4c5g8e7
e2e4e7e6d2d4d7d5b1c3f8b4e4e5c7c5a2a3b4c3b2c3g8e7a3a4b8c6g1f3c8d7f1e2a8c8e1g1e8g8
e2e4e7e6d2d4d7d5b1c3f8b4e4e5c7c5a2a3b4c3b2c3g8e7a3a4b8c6g1f3d8a5d1d2c8d7c1a3c5d4
e2e4e7e6d2d4d7d5b1c3f8b4e4e5c7c5a2a3b4c3b2c3g8e7a3a4b8c6g1f3d8a5d1d2c8d7f1e2a8c8
e2e4e7e6d2d4d7d5b1c3f8b4e4e5c7c5a2a3b4c3b2c3g8e7a3a4c8d7g1f3d8a5c1d2b8c6f1e2f7f6
e2e4e7e6d2d4d7d5b1c3f8b4e4e5c7c5a2a3b4c3b2c3g8e7d1g4c5d4c3d4d8c7e1d1e8g8g1f3f7f6
e2e4e7e6d2d4d7d5b1c3f8b4e4e5c7c5a2a3b4c3b2c3g8e7d1g4c5d4g4g7h8g8g7h7d8c7g1e2b8c6
e2e4e7e6d2d4d7d5b1c3f8b4e4e5c7c5a2a3b4c3b2c3g8e7d1g4d8c7g4g7h8g8g7h7c5d4g1e2b8c6
e2e4e7e6d2d4d7d5b1c3f8b4e4e5c7c5a2a3b4c3b2c3g8e7g1f3b7b6a3a4c8a6f1a6b8a6e1g1a6b8
e2e4e7e6d2d4d7d5b1c3f8b4e4e5c7c5a2a3b4c3b2c3g8e7g1f3b7b6a3a4c8a6f1a6b8a6e1g1a6b8
e2e4e7e6d2d4d7d5b1c3f8b4e4e5c7c5a2a3b4c3b2c3g8e7g1f3b7b6a3a4c8a6f1a6b8a6e1g1a6b8
e2e4e7e6d2d4d7d5b1c3f8b4e4e5c7c5a2a3b4c3b2c3g8e7g1f3b7b6f1b5c8d7b5d3d7a4h2h4h7h6
e2e4e7e6d2d4d7d5b1c3f8b4e4e5c7c5a2a3b4c3b2c3g8e7g1f3c8d7d4c5d7a4a1b1b8d7c1e3d8a5
e2e4e7e6d2d4d7d5b1c3f8b4e4e5c7c5a2a3b4c3b2c3g8e7g1f3c8d7d4c5d8c7f1d3d7a4a1b1b8d7
e2e4e7e6d2d4d7d5b1c3f8b4e4e5c7c5a2a3b4c3b2c3g8e7g1f3c8d7d4c5d8c7f1d3d7a4c1e3b8d7
e2e4e7e6d2d4d7d5b1c3f8b4e4e5c7c5a2a3b4c3b2c3g8e7g1f3c8d7d4c5d8c7f1d3d7a4e1g1b8d7
e2e4e7e6d2d4d7d5b1c3f8b4e4e5c7c5a2a3b4c3b2c3g8e7h2h4d8a5c1d2c5d4c3d4a5a4c2c3a4d1
e2e4e7e6d2d4d7d5b1c3f8b4e4e5g8e7a2a3b4c3b2c3c7c5a3a4b8c6g1f3c8d7f1d3d8c7e1g1c5c4
e2e4e7e6d2d4d7d5b1c3f8b4e4e5g8e7a2a3b4c3b2c3c7c5g1f3b7b6f3g5h7h6d1h5g7g6h5h3d8c7
e2e4e7e6d2d4d7d5b1c3f8b4e4e5g8e7a2a3b4c3b2c3c7c5g1f3d8a5c1d2b8c6f1e2c5d4c3d4a5a4
e2e4e7e6d2d4d7d5b1c3f8b4f1d3d5e4d3e4c7c5g1e2g8f6e4f3c5d4d1d4d8d4e2d4a7a6e1g1b8d7
e2e4e7e6d2d4d7d5b1c3f8b4g1e2d5e4a2a3b4e7c3e4b8c6c1e3g8f6e2c3e8g8e4g3b7b6f1e2c8b7
e2e4e7e6d2d4d7d5b1c3f8b4g1e2d5e4a2a3b4e7c3e4b8c6g2g4b7b6f1g2c8b7c2c3g8f6e2g3e8g8
e2e4e7e6d2d4d7d5b1c3g8f6c1g5d5e4c3e4b8d7e4f6d7f6g1f3c7c5d1d3f8e7g5f6e7f6d3b5c8d7
e2e4e7e6d2d4d7d5b1c3g8f6c1g5d5e4c3e4b8d7e4f6d7f6g1f3c7c5f1c4c5d4e1g1f8e7d1e2h7h6
e2e4e7e6d2d4d7d5b1c3g8f6c1g5d5e4c3e4b8d7e4f6d7f6g1f3c7c5f1c4c5d4e1g1f8e7d1e2h7h6
e2e4e7e6d2d4d7d5b1c3g8f6c1g5d5e4c3e4b8d7e4f6d7f6g1f3h7h6g5h4c7c5f1b5c8d7b5d7d8d7
e2e4e7e6d2d4d7d5b1c3g8f6c1g5d5e4c3e4b8d7e4f6d7f6g1f3h7h6g5h4g7g6f1c4f8g7e1g1e8g8
e2e4e7e6d2d4d7d5b1c3g8f6c1g5d5e4c3e4b8d7g1f3f8e7e4f6e7f6g5f6d8f6d1d2e8g8d2g5f6g5
e2e4e7e6d2d4d7d5b1c3g8f6c1g5d5e4c3e4b8d7g1f3f8e7e4f6e7f6h2h4e8g8d1e2c7c5e2e3d8a5
e2e4e7e6d2d4d7d5b1c3g8f6c1g5d5e4c3e4f8e7g5f6e7f6c2c3b8d7g1f3e8g8f1d3e6e5d1c2e5d4
e2e4e7e6d2d4d7d5b1c3g8f6c1g5d5e4c3e4f8e7g5f6e7f6g1f3b8d7d1d2f6e7e1c1d7f6f1d3e8g8
e2e4e7e6d2d4d7d5b1c3g8f6c1g5d5e4c3e4f8e7g5f6e7f6g1f3b8d7d1e2e8g8e1c1f6e7c1b1b7b6
e2e4e7e6d2d4d7d5b1c3g8f6c1g5d5e4c3e4f8e7g5f6e7f6g1f3b8d7f1c4e8g8d1e2d7b6c4b3c8d7
e2e4e7e6d2d4d7d5b1c3g8f6c1g5d5e4c3e4f8e7g5f6e7f6g1f3b8d7f1c4e8g8d1e2d7b6c4b3c8d7
e2e4e7e6d2d4d7d5b1c3g8f6c1g5d5e4c3e4f8e7g5f6e7f6g1f3b8d7f1d3c7c5d4c5d7c5d3b5e8e7
e2e4e7e6d2d4d7d5b1c3g8f6c1g5d5e4c3e4f8e7g5f6e7f6g1f3c8d7d1d2d7c6e4f6d8f6f3e5e8g8
e2e4e7e6d2d4d7d5b1c3g8f6c1g5d5e4c3e4f8e7g5f6g7f6g1f3b7b6f1c4c8b7d1e2c7c6e1c1d8c7
e2e4e7e6d2d4d7d5b1c3g8f6c1g5d5e4c3e4f8e7g5f6g7f6g1f3b7b6f1c4c8b7d1e2c7c6e1c1d8c7
e2e4e7e6d2d4d7d5b1c3g8f6c1g5d5e4c3e4f8e7g5f6g7f6g1f3b7b6f1c4c8b7d1e2c7c6e1c1d8c7
e2e4e7e6d2d4d7d5b1c3g8f6c1g5d5e4c3e4f8e7g5f6g7f6g1f3b7b6f1d3c8b7d1e2c7c6e1g1b8d7
e2e4e7e6d2d4d7d5b1c3g8f6c1g5d5e4c3e4f8e7g5f6g7f6g1f3f6f5e4c3c7c6g2g3b8d7f1g2d8c7
e2e4e7e6d2d4d7d5b1c3g8f6c1g5d5e4c3e4f8e7g5f6g7f6g2g3f6f5e4c3e7f6g1e2b8c6d4d5e6d5
e2e4e7e6d2d4d7d5b1c3g8f6c1g5f8b4e4d5d8d5g1f3c7c5g5f6g7f6d1d2b4c3d2c3b8d7a1d1h8g8
e2e4e7e6d2d4d7d5b1c3g8f6c1g5f8b4e4d5d8d5g5f6g7f6d1d2b4c3d2c3b8c6g1f3d5e4e1d2c8d7
e2e4e7e6d2d4d7d5b1c3g8f6c1g5f8b4e4d5d8d5g5f6g7f6d1d2b4c3d2c3b8c6g1f3d5e4e1d2c8d7
e2e4e7e6d2d4d7d5b1c3g8f6c1g5f8b4e4d5d8d5g5f6g7f6d1d2b4c3d2c3b8c6g1f3h8g8e1c1d5a2
e2e4e7e6d2d4d7d5b1c3g8f6c1g5f8b4e4e5h7h6g5d2b4c3b2c3f6e4d1g4e8f8g1f3c7c5f1d3e4d2
e2e4e7e6d2d4d7d5b1c3g8f6c1g5f8b4e4e5h7h6g5d2b4c3b2c3f6e4d1g4g7g6f1d3e4d2e1d2c7c5
e2e4e7e6d2d4d7d5b1c3g8f6c1g5f8b4e4e5h7h6g5d2b4c3b2c3f6e4d1g4g7g6g1f3c7c5d4c5b8d7
e2e4e7e6d2d4d7d5b1c3g8f6c1g5f8b4e4e5h7h6g5d2b4c3d2c3f6e4c3a5e8g8f1d3b8c6a5c3e4c3
e2e4e7e6d2d4d7d5b1c3g8f6c1g5f8b4f1d3d5e4d3e4c7c5d4c5b4c3b2c3d8a5g5f6g7f6d1d4e6e5
e2e4e7e6d2d4d7d5b1c3g8f6c1g5f8b4f1d3d5e4d3e4c7c5d4c5d8d1a1d1b8d7g5f6d7f6e4f3b4c5
e2e4e7e6d2d4d7d5b1c3g8f6c1g5f8e7e4e5f6d7h2h4c7c5g5e7d8e7c3b5e8g8b5c7c5d4c7a8f7f6
e2e4e7e6d2d4d7d5b1c3g8f6e4e5f6d7c3e2c7c5c2c3b8c6f2f4b7b5g1f3b5b4f4f5b4c3f5e6f7e6
e2e4e7e6d2d4d7d5b1c3g8f6e4e5f6d7f2f4c7c5d4c5f8c5d1g4e8g8f1d3f7f5g4h3c5g1h1g1d7c5
e2e4e7e6d2d4d7d5b1c3g8f6e4e5f6d7f2f4c7c5g1f3b8c6c1e3a7a6d1d2b7b5h2h4c8b7h4h5b5b4
e2e4e7e6d2d4d7d5b1c3g8f6e4e5f6d7f2f4c7c5g1f3b8c6c1e3c5d4f3d4d7c5d1d2a7a6e1c1d8a5
e2e4e7e6d2d4d7d5b1c3g8f6e4e5f6d7f2f4c7c5g1f3b8c6c1e3c5d4f3d4f8c5d1d2c5d4e3d4c6d4
e2e4e7e6d2d4d7d5b1c3g8f6e4e5f6d7f2f4c7c5g1f3b8c6c1e3c5d4f3d4f8c5d1d2c5d4e3d4c6d4
e2e4e7e6d2d4d7d5b1c3g8f6e4e5f6d7f2f4c7c5g1f3b8c6c1e3c5d4f3d4f8c5d1d2c5d4e3d4c6d4
e2e4e7e6d2d4d7d5b1c3g8f6e4e5f6d7f2f4c7c5g1f3b8c6c1e3d8b6c3a4b6a5c2c3c5d4b2b4c6b4
e2e4e7e6d2d4d7d5b1c3g8f6e4e5f6d7f2f4c7c5g1f3b8c6c1e3d8b6c3a4b6a5c2c3c5d4b2b4c6b4
e2e4e7e6d2d4d7d5b1c3g8f6e4e5f6d7g1f3c7c5d4c5b8c6c1f4f8c5f1d3f7f6e5f6d7f6e1g1e8g8
e2e4e7e6d2d4d7d5b1c3g8f6f1d3c7c5e4d5c5d4d3b5c8d7b5d7d8d7d5e6d7e6c3e2b8c6g1f3f8b4
e2e4e7e6d2d4d7d5b1c3g8f6f1d3c7c5g1f3c5c4d3e2d5e4f3e5f8d6e1g1a7a6e5c4h7h6f2f3e4f3
e2e4e7e6d2d4d7d5b1c3g8f6f1d3c7c5g1f3d5e4c3e4c5d4e4f6g7f6f3d4c8d7c1e3b8c6d3e4d8a5
e2e4e7e6d2d4d7d5b1d2a7a6g1f3c7c5e4d5e6d5f1e2c5d4e1g1f8d6d2b3b8c6b3d4g8e7d4c6b7c6
e2e4e7e6d2d4d7d5b1d2a7a6g1f3c7c5e4d5e6d5f1e2g8f6e1g1f8e7d4c5e7c5d2b3c5a7c1g5b8d7
e2e4e7e6d2d4d7d5b1d2a7a6g1f3c7c5e4d5e6d5f1e2g8f6e1g1f8e7d4c5e7c5d2b3c5a7c1g5b8d7
e2e4e7e6d2d4d7d5b1d2a7a6g1f3c7c5e4d5e6d5f1e2g8f6e1g1f8e7d4c5e7c5d2b3c5a7c1g5e8g8
e2e4e7e6d2d4d7d5b1d2a7a6g1f3c7c5e4d5e6d5f1e2g8f6e1g1f8e7d4c5e7c5d2b3c5d6c1g5e8g8
e2e4e7e6d2d4d7d5b1d2c7c5d4c5f8c5f1d3g8e7g1e2e8g8e1g1b8c6a2a3c6e5d2b3c5b6e2g3e5d3
e2e4e7e6d2d4d7d5b1d2c7c5e4d5d8d5g1f3c5d4f1c4d5d6e1g1g8f6d2b3b8c6b3d4c6d4f3d4f8e7
e2e4e7e6d2d4d7d5b1d2c7c5e4d5d8d5g1f3c5d4f1c4d5d6e1g1g8f6d2b3b8c6f1e1a7a6a2a4f8e7
e2e4e7e6d2d4d7d5b1d2c7c5e4d5d8d5g1f3c5d4f1c4d5d8e1g1a7a6d2b3b8c6b3d4c6d4d1d4d8d4
e2e4e7e6d2d4d7d5b1d2c7c5e4d5d8d5g1f3c5d4f1c4d5d8e1g1b8c6d2b3a7a6b3d4c6d4f3d4d8c7
e2e4e7e6d2d4d7d5b1d2c7c5e4d5e6d5f1b5b8c6d1e2d8e7d4c5e7e2g1e2f8c5d2b3c5b6b3d4c8d7
e2e4e7e6d2d4d7d5b1d2c7c5e4d5e6d5f1b5b8c6d1e2d8e7d4c5e7e2g1e2f8c5d2b3c5b6c1d2g8e7
e2e4e7e6d2d4d7d5b1d2c7c5e4d5e6d5f1b5b8c6g1f3c5d4d1e2d8e7f3d4e7e2d4e2g8f6c2c3f8c5
e2e4e7e6d2d4d7d5b1d2c7c5e4d5e6d5f1b5b8c6g1f3c5d4d1e2d8e7f3d4e7e2e1e2c8d7d2f3c6d4
e2e4e7e6d2d4d7d5b1d2c7c5e4d5e6d5f1b5b8c6g1f3c5d4d1e2d8e7f3d4e7e2e1e2c8d7d2f3g8f6
e2e4e7e6d2d4d7d5b1d2c7c5e4d5e6d5f1b5b8c6g1f3c5d4f3d4c8d7d2f3g8f6e1g1f8e7f1e1e8g8
e2e4e7e6d2d4d7d5b1d2c7c5e4d5e6d5f1b5c8d7b5d7b8d7g1e2f8d6e1g1g8e7d2f3c5c4c1f4d8c7
e2e4e7e6d2d4d7d5b1d2c7c5e4d5e6d5f1b5c8d7b5d7b8d7g1e2f8d6e1g1g8f6d2f3e8g8d4c5d7c5
e2e4e7e6d2d4d7d5b1d2c7c5e4d5e6d5f1b5c8d7d1e2d8e7b5d7b8d7d4c5d7c5d2b3e7e2g1e2c5b3
e2e4e7e6d2d4d7d5b1d2c7c5e4d5e6d5f1b5c8d7d1e2d8e7b5d7b8d7d4c5d7c5d2b3e7e2g1e2c5b3
e2e4e7e6d2d4d7d5b1d2c7c5e4d5e6d5f1b5c8d7d1e2f8e7d4c5g8f6b5d7b8d7d2b3e8g8g1h3f8e8
e2e4e7e6d2d4d7d5b1d2c7c5e4d5e6d5f1b5c8d7d1e2f8e7d4c5g8f6d2b3e8g8c1e3f8e8g1f3e7c5
e2e4e7e6d2d4d7d5b1d2c7c5e4d5e6d5f1b5c8d7d1e2f8e7d4c5g8f6g1f3e8g8d2b3f8e8c1e3e7c5
e2e4e7e6d2d4d7d5b1d2c7c5e4d5e6d5f1b5c8d7d1e2f8e7d4c5g8f6g1f3e8g8e1g1f8e8d2b3e7c5
e2e4e7e6d2d4d7d5b1d2c7c5e4d5e6d5g1f3b8c6f1b5f8d6d4c5d6c5e1g1g8e7d2b3c5d6c2c3c8g4
e2e4e7e6d2d4d7d5b1d2c7c5e4d5e6d5g1f3b8c6f1b5f8d6d4c5d6c5e1g1g8e7d2b3c5d6c2c3c8g4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e2e4e7e6d2d4d7d5b1d2c7c5e4d5e6d5g1f3b8c6f1b5f8d6d4c5d6c5e1g1g8e7f1e1e8g8d2b3c5d6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e2e4e7e6d2d4d7d5b1d2c7c5e4d5e6d5g1f3b8c6f1b5f8d6e1g1g8e7d4c5d6c5d2b3c5d6b3d4e8g8
e2e4e7e6d2d4d7d5b1d2c7c5e4d5e6d5g1f3b8c6f1b5f8d6e1g1g8e7d4c5d6c5d2b3c5d6c1g5e8g8
e2e4e7e6d2d4d7d5b1d2c7c5e4d5e6d5g1f3g8f6f1b5c8d7b5d7b8d7e1g1f8e7d4c5d7c5d2b3c5e4
e2e4e7e6d2d4d7d5b1d2c7c5e4d5e6d5g1f3g8f6f1b5c8d7b5d7b8d7e1g1f8e7d4c5d7c5d2b3c5e4
e2e4e7e6d2d4d7d5b1d2c7c5e4d5e6d5g1f3g8f6f1b5c8d7b5d7b8d7e1g1f8e7d4c5d7c5f3d4e8g8
e2e4e7e6d2d4d7d5b1d2c7c5g1f3b8c6e4d5e6d5f1b5d8e7b5e2c5d4e1g1e7d8d2b3f8d6b3d4g8e7
e2e4e7e6d2d4d7d5b1d2c7c5g1f3b8c6e4d5e6d5f1b5f8d6d4c5d6c5d2b3c5b6e1g1g8e7f1e1e8g8
e2e4e7e6d2d4d7d5b1d2c7c5g1f3b8c6e4d5e6d5f1b5f8d6e1g1g8e7d4c5d6c5d2b3c5b6f1e1e8g8
e2e4e7e6d2d4d7d5b1d2c7c5g1f3c5d4e4d5d8d5f1c4d5d6e1g1b8c6d2b3g8f6b3d4c6d4f3d4a7a6
e2e4e7e6d2d4d7d5b1d2d5e4d2e4b8d7g1f3g8f6e4f6d7f6f1d3f8e7f3e5c7c6c2c3h7h6d1e2e8g8
e2e4e7e6d2d4d7d5b1d2d5e4d2e4f8e7g1f3g8f6f1d3b8d7e1g1e8g8d1e2b7b6e4f6d7f6c2c4c8b7
e2e4e7e6d2d4d7d5b1d2f7f5e4f5e6f5g1f3g8f6c2c4f8d6c4d5e8g8f1e2f6d5e1g1g8h8f1e1c8e6
e2e4e7e6d2d4d7d5b1d2g8f6e4e5f6d7c2c3c7c5f1d3b8c6g1e2c5d4c3d4d8b6d2f3f7f6e5f6d7f6
e2e4e7e6d2d4d7d5b1d2g8f6e4e5f6d7c2c3c7c5f1d3b8c6g1e2c5d4c3d4f7f6e5f6d7f6d2f3f8d6
e2e4e7e6d2d4d7d5b1d2g8f6e4e5f6d7f1d3c7c5c2c3b8c6d2f3c5d4c3d4f8b4c1d2d8e7a2a3b4d2
e2e4e7e6d2d4d7d5b1d2g8f6e4e5f6d7f1d3c7c5c2c3b8c6g1e2c5d4c3d4f7f6e5f6d7f6e1g1f8d6
e2e4e7e6d2d4d7d5b1d2g8f6f1d3c7c5e4e5f6d7c2c3b8c6g1e2c5d4c3d4f7f6e5f6d7f6e1g1f8d6
e2e4e7e6d2d4d7d5b1d2g8f6f1d3c7c5e4e5f6d7c2c3b8c6g1e2c5d4c3d4f7f6e5f6d7f6e1g1f8d6
e2e4e7e6d2d4d7d5b1d2g8f6f1d3c7c5e4e5f6d7c2c3b8c6g1e2d8b6d2f3c5d4c3d4f7f6e5f6d7f6
e2e4e7e6d2d4d7d5e4d5e6d5f1d3f8d6d1e2g8e7g1f3e8g8e1g1c8g4d3h7g8h8h7d3d8c8e2e3f7f6
e2e4e7e6d2d4d7d5e4e5c7c5c2c3b8c6g1f3c8d7f1e2g8e7e1g1e7g6c1e3c5d4c3d4f8e7b1c3e8g8
e2e4e7e6d2d4d7d5e4e5c7c5c2c3b8c6g1f3d8b6a2a3c5c4b1d2c6a5g2g3c8d7h2h4h7h6f1h3e8c8
e2e4e7e6d2d4d7d5e4e5c7c5c2c3b8c6g1f3d8b6d1b3b6b3a2b3c5d4c3d4c8d7f1e2g8e7e1g1e7f5
e2e4e7e6d2d4d7d5e4e5c7c5c2c3b8c6g1f3g8e7b1a3c5d4c3d4e7f5a3c2d8b6f1d3f8b4e1f1b4e7
e2e4e7e6d2d4d7d5e4e5c7c5c2c3b8c6g1f3g8e7f1d3c5d4c3d4e7f5d3f5e6f5b1c3c8e6h2h4h7h6
e2e4e7e6d2d4d7d5e4e5f8b4b1c3b7b6d1g4b4f8c1g5d8d7f1b5b8c6g1f3h7h6g5d2c8b7e1g1a7a6
e2e4g7g6d2d4f8g7b1c3d7d6c1e3a7a6a2a4b8d7g1f3g8f6f1e2e8g8e1g1b7b6h2h3c8b7f3d2e7e6
e2e4g7g6d2d4f8g7c2c4d7d6b1c3b8c6c1e3e7e5d4d5c6e7d1d2f7f5f2f3g8f6f1d3a7a6h2h3f5f4
e2e4g7g6d2d4f8g7g1f3d7d6b1c3a7a6a2a4b7b6f1c4e7e6e1g1b8d7h2h3c8b7c1e3g8e7d1d2h7h6
e2e4g8f6b1c3d7d5e4e5f6e4c3e2e4c5d2d4c5e6f2f4g7g6c1e3e6g7d1d2b7b6h2h3e7e6g1f3c7c5
e2e4g8f6b1c3e7e5g2g3f8c5f1g2e8g8d2d3f8e8g1e2b8c6e1g1c6d4h2h3c7c6g1h2d4e2d1e2d7d5
e2e4g8f6e4e5f6d5d2d4d7d6c2c4d5b6f2f4d6e5f4e5b8c6c1e3c8f5b1c3e7e6g1f3f8e7d4d5e6d5
e2e4g8f6e4e5f6d5d2d4d7d6c2c4d5b6g1f3c8g4f1e2d6e5c4c5e5e4c5b6e4f3e2f3g4f3d1f3a7b6
e2e4g8f6e4e5f6d5d2d4d7d6g1f3b8c6c2c4d5b6e5e6f7e6h2h4e6e5d4d5c6d4f3d4e5d4f1d3d8d7
e2e4g8f6e4e5f6d5d2d4d7d6g1f3b8c6c2c4d5b6f1e2c8g4e5d6c7d6d4d5g4f3e2f3c6e5f3e2g7g6
e2e4g8f6e4e5f6d5d2d4d7d6g1f3c8g4e5d6e7d6f1e2f8e7e1g1e8g8h2h3g4h5c2c4d5b6c1e3b8c6
e2e4g8f6e4e5f6d5d2d4d7d6g1f3c8g4f1e2e7e6c2c4d5b6e5d6c7d6b1c3f8e7e1g1e8g8c1f4a7a6
e2e4g8f6e4e5f6d5d2d4d7d6g1f3c8g4f1e2e7e6e1g1f8e7c2c4d5b6b1c3e8g8c1e3a7a6e5d6c7d6
e2e4g8f6e4e5f6d5d2d4d7d6g1f3c8g4f1e2e7e6e1g1f8e7c2c4d5b6b1c3e8g8c1e3d6d5c4c5g4f3
e2e4g8f6e4e5f6d5d2d4d7d6g1f3c8g4f1e2e7e6e1g1f8e7h2h3g4h5c2c4d5b6b1c3b8d7e5d6c7d6
e2e4g8f6e4e5f6d5d2d4d7d6g1f3c8g4f1e2e7e6e1g1f8e7h2h3g4h5c2c4d5b6b1c3e8g8c1e3d6d5
e2e4g8f6e4e5f6d5d2d4d7d6g1f3d6e5f3e5b8d7f1c4e7e6d1g4h7h5g4e2d7e5d4e5c8d7e1g1d7c6
e2e4g8f6e4e5f6d5d2d4d7d6g1f3d6e5f3e5e7e6d1f3d8f6f3g3h7h6b1c3d5b4f1b5c7c6b5a4b8d7
e2e4g8f6e4e5f6d5d2d4d7d6g1f3d6e5f3e5e7e6d1h5g7g6h5f3d8e7b1c3b8d7f1c4d5c3e5d7e7d7
e2e4g8f6e4e5f6d5d2d4d7d6g1f3d6e5f3e5g7g6f1c4c8e6c4b3f8g7c2c3c7c6e1g1b8d7e5d3e8g8
e2e4g8f6e4e5f6d5d2d4d7d6g1f3d6e5f3e5g7g6f1c4c8e6d1e2f8g7e1g1e8g8c4b3c7c6f1d1b8d7
e2e4g8f6e4e5f6d5d2d4d7d6g1f3d6e5f3e5g7g6g2g3f8g7f1g2e8g8e1g1c7c6f1e1c8f5c2c3b8d7
e2e4g8f6e4e5f6d5d2d4d7d6g1f3g7g6f1c4d5b6c4b3f8g7b1d2e8g8h2h3a7a5a2a4d6e5d4e5b8a6
e2e4g8f6e4e5f6d5d2d4d7d6g1f3g7g6f1e2f8g7e1g1e8g8c2c4d5b6b1c3b8c6e5d6c7d6c1e3c8g4
f2f4c7c5g1f3g7g6e2e4f8g7f1e2b8c6e1g1d7d6d2d3e7e6b1a3g8e7c2c3e8g8c1e3a7a6d3d4c5d4
f2f4d7d5b2b3c8g4g2g3g8f6f1g2c7c6g1f3g4f3g2f3g7g6
f2f4d7d5c2c4d5c4b1a3e7e5f4e5f8a3d1a4b8c6a4a3c6e5
f2f4d7d5e2e3g7g6c2c4g8f6b1c3f8g7g1f3e8g8d1b3d5c4f1c4b8c6f3e5c6e5f4e5f6d7c4f7g8h8
f2f4d7d5e2e3g7g6g1f3f8g7d2d4g8f6f1d3e8g8b1d2c7c5c2c3b7b6d1e2c8b7f3e5d8c7e1g1b8c6
f2f4d7d5g1f3g7g6d2d3g8f6g2g3b7b6f1g2c8b7e1g1f8g7d1e1e8g8h2h3b8c6g3g4d8d6e1f2e7e5
f2f4d7d5g1f3g8f6e2e3g7g6b2b3f8g7c1b2e8g8f1e2c7c5c2c4d5d4e3d4f6h5
f2f4d7d5g1f3g8f6e2e3g7g6b2b3f8g7c1b2e8g8f1e2c7c5e1g1b8c6f3e5d8c7b1c3c6e5c3b5c7b6
f2f4d7d5g1f3g8f6e2e3g7g6b2b3f8g7c1b2e8g8f1e2c7c5e1g1b8c6f3e5d8c7e5c6c7c6e2f3c8e6
f2f4d7d5g1f3g8f6e2e3g7g6b2b4f8g7c1b2e8g8f1e2b7b6e1g1c8b7b1a3b8d7c2c4c7c5b4c5d7c5
f2f4d7d5g2g3g8f6f1g2c7c5g1f3b8c6c2c3g7g6e1g1f8g7d2d3e8g8b1d2d8c7
g1f3c7c5b2b3d7d5c1b2f7f6c2c4d5d4d2d3e7e5e2e3g8e7f1e2e7c6b1d2f8e7e1g1e8g8e3e4a7a6
g1f3c7c5b2b3g8f6c2c4g7g6c1b2f8g7e2e3e8g8f1e2b7b6e1g1c8b7a2a3b8c6d2d3d7d5c4d5d8d5
g1f3c7c5c2c4b8c6b1c3e7e5e2e3g8f6a2a3d7d6f1e2g7g6d2d4e5d4e3d4f8g7c1f4e8g8e1g1c8f5
g1f3c7c5c2c4b8c6b1c3g8f6d2d4c5d4f3d4e7e6a2a3c6d4d1d4b7b6c1f4f8c5d4d2e8g8a1d1c8b7
g1f3c7c5c2c4b8c6b1c3g8f6g2g3g7g6f1g2f8g7e1g1e8g8d2d3a7a6a2a3a8b8a1b1b7b5c4b5a6b5
g1f3c7c5c2c4b8c6d2d4c5d4f3d4g8f6b1c3e7e6d4b5d7d5c1f4e6e5c4d5e5f4d5c6b7c6d1d8e8d8
g1f3c7c5c2c4b8c6d2d4c5d4f3d4g8f6g2g3d8b6d4c2d7d6f1g2g7g6b1c3f8g7e1g1e8g8b2b3c8e6
g1f3c7c5e2e4d7d6d2d4c5d4f3d4g8f6b1c3a7a6f1e2e7e5d4b3c8e6e1g1f8e7f2f4d8c7e2f3e8g8
g1f3c7c5g2g3d7d5f1g2b8c6e1g1e7e6d2d3f8d6e2e4g8e7f1e1e8g8b1d2d6c7c2c3a7a5a2a4b7b6
g1f3c7c5g2g3d7d6f1g2b8c6e1g1g8f6d2d3g7g6b2b3f8g7c1b2e8g8b1d2d8c7c2c4f8e8d2e4f6e4
g1f3c7c5g2g3g7g6f1g2b8c6e1g1f8g7d2d3d7d6b1c3e7e5e2e4g8e7f3h4e8g8f2f4e5f4g3f4f7f5
g1f3c7c5g2g3g7g6f1g2f8g7e1g1b8c6d2d3g8f6b1c3e8g8a2a3d7d6a1b1b7b6b2b4c8b7c1g5d8d7
g1f3d7d5b2b3c8g4e2e3g8f6c1b2e7e6h2h3g4h5d2d3c7c5g2g4h5g6f3e5b8d7e5g6h7g6f1g2d8b6
g1f3d7d5c2c4c7c6d2d4g8f6b1c3d5c4a2a4c8f5f3e5e7e6f2f3f8b4e5c4e8g8c1g5h7h6g5h4c6c5
g1f3d7d5c2c4c7c6e2e3e7e6d2d4f7f5f1d3g8f6e1g1f8d6b2b3d8e7a2a4e8g8c1a3d6a3b1a3f6e4
g1f3d7d5c2c4c7c6e2e3g8f6b1c3g7g6d2d4f8g7f1e2e8g8e1g1d5c4e2c4c8g4h2h3g4f3d1f3b8d7
g1f3d7d5c2c4c7c6e2e3g8f6b1c3g7g6d2d4f8g7f1e2e8g8e1g1d5c4e2c4c8g4h2h3g4f3d1f3b8d7
g1f3d7d5c2c4c7c6e2e3g8f6b1c3g7g6d2d4f8g7f1e2e8g8e1g1d5c4e2c4c8g4h2h3g4f3d1f3b8d7
g1f3d7d5c2c4c7c6e2e3g8f6b1c3g7g6d2d4f8g7f1e2e8g8e1g1d5c4e2c4c8g4h2h3g4f3d1f3b8d7
g1f3d7d5c2c4c7c6e2e3g8f6d2d4c8f5b1c3e7e6f3h4f5e4d1b3d8c7f2f3e4g6c1d2b8d7a1c1a8c8
g1f3d7d5c2c4d5c4e2e3g8f6f1c4e7e6e1g1c7c5d2d4a7a6d1e2b7b5c4b3c8b7b1c3b8d7f1d1f8d6
g1f3d7d5c2c4d5c4e2e3g8f6f1c4e7e6e1g1c7c5d2d4a7a6d1e2b7b5c4b3c8b7f1d1b8d7b1c3b5b4
g1f3d7d5c2c4d5d4e2e3b8c6e3d4c6d4f3d4d8d4b1c3g8f6d2d3c7c6c1e3d4d7d3d4g7g6f1e2f8g7
g1f3d7d5c2c4d5d4g2g3c7c5e2e3b8c6e3d4c6d4f3d4d8d4b1c3c8g4f1e2g4e2d1e2e7e6d2d3d4d7
g1f3d7d5c2c4e7e6d2d4g8f6b1c3c7c5c4d5f6d5e2e4d5c3b2c3c5d4c3d4f8b4c1d2b4d2d1d2e8g8
g1f3d7d5c2c4e7e6d2d4g8f6b1c3c7c5c4d5f6d5g2g3c5d4c3d5d8d5d1d4d5d4f3d4f8b4c1d2b4d2
g1f3d7d5c2c4e7e6g2g3d5d4f1g2c7c5e1g1b8c6d2d3g8f6e2e3f8e7e3d4c5d4f1e1f6d7b1a3d7c5
g1f3d7d5c2c4e7e6g2g3g8f6f1g2d5c4d1a4b8d7a4c4c7c5e1g1f8e7d2d3e8g8b2b3a7a6c1b2b7b5
g1f3d7d5d2d4c7c5c2c4e7e6c4d5e6d5g2g3b8c6f1g2g8f6e1g1f8e7b1c3e8g8c1g5c8e6d4c5e7c5
g1f3d7d5d2d4c7c5g2g3c5d4f1g2d8a5b1d2b8c6e1g1e7e5d2b3a5c7e2e3d4e3c1e3g8f6e3g5c8e6
g1f3d7d5d2d4c7c6c2c4e7e6b1d2g8f6e2e3b8d7f1d3f8d6e3e4d5e4d2e4f6e4d3e4e8g8e1g1h7h6
g1f3d7d5d2d4c7c6c2c4e7e6b1d2g8f6e2e3c6c5b2b3b8c6c1b2c5d4e3d4f8e7a1c1e8g8f1d3c8d7
g1f3d7d5d2d4c8f5c2c4e7e6e2e3b8c6c4d5e6d5f1b5f8d6b1c3g8e7e1g1e8g8a2a3a7a6b5e2d8d7
g1f3d7d5d2d4c8g4c2c4b8c6e2e3e7e5d1b3g4f3g2f3e5d4c4d5c6e5e3d4e5d7b1c3d8e7c1e3e7b4
g1f3d7d5d2d4c8g4c2c4b8c6e2e3e7e5d1b3g4f3g2f3g8e7b1c3e5d4c3d5a8b8e3e4e7g6c1d2f8d6
g1f3d7d5d2d4c8g4c2c4b8c6e2e3e7e6b1c3f8b4c1d2g8e7f1d3g4f5d3f5e7f5c4d5e6d5d1b3b4c3
g1f3d7d5d2d4c8g4c2c4g4f3g2f3d5c4e2e4e7e5d4e5d8d1e1d1b8c6f3f4a8d8c1d2f8c5h1g1g8e7
g1f3d7d5d2d4c8g4c2c4g4f3g2f3e7e6c4d5d8d5e2e4f8b4b1c3d5a5c1d2b8c6d4d5e6d5a2a3c6d4
g1f3d7d5d2d4c8g4f3e5g4h5d1d3d8c8c2c4f7f6e5f3e7e6b1c3h5g6d3d1c7c6e2e3f8d6c1d2g8e7
g1f3d7d5d2d4e7e6c2c4f8e7b1c3g8f6c1g5b8d7e2e3h7h6g5h4e8g8a1c1c7c6f1d3d5c4d3c4a7a6
g1f3d7d5d2d4e7e6c2c4g8f6b1c3f8e7c1g5b8d7e2e3h7h6g5h4e8g8a1c1c7c6f1d3d5c4d3c4b7b5
g1f3d7d5d2d4e7e6c2c4g8f6b1c3f8e7c1g5e8g8e2e3b7b6a1c1c8b7f1e2b8d7c4d5f6d5c3d5b7d5
g1f3d7d5d2d4e7e6c2c4g8f6c1g5f8e7b1c3e8g8a1c1h7h6g5h4b7b6c4d5f6d5c3d5e6d5h4e7d8e7
g1f3d7d5d2d4e7e6g2g3c7c5f1g2b8c6e1g1g8f6c2c4d5c4f3e5c8d7b1a3c5d4a3c4f8c5d1b3e8g8
g1f3d7d5d2d4e7e6g2g3g8f6f1g2f8e7c2c4e8g8d1c2b8c6e1g1c6b4c2d1d5c4b1a3c7c5a3c4
g1f3d7d5d2d4g8f6c2c4c7c6b1c3d5c4a2a4c8f5e2e3e7e6f1c4f8b4e1g1e8g8d1e2c6c5f1d1b8c6
g1f3d7d5d2d4g8f6c2c4c7c6b1c3d5c4a2a4c8f5f3e5e7e6f2f3c6c5e2e4c5d4e4f5b8c6e5c6b7c6
g1f3d7d5d2d4g8f6c2c4c7c6b1c3e7e6c1g5h7h6g5f6d8f6e2e3b8d7f1d3d5c4d3c4g7g6e1g1f8g7
g1f3d7d5d2d4g8f6c2c4c7c6b1c3e7e6c1g5h7h6g5f6d8f6e2e3b8d7f1d3d5c4d3c4g7g6e1g1f8g7
g1f3d7d5d2d4g8f6c2c4c7c6b1c3e7e6c4d5e6d5d1c2g7g6c1g5f8e7g5f6e7f6e2e3c8f5f1d3f5d3
g1f3d7d5d2d4g8f6c2c4c7c6b1c3e7e6c4d5e6d5d1c2g7g6c1g5f8e7g5f6e7f6e2e3c8f5f1d3f5d3
g1f3d7d5d2d4g8f6c2c4c7c6b1c3e7e6c4d5e6d5d1c2g7g6c1g5f8e7g5f6e7f6e2e3c8f5f1d3f5d3
g1f3d7d5d2d4g8f6c2c4c7c6b1c3e7e6e2e3b8d7d1c2b7b6c1d2c8b7c4d5e6d5f1d3f8e7e1g1e8g8
g1f3d7d5d2d4g8f6c2c4c7c6b1c3e7e6e2e3b8d7f1e2d5c4a2a4f8d6f3d2e8g8d2c4d6c7b2b3f6d5
g1f3d7d5d2d4g8f6c2c4c7c6e2e3g7g6b1c3f8g7f1d3e8g8h2h3c6c5e1g1c5d4e3d4d5c4d3c4b8c6
g1f3d7d5d2d4g8f6c2c4d5c4b1c3a7a6e2e4b7b5e4e5f6d5a2a4d5b4f1e2c8f5e1g1b4c2a1a2c2b4
g1f3d7d5d2d4g8f6c2c4d5c4e2e3e7e6f1c4c7c5e1g1a7a6a2a4b8c6b1c3c5d4e3d4f8e7c1g5e8g8
g1f3d7d5d2d4g8f6c2c4d5c4e2e3e7e6f1c4c7c5e1g1a7a6d1e2b7b5c4b3c8b7f1d1b8d7b1c3d8b8
g1f3d7d5d2d4g8f6c2c4e7e6b1c3b8d7c1g5h7h6g5h4f8e7e2e3e8g8a1c1a7a6b2b3b7b6c4d5e6d5
g1f3d7d5d2d4g8f6c2c4e7e6b1c3b8d7c4d5e6d5c1f4c7c6e2e3f8e7h2h3d7f8f1d3f8g6f4h2e8g8
g1f3d7d5d2d4g8f6c2c4e7e6b1c3c7c6e2e3b8d7d1c2f8d6e3e4e6e5c4d5c6d5e4d5e5d4f3d4e8g8
g1f3d7d5d2d4g8f6c2c4e7e6b1c3c7c6e2e3b8d7f1d3d5c4d3c4b7b5c4e2c8b7a2a3b5b4c3a4b4a3
g1f3d7d5d2d4g8f6c2c4e7e6b1c3d5c4e2e4f8b4c1g5c7c5f1c4c5d4f3d4b4c3b2c3d8a5g5f6a5c3
g1f3d7d5d2d4g8f6c2c4e7e6b1c3f8e7c1g5e8g8e2e3h7h6g5h4b7b6c4d5f6d5h4e7d8e7c3d5e6d5
g1f3d7d5d2d4g8f6c2c4e7e6b1c3f8e7c1g5e8g8e2e3h7h6g5h4b7b6f1e2c8b7h4f6e7f6c4d5e6d5
g1f3d7d5d2d4g8f6c2c4e7e6b1c3f8e7c1g5h7h6g5f6e7f6d1d2b8c6e2e3e8g8a1c1a7a6f1e2d5c4
g1f3d7d5d2d4g8f6c2c4e7e6b1c3f8e7c1g5h7h6g5f6e7f6d1d2d5c4e2e4c7c5d4d5e6d5e4e5f6g5
g1f3d7d5d2d4g8f6c2c4e7e6b1c3f8e7c1g5h7h6g5f6e7f6e2e3e8g8d1c2c7c5d4c5d5c4f1c4d8a5
g1f3d7d5d2d4g8f6c2c4e7e6b1c3f8e7c1g5h7h6g5h4e8g8a1c1d5c4e2e3c7c5f1c4c5d4f3d4c8d7
g1f3d7d5d2d4g8f6c2c4e7e6b1c3f8e7c1g5h7h6g5h4e8g8e2e3b7b6a1c1c8b7f1e2b8d7c4d5e6d5
g1f3d7d5d2d4g8f6c2c4e7e6b1c3f8e7c1g5h7h6g5h4e8g8e2e3b7b6a1c1c8b7f1e2b8d7c4d5e6d5
g1f3d7d5d2d4g8f6c2c4e7e6b1c3f8e7c1g5h7h6g5h4e8g8e2e3b7b6f1e2c8b7e1g1b8d7a1c1c7c5
g1f3d7d5d2d4g8f6c2c4e7e6c1g5f8e7b1c3h7h6g5f6e7f6e2e3e8g8a1c1c7c6f1d3b8d7e1g1d5c4
g1f3d7d5d2d4g8f6c2c4e7e6c1g5f8e7b1c3h7h6g5h4e8g8e2e3b7b6f1e2c8b7h4f6e7f6c4d5e6d5
g1f3d7d5d2d4g8f6c2c4e7e6g2g3c7c5f1g2b8c6e1g1c5d4f3d4f8c5d4c6b7c6b1c3e8g8c1g5h7h6
g1f3d7d5d2d4g8f6c2c4e7e6g2g3f8e7f1g2e8g8e1g1b8d7d1c2c7c6b2b3b7b6f1d1c8b7b1c3d8c8
g1f3d7d5d2d4g8f6e2e3e7e6c2c4f8e7b1c3b8d7c4c5c7c6b2b4e8g8c1b2d8c7f1e2f6e8e1g1f7f5
g1f3d7d5d2d4g8f6e2e3e7e6c2c4f8e7b1c3e8g8f1d3c7c5c4d5c5d4f3d4f6d5c3d5d8d5e1g1b8c6
g1f3d7d5g2g3c7c5f1g2b8c6d2d4e7e6e1g1c5d4f3d4f8c5d4b3c5b6c2c4g8f6c4d5f6d5b1a3e8g8
g1f3d7d5g2g3c7c6f1g2b8d7e1g1g8f6d2d3e7e5e2e4d5e4d3e4f6e4f3e5d7e5d1d8e8d8g2e4f8d6
g1f3d7d5g2g3c7c6f1g2c8g4c2c4g8f6c4d5g4f3g2f3c6d5d2d3b8c6e1g1e7e6b1c3f8e7f3g2e8g8
g1f3d7d5g2g3c7c6f1g2c8g4e1g1b8d7d2d4g4f3g2f3g8f6c1f4d8b6b2b3e7e6e2e3f8e7c2c4h7h6
g1f3d7d5g2g3c7c6f1g2g8f6e1g1c8g4c2c4e7e6c4d5g4f3g2f3c6d5b1c3b8c6d2d3f8e7f3g2e8g8
g1f3d7d5g2g3c8g4b2b3b8d7c1b2e7e6f1g2g8f6e1g1c7c6d2d3f8d6b1d2e8g8h2h3g4h5e2e3h7h6
g1f3d7d5g2g3c8g4f1g2b8d7c2c4c7c6c4d5c6d5b1c3g8f6d1b3d7c5b3b5f6d7d2d4a7a6b5b4c5e4
g1f3d7d5g2g3c8g4f1g2b8d7e1g1c7c6d2d3e7e5h2h3g4h5c2c4d5c4d3c4g8f6c1e3d8c7b1c3f8b4
g1f3d7d5g2g3c8g4f1g2b8d7h2h3g4f3g2f3c7c6d2d3e7e6e2e4d7e5f3g2d5e4g2e4g8f6e4g2f8b4
g1f3d7d5g2g3c8g4f1g2c7c6b2b3b8d7c1b2g8f6e1g1e7e6d2d3f8c5b1d2e8g8e2e4d5e4d3e4e6e5
g1f3d7d5g2g3g7g6d2d4f8g7f1g2g8f6b1c3e8g8e1g1b8d7c1g5c7c6d1c1f6e4c3e4d5e4f3d2h7h6
g1f3d7d5g2g3g7g6f1g2f8g7c2c4d5c4b1a3c8e6d1c2c7c5a3c4b8c6e1g1a8c8d2d3g8h6c4e5c6e5
g1f3d7d5g2g3g7g6f1g2f8g7e1g1e7e5d2d3g8e7b1d2e8g8e2e4b8c6e4d5e7d5c2c3h7h6d2c4f8e8
g1f3d7d5g2g3g8f6f1g2c7c6e1g1c8g4d2d3b8d7b1d2e7e6e2e4f8e7d1e2e8g8h2h3g4h5f1e1d5e4
g1f3d7d5g2g3g8f6f1g2c8f5c2c4e7e6e1g1f8e7b2b3e8g8c1b2h7h6d2d3f5h7b1d2b8c6a2a3a7a5
g1f3d7d6b1c3g8f6d2d4c8g4c1g5b8d7e2e4e7e5f1e2f8e7e1g1e8g8d1d2c7c6a2a4a7a5g5e3f8e8
g1f3d7d6d2d4c8g4e2e3g8f6c2c4b8d7b1c3e7e5f1e2f8e7e3e4c7c6c1e3e8g8e1g1a7a6a2a3f8e8
g1f3d7d6d2d4c8g4e2e4e7e6f1d3g8f6b1d2f8e7h2h3g4h5d2f1d6d5f1g3h5g6d1e2d5e4g3e4e8g8
g1f3d7d6d2d4g8f6g2g3g7g6f1g2f8g7e1g1e8g8c2c4b8c6b1c3a7a6h2h3c8d7e2e4e7e5d4e5d6e5
g1f3e7e6c2c4d7d5d2d4d5c4b1c3a7a6e2e3b7b5a2a4b5b4c3b1g8f6f1c4c8b7e1g1c7c5b1d2c5d4
g1f3e7e6g2g3d7d5f1g2c7c5c2c4d5c4f3e5g8f6e1g1f8e7b1a3e8g8a3c4f6d5d2d4c5d4d1d4f7f6
g1f3e7e6g2g3d7d5f1g2c7c5e1g1b8c6d2d3g7g6e2e4f8g7d1e2g8e7e4e5d8c7f1e1a7a6c2c3c8d7
g1f3f7f5d2d4e7e6c2c4g8f6b1c3f8e7d4d5e6d5c4d5e8g8g2g3d7d6f1g2b8d7e1g1d7e5f3d4e5g6
g1f3f7f5d2d4e7e6c2c4g8f6e2e3f8e7b1c3e8g8f1d3d7d5c1d2c7c6c4c5b8d7f3g5d7b8f2f3d8c7
g1f3f7f5d2d4g8f6c1f4g7g6e2e3f8g7h2h3c7c5c2c3b7b6b1d2e8g8f1d3c8a6d1b3g8h8d3a6b8a6
g1f3f7f5g2g3g8f6f1g2g7g6c2c4f8g7b1c3e8g8e1g1d7d6d2d4b8c6d4d5c6a5d1d3c7c5f3g5a7a6
g1f3g7g6c2c4f8g7d2d4d7d6b1c3b8d7e2e4e7e6f1e2b7b6e1g1c8b7c1e3g8e7d1c2h7h6a1d1e8g8
g1f3g7g6c2c4f8g7d2d4g8f6g2g3e8g8f1g2d7d6b1c3c7c6e1g1c8f5f3h4f5d7e2e4e7e5h4f3f8e8
g1f3g7g6d2d4f8g7c2c4d7d6b1c3b8d7e2e4e7e5f1e2c7c6e1g1d8e7c1e3g8h6h2h3f7f6a1c1e8g8
g1f3g7g6d2d4f8g7c2c4d7d6b1c3c8g4g2g3b8c6d4d5c6a5c1d2c7c5b2b3g8f6f1g2e8g8e1g1a7a6
g1f3g7g6d2d4g8f6g2g3f8g7f1g2d7d5c2c4d5c4b1a3b8c6a3c4c8e6b2b3e8g8c1b2e6d5a1c1a7a5
g1f3g7g6e2e4f8g7d2d4d7d6c2c4c8g4f1e2b8c6c1e3e7e5d4d5g4f3e2f3c6d4e3d4e5d4b1a3g8e7
g1f3g8f6b2b3d7d5c1b2c8g4e2e3b8d7h2h3g4h5d2d3e7e6g2g4h5g6f3h4f8b4c2c3b4d6h4g6h7g6
g1f3g8f6b2b3g7g6c1b2f8g7g2g3e8g8f1g2d7d6d2d4c7c5c2c4c5d4f3d4a7a6b1c3e7e6e1g1d8c7
g1f3g8f6c2c4b7b6b1c3c8b7d2d3c7c5e2e4d7d6g2g3e7e6f1g2f8e7e1g1e8g8b2b3a7a6c1b2f8e8
g1f3g8f6c2c4b7b6d2d3g7g6e2e4d7d6b1c3f8g7d3d4e8g8f1e2c8b7d1c2e7e5d4e5d6e5c1e3f8e8
g1f3g8f6c2c4b7b6d2d4e7e6g2g3c8a6b2b3f8b4c1d2b4e7f1g2e8g8e1g1d7d5c4d5f6d5b1c3b8d7
g1f3g8f6c2c4b7b6e2e3c8b7f1e2e7e6e1g1f8e7b2b3e8g8c1b2c7c5b1c3b8c6a2a3d7d5c4d5f6d5
g1f3g8f6c2c4b7b6g2g3c7c5f1g2c8b7b1c3g7g6d2d3f8g7e2e4b8c6e1g1e8g8f3h4c6d4e4e5b7g2
g1f3g8f6c2c4b7b6g2g3c7c5f1g2c8b7b1c3g7g6d2d3f8g7e2e4e8g8h2h3f6e8c1e3e7e5e1g1d7d6
g1f3g8f6c2c4b7b6g2g3c7c5f1g2c8b7b1c3g7g6e1g1f8g7d2d3e8g8e2e4d7d6a1b1b8c6a2a3f6e8
g1f3g8f6c2c4b7b6g2g3c7c5f1g2c8b7e1g1e7e6b1c3f8e7d2d4c5d4d1d4d7d6b2b3b8d7c3b5d7c5
g1f3g8f6c2c4b7b6g2g3c7c5f1g2c8b7e1g1e7e6b1c3f8e7d2d4c5d4d1d4d7d6c1e3e8g8a1d1b8d7
g1f3g8f6c2c4b7b6g2g3c7c5f1g2c8b7e1g1g7g6b1c3f8g7d2d4c5d4f3d4b7g2g1g2e8g8e2e4d8c7
g1f3g8f6c2c4b7b6g2g3c7c5f1g2c8b7e1g1g7g6b1c3f8g7d2d4c5d4f3d4b7g2g1g2e8g8e2e4d8c7
g1f3g8f6c2c4b7b6g2g3c7c5f1g2c8b7e1g1g7g6b2b3f8g7c1b2e8g8e2e3e7e6d2d4d8e7b1c3b8a6
g1f3g8f6c2c4b7b6g2g3c7c5f1g2c8b7e1g1g7g6d2d4c5d4d1d4f8g7b1c3d7d6f1d1b8d7b2b3a8c8
g1f3g8f6c2c4b7b6g2g3c7c5f1g2c8b7e1g1g7g6d2d4c5d4d1d4f8g7b1c3d7d6f1d1b8d7b2b3a8c8
g1f3g8f6c2c4b7b6g2g3c8b7f1g2c7c5b1c3g7g6e1g1f8g7d2d4c5d4d1d4b8c6d4f4a8c8f1d1d7d6
g1f3g8f6c2c4b7b6g2g3c8b7f1g2c7c5e1g1g7g6b1c3f8g7d2d4c5d4f3d4b7g2g1g2d8c8b2b3c8b7
g1f3g8f6c2c4b7b6g2g3c8b7f1g2e7e6b1c3f8e7d2d4f6e4c1d2e7f6e1g1e8g8a1c1e4d2d1d2d7d6
g1f3g8f6c2c4b7b6g2g3c8b7f1g2e7e6e1g1f8e7b1c3e8g8b2b3d7d5c4d5f6d5c1b2c7c5a1c1e7f6
g1f3g8f6c2c4b7b6g2g3c8b7f1g2e7e6e1g1f8e7b1c3e8g8d2d4f6e4c1d2e7f6d1c2e4d2c2d2d7d6
g1f3g8f6c2c4b7b6g2g3c8b7f1g2e7e6e1g1f8e7b1c3e8g8f1e1d7d5c4d5e6d5d2d4b8a6c1g5c7c6
g1f3g8f6c2c4b7b6g2g3c8b7f1g2e7e6e1g1f8e7d2d4e8g8b1c3f6e4d1c2e4c3c2c3f7f5b2b3e7f6
g1f3g8f6c2c4b7b6g2g3c8b7f1g2e7e6e1g1f8e7d2d4e8g8b1c3f6e4d1c2e4c3c2c3f7f5b2b3e7f6
g1f3g8f6c2c4b7b6g2g3c8b7f1g2e7e6e1g1f8e7d2d4e8g8d4d5e6d5f3d4b7c6c4d5c6d5g2d5f6d5
g1f3g8f6c2c4b7b6g2g3c8b7f1g2e7e6e1g1f8e7d2d4e8g8d4d5e6d5f3d4b8c6c4d5c6d4d1d4c7c5
g1f3g8f6c2c4b7b6g2g3c8b7f1g2g7g6b1c3f8g7d2d4f6e4c3e4b7e4e1g1e8g8d4d5c7c5g2h3e4f3
g1f3g8f6c2c4b7b6g2g3c8b7f1g2g7g6e1g1f8g7d2d4e7e6b1c3f6e4c3e4b7e4c1g5f7f6g5e3e8g8
g1f3g8f6c2c4b7b6g2g3e7e6f1g2c8b7e1g1f8e7d2d4e8g8d4d5e6d5f3h4c7c6c4d5f6d5h4f5e7c5
g1f3g8f6c2c4c7c5b1c3b8c6d2d4c5d4f3d4e7e6a2a3c6d4d1d4b7b6c1f4f8c5d4d2c8b7e2e3e8g8
g1f3g8f6c2c4c7c5b1c3b8c6d2d4c5d4f3d4e7e6a2a3c6d4d1d4b7b6d4f4c8b7e2e4d7d6c1e3f8e7
g1f3g8f6c2c4c7c5b1c3b8c6d2d4c5d4f3d4e7e6a2a3c6d4d1d4b7b6d4f4c8b7e2e4d7d6f1d3f8e7
g1f3g8f6c2c4c7c5b1c3b8c6d2d4c5d4f3d4e7e6a2a3f8e7e2e3d7d5c4d5e6d5f1b5c8d7d4f3a7a6
g1f3g8f6c2c4c7c5b1c3b8c6d2d4c5d4f3d4e7e6d4b5d7d5c1f4e6e5c4d5e5f4d5c6b7c6d1d8e8d8
g1f3g8f6c2c4c7c5b1c3b8c6d2d4c5d4f3d4e7e6g2g3d8b6d4b3d7d5c4d5f6d5f1g2d5c3b2c3f8e7
g1f3g8f6c2c4c7c5b1c3b8c6d2d4c5d4f3d4e7e6g2g3d8b6d4b3d7d5c4d5f6d5f1g2d5c3b2c3f8e7
g1f3g8f6c2c4c7c5b1c3b8c6d2d4c5d4f3d4e7e6g2g3d8b6d4b5c6e5f1g2a7a6d1a4a8b8c1e3f8c5
g1f3g8f6c2c4c7c5b1c3b8c6g2g3d7d5c4d5f6d5f1g2d5c7d2d3e7e5f3d2c8d7e1g1f8e7d2c4f7f6
g1f3g8f6c2c4c7c5b1c3b8c6g2g3d7d5c4d5f6d5f1g2d5c7e1g1e7e5f3e1c8e6e1d3f7f6f2f4c5c4
g1f3g8f6c2c4c7c5b1c3b8c6g2g3g7g6f1g2f8g7e1g1e8g8d2d4c5d4f3d4c6d4d1d4d7d6d4d3a7a6
g1f3g8f6c2c4c7c5b1c3d7d5c4d5f6d5d2d4d5c3b2c3g7g6e2e3f8g7f1d3e8g8e1g1d8c7a2a4b8c6
g1f3g8f6c2c4c7c5b1c3d7d5c4d5f6d5e2e4d5b4f1b5b8c6d2d4c5d4a2a3d4c3d1d8e8d8a3b4c3b2
g1f3g8f6c2c4c7c5b1c3d7d5c4d5f6d5e2e4d5b4f1c4b4d3e1e2d3f4e2f1f4e6b2b4c5b4c3d5g7g6
g1f3g8f6c2c4c7c5b1c3e7e6g2g3b7b6f1g2c8b7e1g1f8e7b2b3e8g8c1b2d7d5c4d5f6d5d2d4b8a6
g1f3g8f6c2c4c7c5b1c3e7e6g2g3b7b6f1g2c8b7e1g1f8e7d2d4c5d4d1d4d7d6c1g5a7a6g5f6e7f6
g1f3g8f6c2c4c7c5b1c3e7e6g2g3b7b6f1g2c8b7e1g1f8e7d2d4c5d4d1d4d7d6f1d1a7a6b2b3b8d7
g1f3g8f6c2c4c7c5d2d4c5d4f3d4e7e6g2g3f8b4b1c3e8g8f1g2d7d5e1g1d5c4c1g5h7h6g5f6d8f6
g1f3g8f6c2c4c7c5g2g3b7b6f1g2c8b7e1g1e7e6b1c3f8e7d2d4c5d4d1d4d7d6c1g5a7a6g5f6e7f6
g1f3g8f6c2c4c7c5g2g3b8c6f1g2d7d5c4d5f6d5d2d4c8f5e1g1d5b4a2a3b4c2f3h4d8d4b1d2c2a1
g1f3g8f6c2c4c7c5g2g3b8c6f1g2e7e5b1c3d7d6e1g1f8e7d2d3e8g8a2a3a7a6f3e1a8b8e1c2c6d4
g1f3g8f6c2c4c7c5g2g3d7d5c4d5f6d5f1g2b8c6d2d4c5d4f3d4d5b4d4c6d8d1e1d1b4c6b1c3c8d7
g1f3g8f6c2c4c7c5g2g3d7d5c4d5f6d5f1g2b8c6d2d4c5d4f3d4d5b4d4c6d8d1e1d1b4c6g2c6b7c6
g1f3g8f6c2c4c7c5g2g3e7e6f1g2d7d5c4d5f6d5e1g1f8e7b1c3e8g8c3d5e6d5d2d4b8c6d4c5e7c5
g1f3g8f6c2c4c7c5g2g3g7g6b2b3f8g7c1b2e8g8f1g2b8c6e1g1d7d6d2d4c5d4f3d4c8d7b1c3d8a5
g1f3g8f6c2c4c7c6b1c3d7d5e2e3a7a6d2d4b7b5b2b3c8g4f1e2e7e6e1g1b8d7h2h3g4h5f3e5h5e2
g1f3g8f6c2c4e7e6b1c3b7b6e2e4c8b7d2d3d7d6g2g3g7g6f1g2f8g7e1g1c7c5f1e1e8g8d3d4c5d4
g1f3g8f6c2c4e7e6b1c3b7b6e2e4c8b7f1d3c7c5e1g1b8c6e4e5f6g4d3e4d8c8d2d4c5d4e4c6c8c6
g1f3g8f6c2c4e7e6b1c3b7b6g2g3c8b7f1g2c7c5e1g1f8e7b2b3d7d6c1b2e8g8e2e3a7a6d2d4c5d4
g1f3g8f6c2c4e7e6b1c3c7c5e2e4b8c6f1e2d7d5e4e5f6e4e1g1f8e7d1c2e4g5f3g5e7g5c4d5e6d5
g1f3g8f6c2c4e7e6b1c3c7c5g2g3b8c6f1g2d7d5c4d5f6d5e1g1f8e7d2d4d5c3b2c3e8g8a1b1d8a5
g1f3g8f6c2c4e7e6b1c3d7d5d2d4c7c5c4d5c5d4d1d4f6d5e2e4d5c3d4c3b8c6f1b5c8d7e1g1d8b6
g1f3g8f6c2c4e7e6b1c3d7d5d2d4c7c5c4d5f6d5e2e3b8c6f1d3f8e7a2a3c5d4e3d4e8g8e1g1d5f6
g1f3g8f6c2c4e7e6b1c3d7d5d2d4c7c5e2e3b8c6c4d5e6d5f1e2c5d4f3d4f8d6e1g1e8g8d4f3c8e6
g1f3g8f6c2c4e7e6b1c3d7d5d2d4c7c5e2e3b8c6c4d5f6d5f1c4f8e7c4d5e6d5d4c5c8e6e1g1e7c5
g1f3g8f6c2c4e7e6b1c3d7d5d2d4c7c6d1b3f8e7g2g3e8g8f1g2d8b6e1g1b6b3a2b3b8a6c1d2f8d8
g1f3g8f6c2c4e7e6b1c3d7d5d2d4c7c6e2e3b8d7f1d3d5c4d3c4b7b5c4d3c8b7e3e4b5b4c3a4c6c5
g1f3g8f6c2c4e7e6b1c3d7d5d2d4c7c6e2e3b8d7f1d3d5c4d3c4b7b5c4d3c8b7e3e4b5b4c3a4c6c5
g1f3g8f6c2c4e7e6b1c3d7d5d2d4d5c4e2e3a7a6a2a4c7c5f1c4b8c6e1g1f8e7d4c5d8d1f1d1e7c5
g1f3g8f6c2c4e7e6b1c3d7d5d2d4f8b4c4d5e6d5c1g5b8d7e2e3c7c5g5f6d7f6f1b5e8e7e1g1c5c4
g1f3g8f6c2c4e7e6b1c3d7d5d2d4f8e7c1f4e8g8e2e3c7c5d4c5e7c5d1c2b8c6a2a3d8a5e1c1c5e7
g1f3g8f6c2c4e7e6b1c3d7d5d2d4f8e7c1g5e8g8e2e3h7h6g5h4b7b6d1b3c8b7h4f6e7f6c4d5e6d5
g1f3g8f6c2c4e7e6b1c3d7d5d2d4f8e7c1g5e8g8e2e3h7h6g5h4b7b6d1b3c8b7h4f6e7f6c4d5e6d5
g1f3g8f6c2c4e7e6b1c3d7d5d2d4f8e7c1g5h7h6g5f6e7f6e2e3e8g8a1c1c7c6f1d3b8d7e1g1d5c4
g1f3g8f6c2c4e7e6b1c3d7d5d2d4f8e7c1g5h7h6g5h4e8g8a1c1d5c4e2e3c7c5f1c4c5d4f3d4c8d7
g1f3g8f6c2c4e7e6b1c3d7d5d2d4f8e7c1g5h7h6g5h4e8g8e2e3b7b6a1c1c8b7f1e2d5c4e2c4b8d7
g1f3g8f6c2c4e7e6b1c3d7d5d2d4f8e7c1g5h7h6g5h4e8g8e2e3b7b6f1d3c8b7h4f6e7f6c4d5e6d5
g1f3g8f6c2c4e7e6b1c3d7d5d2d4f8e7c1g5h7h6g5h4e8g8e2e3f6e4h4e7d8e7a1c1e4c3c1c3d5c4
g1f3g8f6c2c4e7e6b1c3f8b4d1b3c7c5a2a3b4a5g2g3b8c6f1g2e8g8e1g1d7d5d2d3d5d4c3a4b7b6
g1f3g8f6c2c4e7e6b1c3f8b4d1c2c7c5g2g3e8g8f1g2b8c6e1g1d8e7e2e3d7d5c3a4d5c4c2c4a8b8
g1f3g8f6c2c4e7e6b1c3f8b4d1c2e8g8a2a3b4c3c2c3b7b6b2b4d7d6c1b2c8b7g2g3c7c5f1g2b8d7
g1f3g8f6c2c4e7e6b1c3f8b4d1c2e8g8a2a3b4c3c2c3b7b6g2g3c8b7f1g2d7d5c4d5e6d5e1g1f8e8
g1f3g8f6c2c4e7e6b1c3f8b4d1c2e8g8a2a3b4c3c2c3c7c5b2b4b7b6c1b2d7d6g2g3c8b7f1g2b8d7
g1f3g8f6c2c4e7e6b1c3f8b4g2g3e8g8f1g2c7c5e1g1b8c6d2d4c5d4f3d4d8e7d4c2b4c3b2c3f8d8
g1f3g8f6c2c4e7e6b1c3f8b4g2g3e8g8f1g2d7d5d1b3c7c5e1g1b8c6d2d3h7h6e2e3f8e8a2a3d5c4
g1f3g8f6c2c4e7e6b1c3f8b4g2g4d7d5g4g5f6e4d1a4b8c6c3e4d5e4f3e5e4e3f2e3d8g5e5f3g5e7
g1f3g8f6c2c4e7e6d2d4b7b6g2g3c8b7f1g2f8e7b1c3f6e4d1c2e4c3b2c3f7f5f3h4b8c6h4f3c6a5
g1f3g8f6c2c4e7e6d2d4b7b6g2g3c8b7f1g2f8e7e1g1d7d6b1c3b8d7d1c2e8g8e2e4e6e5f1e1f8e8
g1f3g8f6c2c4e7e6d2d4d7d5b1c3c7c5c4d5f6d5g2g3c5d4c3d5d8d5d1d4b8c6d4d5e6d5f1g2c8f5
g1f3g8f6c2c4e7e6d2d4d7d5b1c3c7c6c1g5b8d7e2e3d8a5c4d5f6d5d1d2d7b6c3d5a5d2f3d2e6d5
g1f3g8f6c2c4e7e6d2d4d7d5b1c3c7c6c1g5b8d7e2e3d8a5f3d2f8b4d1c2d5c4g5f6d7f6d2c4b4c3
g1f3g8f6c2c4e7e6d2d4d7d5g2g3d5c4f1g2c7c5e1g1b8c6f3e5c8d7b1a3f6d5e5d7d8d7d4c5f8c5
g1f3g8f6c2c4e7e6g2g3a7a6f1g2b7b5b2b3c7c5e1g1c8b7e2e3f8e7b1c3d8a5c1b2e8g8d1e2b8c6
g1f3g8f6c2c4e7e6g2g3b7b6f1g2c8b7b1c3f8e7e1g1e8g8f1e1f6e4c3e4b7e4d2d3e4b7d3d4b7e4
g1f3g8f6c2c4e7e6g2g3b7b6f1g2c8b7d2d4f8e7e1g1e8g8b1c3f6e4c3e4b7e4f3h4e4g2h4g2d7d6
g1f3g8f6c2c4e7e6g2g3b7b6f1g2c8b7e1g1c7c5b1c3f8e7d2d4c5d4d1d4b8c6d4f4e8g8f1d1d8b8
g1f3g8f6c2c4e7e6g2g3b7b6f1g2c8b7e1g1f8e7d2d4e8g8b1c3f6e4d1c2e4c3c2c3c7c5f1d1d7d6
g1f3g8f6c2c4e7e6g2g3b7b6f1g2c8b7e1g1f8e7d2d4e8g8f1e1d7d5c4d5e6d5b1c3b8d7c1f4f6e4
g1f3g8f6c2c4e7e6g2g3d7d5d2d4d5c4d1a4b8d7a4c4b7b6f1g2c8b7e1g1c7c5f1d1a7a6d4c5f8c5
g1f3g8f6c2c4e7e6g2g3d7d5f1g2c7c5e1g1b8c6d2d4f6e4c4d5e6d5c1e3c5c4b1c3e4c3b2c3d8a5
g1f3g8f6c2c4e7e6g2g3d7d5f1g2c7c6e1g1f8d6b2b3b8d7c1b2e8g8c4d5e6d5d2d3f8e8b1d2d7f8
g1f3g8f6c2c4e7e6g2g3d7d5f1g2d5c4d1a4b8d7a4c4a7a6d2d3b7b5c4c6a8b8c1f4f6d5f4g5f8e7
g1f3g8f6c2c4e7e6g2g3d7d5f1g2d5c4d1a4b8d7a4c4c7c5e1g1b7b6c4c2c8b7b2b3f8e7c1b2e8g8
g1f3g8f6c2c4e7e6g2g3d7d5f1g2d5c4d1c2a7a6f3e5f6d5e5c4b7b5c4e3d5e3d2e3a8a7a2a4c8b7
g1f3g8f6c2c4e7e6g2g3d7d5f1g2f8e7e1g1e8g8d2d4d5c4d1c2a7a6a2a4b8c6c2c4d8d5b1d2f8d8
g1f3g8f6c2c4e7e6g2g3d7d5f1g2f8e7e1g1e8g8d2d4d5c4d1c2a7a6c1g5b7b5g5f6e7f6f3g5f6g5
g1f3g8f6c2c4g7g6b1c3d7d5c4d5f6d5d1a4b8c6f3e5d5b6e5c6b6a4c6d8a4c3d8f7e8f7d2c3e7e5
g1f3g8f6c2c4g7g6b1c3d7d5c4d5f6d5d1a4c8d7a4h4d5c3d2c3b8c6e2e4e7e5c1g5f8e7f1c4h7h6
g1f3g8f6c2c4g7g6b1c3d7d5c4d5f6d5d1a4c8d7a4h4d5c3d2c3b8c6e2e4e7e5c1g5f8e7f1c4h7h6
g1f3g8f6c2c4g7g6b1c3d7d5c4d5f6d5d1a4c8d7a4h4d5c3d2c3b8c6e2e4e7e5h4d8a8d8f1c4f7f6
g1f3g8f6c2c4g7g6b1c3d7d5c4d5f6d5d1a4c8d7a4h4d7c6h4d4f7f6e2e3f8g7f1e2e7e5d4c4d5c3
g1f3g8f6c2c4g7g6b1c3d7d5c4d5f6d5g2g3f8g7f1g2e7e5c3d5d8d5d2d3e8g8e1g1b8c6c1e3d5d6
g1f3g8f6c2c4g7g6b1c3f8g7d2d4d7d6g2g3e8g8f1g2b8c6e1g1a8b8h2h3a7a6a2a4f6d7a4a5e7e5
g1f3g8f6c2c4g7g6b1c3f8g7d2d4d7d6g2g3e8g8f1g2b8d7e1g1c7c6e2e4e7e5h2h3a7a5c1e3e5d4
g1f3g8f6c2c4g7g6b1c3f8g7d2d4e8g8e2e4d7d6f1e2e7e5d4d5f6h5f3g1b8d7e2h5g6h5d1h5d7c5
g1f3g8f6c2c4g7g6b1c3f8g7e2e4c7c5d2d4c5d4f3d4b8c6c1e3f6g4d1g4c6d4g4d1d4e6d1d2d8a5
g1f3g8f6c2c4g7g6b1c3f8g7e2e4d7d6d2d4e8g8c1e3e7e5d4e5d6e5d1d8f8d8c3d5d8d7e1c1b8c6
g1f3g8f6c2c4g7g6b1c3f8g7e2e4d7d6d2d4e8g8f1e2b8d7e1g1e7e5f1e1f8e8e2f1h7h6d4d5f6h7
g1f3g8f6c2c4g7g6b1c3f8g7e2e4d7d6d2d4e8g8f1e2e7e5e1g1b8c6d4d5c6e7c1d2f6h5a1c1f7f5
g1f3g8f6c2c4g7g6b1c3f8g7e2e4d7d6d2d4e8g8f1e2e7e5e1g1b8c6d4d5c6e7f3d2a7a5b2b3c7c5
g1f3g8f6c2c4g7g6b1c3f8g7e2e4d7d6d2d4e8g8f1e2e7e5e1g1b8c6d4d5c6e7f3e1f6d7e1d3f7f5
g1f3g8f6c2c4g7g6b1c3f8g7e2e4d7d6d2d4e8g8f1e2e7e5e1g1b8c6d4d5c6e7f3e1f6d7e1d3f7f5
g1f3g8f6c2c4g7g6b1c3f8g7e2e4d7d6d2d4e8g8f1e2e7e5e1g1b8c6d4d5c6e7f3e1f6d7e1d3f7f5
g1f3g8f6c2c4g7g6b2b3f8g7c1b2c7c5g2g3d7d6f1g2e7e5e1g1b8c6b1c3e8g8d2d3f6h5f3d2c8g4
g1f3g8f6c2c4g7g6d2d4f8g7b1c3d7d6e2e4e8g8f1e2e7e5e1g1b8c6d4d5c6e7b2b4a7a5c1a3a5b4
g1f3g8f6c2c4g7g6d2d4f8g7g2g3e8g8f1g2c7c6b1c3d7d5c4d5c6d5f3e5e7e6e1g1f6d7e5d7c8d7
g1f3g8f6c2c4g7g6g2g3f8g7b1c3e8g8f1g2d7d6e1g1b8c6d2d3h7h6a2a3e7e5a1b1a7a5f3d2c6e7
g1f3g8f6c2c4g7g6g2g3f8g7f1g2e8g8e1g1c7c5d2d4c5d4f3d4d7d5c4d5f6d5b1c3d5c3b2c3d8c7
g1f3g8f6c2c4g7g6g2g3f8g7f1g2e8g8e1g1d7d6b1c3b8c6d2d3a7a6f3d2a8b8a2a3f6e8e2e3c8d7
g1f3g8f6c2c4g7g6g2g3f8g7f1g2e8g8e1g1d7d6b1c3b8c6d2d3f6h5d3d4e7e5d4d5c6e7e2e4c7c5
g1f3g8f6c2c4g7g6g2g3f8g7f1g2e8g8e1g1d7d6d2d4b8d7b1c3e7e5d4e5d6e5h2h3c7c6c1e3d8e7
g1f3g8f6c2c4g7g6g2g3f8g7f1g2e8g8e1g1d7d6d2d4b8d7b1c3e7e5e2e4c7c6f1e1e5d4f3d4f6g4
g1f3g8f6c2c4g7g6g2g3f8g7f1g2e8g8e1g1d7d6d2d4b8d7b1c3e7e5e2e4e5d4f3d4f8e8f1e1c7c6
g1f3g8f6c2c4g7g6g2g3f8g7f1g2e8g8e1g1d7d6d2d4c7c5h2h3b8c6b1c3c8d7d4c5d6c5c1e3d8c8
g1f3g8f6d2d4b7b6c1g5f6e4g5h4c8b7e2e3h7h6b1d2g7g5h4g3e4g3h2g3e7e6c2c3d7d6d1a4c7c6
g1f3g8f6d2d4d7d5c2c4d5c4e2e3g7g6f1c4f8g7e1g1e8g8b2b3c7c6c1b2c8g4b1d2b8d7h2h3g4f5
g1f3g8f6d2d4d7d5c2c4e7e6b1c3c7c6e2e3f8d6f1d3b8d7e1g1e8g8e3e4d5e4c3e4f6e4d3e4h7h6
g1f3g8f6d2d4d7d5c2c4e7e6b1c3f8e7c1g5e8g8e2e3h7h6g5f6e7f6a1c1f6e7a2a3c7c6f1d3b8d7
g1f3g8f6d2d4d7d6c2c4b8d7b1c3c7c6e2e4e7e5f1e2f8e7e1g1e8g8f1e1a7a6e2f1b7b5a2a3c8b7
g1f3g8f6d2d4e7e6c1g5h7h6g5f6d8f6e2e4d7d6b1c3g7g5e4e5f6e7f1b5c8d7e1g1d6d5b5d3b8c6
g1f3g8f6d2d4e7e6c2c4b7b6b1c3f8b4e2e3c7c5f1d3d7d5c4d5e6d5e1g1e8g8a2a3b4c3b2c3c8a6
g1f3g8f6d2d4e7e6e2e3b7b6c2c4c8b7b1c3d7d5c4d5f6d5f1b5c7c6b5d3f8e7e3e4d5c3b2c3e8g8
g1f3g8f6d2d4e7e6e2e3c7c5c2c4d7d5d4c5f8c5b1c3c5b4c1d2d5c4f1c4e8g8e1g1b8c6d1e2d8e7
g1f3g8f6d2d4e7e6e2e3f8b4c2c3b4e7f1e2e8g8e1g1d7d5c3c4b7b6b1c3c8b7c4d5e6d5f3e5f6d7
g1f3g8f6d2d4e7e6g2g3b7b6f1g2c8b7c2c4f8e7b1c3e8g8d1d3d7d5c4d5f6d5c3d5e6d5e1g1b8d7
g1f3g8f6d2d4g7g6g2g3d7d5f1g2f8g7e1g1e8g8c2c4d5c4b1a3b8c6a3c4c8e6c4e5e6d5c1f4e7e6
g1f3g8f6d2d4g7g6g2g3f8g7f1g2e8g8e1g1d7d6b1c3b8a6e2e4c7c5e4e5f6e8e5d6e8d6d4c5a6c5
g1f3g8f6d2d4g7g6g2g3f8g7f1g2e8g8e1g1d7d6f1e1b8c6b1c3e7e5d4e5d6e5h2h3d8e7c1g5f8d8
g1f3g8f6g2g3b7b5a2a4b5b4d2d3c8b7e2e4d7d6f1g2b8d7e1g1e7e6a4a5a8b8b1d2f8e7d2c4e8g8
g1f3g8f6g2g3b7b6c2c4c7c5f1g2c8b7e1g1e7e6b1c3f8e7b2b3d7d5e2e3e8g8c1b2b8d7d1e2f6e4
g1f3g8f6g2g3b7b6f1g2c8b7e1g1c7c5d2d3g7g6e2e4d7d6f3h4b8c6f2f4f8g7b1c3e8g8f4f5c6e5
g1f3g8f6g2g3d7d5c2c4c7c6f1g2d5c4a2a4g7g6b1a3d8d5e1g1b8a6f3e1d5h5a3c4c8h3e1f3h3g2
g1f3g8f6g2g3d7d5f1g2c7c5e1g1g7g6d2d3f8g7b1d2e8g8e2e4b8c6c2c3e7e5f1e1h7h6e4d5f6d5
g1f3g8f6g2g3d7d5f1g2c7c6b2b3c8f5c1b2e7e6e1g1f8e7d2d3h7h6b1d2e8g8d1e1b8d7e2e4f5h7
g1f3g8f6g2g3d7d5f1g2c7c6c2c4d5c4b1a3b7b5d2d3c4d3f3e5a7a6e1g1c8b7d1b3e7e6f1d1d8c7
g1f3g8f6g2g3d7d5f1g2c7c6e1g1c8g4b2b3b8d7c1b2e7e6c2c4f8d6d2d3e8g8b1d2d8e7d1c2e6e5
g1f3g8f6g2g3d7d5f1g2c7c6e1g1c8g4c2c4e7e6c4d5c6d5d1b3g4f3g2f3d8d7b1c3b8c6f3g2f8e7
g1f3g8f6g2g3d7d5f1g2c7c6e1g1c8g4d2d3b8d7b1d2e7e5e2e4f8d6h2h3g4f3d1f3e8g8e4d5f6d5
g1f3g8f6g2g3d7d5f1g2c8f5c2c4c7c6c4d5c6d5d1b3d8c8b1c3e7e6d2d3b8c6c1f4f8e7e1g1e8g8
g1f3g8f6g2g3d7d5f1g2c8f5d2d3e7e6b1d2h7h6e1g1f8c5d1e1e8g8e2e4d5e4d2e4f6e4d3e4f5h7
g1f3g8f6g2g3d7d5f1g2c8f5e1g1b8d7d2d3c7c6b1d2h7h6e2e4d5e4d3e4f6e4f3d4e4d2c1d2f5h7
g1f3g8f6g2g3d7d5f1g2g7g6c2c4c7c6b2b3f8g7c1b2e8g8e1g1c8g4d2d4f6e4f3e5g4e6f2f3e4d6
g1f3g8f6g2g3d7d6f1g2e7e5d2d3g7g6e1g1f8g7e2e4e8g8b1d2b8d7a2a4a7a5d2c4d7c5c1e3c5e6
g1f3g8f6g2g3g7g6b2b3f8g7c1b2d7d5c2c4c8g4f1g2c7c6e1g1e8g8d2d3g4f3g2f3b8d7b1d2e7e6
g1f3g8f6g2g3g7g6b2b3f8g7c1b2e8g8f1g2c7c5c2c4b8c6e1g1d7d6b1c3c8g4h2h3g4d7d2d4d8c8
g1f3g8f6g2g3g7g6b2b4b7b6c1b2c8b7b1a3f8g7f1g2e8g8e1g1d7d6c2c4c7c5a3c2d8c7d2d3b8d7
g1f3g8f6g2g3g7g6c2c4c7c6f1g2f8g7d2d4e8g8b1c3d7d5c4d5c6d5f3e5b7b6c1g5c8b7g5f6g7f6
g1f3g8f6g2g3g7g6c2c4f8g7b1c3e8g8f1g2d7d6d2d4b8c6e1g1a7a6d4d5c6a5f3d2c7c5a1b1a8b8
g1f3g8f6g2g3g7g6c2c4f8g7f1g2e8g8e1g1b8c6b1c3d7d6d2d4a7a6d4d5c6a5f3d2c7c5d1c2e7e5
g1f3g8f6g2g3g7g6f1g2f8g7c2c4c7c6d2d4d7d5c4d5c6d5b1c3e8g8f3e5b8c6e1g1c8f5e5c6b7c6
g1f3g8f6g2g3g7g6f1g2f8g7d2d4e8g8e1g1d7d6b2b3a7a5c2c4a5a4b3b4c7c5b4c5d6c5b1a3c5d4
g1f3g8f6g2g3g7g6f1g2f8g7e1g1e8g8c2c4c7c6b2b3f6e4d2d4d7d5c1b2c8e6b1d2e4d2d1d2b8a6
g1f3g8f6g2g3g7g6f1g2f8g7e1g1e8g8c2c4c7c6d2d4d7d5c4d5c6d5f3e5c8f5b1c3f6e4c1f4b8c6
g1f3g8f6g2g3g7g6f1g2f8g7e1g1e8g8d2d3c7c5e2e4b8c6c2c3d7d5e4e5f6e8d3d4c8g4h2h3g4f3
g1f3g8f6g2g3g7g6f1g2f8g7e1g1e8g8d2d3d7d5b1d2c7c5e2e4d5e4d3e4b8c6c2c3h7h6d1e2c8e6
g1f3g8f6g2g3g7g6f1g2f8g7e1g1e8g8d2d4c7c5c2c3b7b6f3e5d7d5a2a4c8b7a4a5b8d7e5d7f6d7
g2g3c7c5f1g2b8c6e2e4g7g6d2d3f8g7f2f4d7d6g1f3g8f6e1g1e8g8c2c3a8b8d1e2f6e8c1e3e8c7
g2g3d7d5f1g2c7c6c2c4g8f6g1f3g7g6b2b3f8g7c1b2c8g4e1g1e8g8d2d3g4f3g2f3b8d7f3g2f8e8
g2g3d7d5f1g2c7c6d2d3g8f6b1d2c8g4h2h3g4h5g1f3b8d7e1g1e7e6e2e4d5e4d3e4f8c5d1e2e8g8
g2g3d7d5f2f4h7h5f1g2h5h4b1c3c7c6d2d3h4g3h2g3h8h1g2h1d8b6g1f3c8g4c3a4b6a5c2c3b8d7
g2g3d7d5g1f3c7c5f1g2g7g6c2c4d5d4b2b4c5b4d1a4c8d7a4b4b8c6b4b3f8g7d2d3g8f6e1g1e8g8
g2g3d7d5g1f3c7c5f1g2g7g6e1g1f8g7d2d4c5d4f3d4g8f6c2c4e8g8c4d5f6d5b1c3d5c3b2c3b8c6
g2g3d7d5g1f3c7c6f1g2c8f5e1g1e7e6d2d3g8f6b1d2b8d7d1e1h7h6e2e4f5h7e1e2f8e7e4e5f6g8
g2g3d7d5g1f3c7c6f1g2c8f5e1g1g8f6d2d3h7h6c2c4d5c4d3c4d8d1f1d1b8d7c1f4g7g5f4e3f8g7
g2g3d7d5g1f3g8f6f1g2c7c6e1g1c8g4b2b3b8d7c1b2e7e6c2c4f8d6d2d4d8b8b1d2e8g8f1e1b7b5
g2g3d7d5g1f3g8f6f1g2c8f5c2c4c7c6c4d5c6d5d1b3d8b6b3b6a7b6b1c3b8c6d2d3e7e6e1g1f8c5
g2g3e7e5c2c4b8c6f1g2g7g6b1c3f8g7d2d3g8e7a1b1a7a5e2e3e8g8g1e2d7d6e1g1c8e6c3d5e7f5
g2g3e7e5c2c4c7c6g1f3e5e4f3d4d7d5d2d3g8f6f1g2f8c5d4b3c5b4c1d2b4d2d1d2d5c4d3c4d8e7
g2g3e7e5e2e4g8f6f1g2b8c6b1c3f8c5d2d3d7d6c3a4c5b4c2c3b4a5b2b4a5b6g1f3c8e6e1g1d8d7
g2g3g7g6f1g2f8g7c2c4e7e5b1c3f7f5d2d4e5d4c3b5b8c6g1f3g8f6e1g1f6e4b5d4c6d4f3d4e8g8
g2g3g7g6f1g2f8g7d2d4c7c5c2c3d8b6g1f3g8f6e1g1e8g8d4d5d7d6c3c4e7e6b1c3e6d5c4d5b8d7
g2g3g7g6f1g2f8g7d2d4d7d6e2e4g8f6g1e2e8g8e1g1b8d7b1c3c7c6a2a4a7a5b2b3f8e8c1a3d8c7
g2g3g7g6f1g2f8g7d2d4d7d6e2e4g8f6g1e2e8g8e1g1e7e5d4e5d6e5b2b3b8c6c1b2f8e8d1d8e8d8
g2g3g7g6f1g2f8g7e2e4e7e5g1e2b8c6c2c3g8e7d2d4e5d4c3d4d7d5e4e5f7f6f2f4e8g8e1g1c8g4
g2g3g7g6g1f3g8f6f1g2f8g7d2d4c7c5d4d5d7d6c2c4b7b5c4b5d8a5f3d2a5b5e1g1e8g8b1a3b5a6
g2g3g8f6f1g2d7d5g1f3g7g6c2c4f8g7c4d5f6d5e1g1e8g8d2d4b8a6b1c3d5b6b2b3a6b4c1b2a7a5
g2g3g8f6f1g2g7g6e2e4d7d6d2d4f8g7g1e2e8g8e1g1e7e5b1c3c7c6a2a4b8d7a4a5e5d4e2d4d7c5
g2g3g8f6g1f3b7b5f1g2c8b7e1g1e7e6b2b3f8e7c2c4b5c4b3c4c7c5b1c3e8g8a1b1b7c6d2d3d7d6
$$$$$$$$$$$$$$$$$$$$$$$$$$$$$$$$$$$$$$$
$$$$$$$$$$$$$$$$$$$$$$$$$$$$$$$$$$$$$$$
</file>

<file path=WinBoardPortable/App/WinBoard/Pulsar/pulsarCrazyWhite.txt>b1c3g8f6d2d4d7d6c1g5b8d7e2e4g7g6f2f4h7h6g5h4f6h5g1e2g6g5f4g5e7e6e2g3h5f4
b1c3g8f6d2d4d7d6e2e4g7g6f1c4f8g7f2f4c7c5d4c5d8a5c1d2a5c5d1e2e8g8e1c1c8g4g1f3b8d7
b1c3g8f6e2e4d7d6d2d4g7g6f1c4f8g7g1f3e8g8e4e5d6e5d4e5d8d1c3d1f6g4c1f4b8c6e5e6c8e6
b1c3g8f6g1f3g7g6d2d4d7d6e2e4f8g7f1e2e8g8h2h3c7c5d4c5d8a5e1g1a5c5c1e3c5a5f3d4a7a6
b1c3g8f6g1f3g7g6e2e4d7d6d2d4f8g7f1e2e8g8c1f4b8c6d4d5e7e5f4g5c6e7d1d2f6h5e1c1
b2b3e7e5c1b2b8c6c2c4g8f6b1c3d7d5c4d5f6d5g1f3d5c3b2c3f8d6d2d3e8g8e2e3d8e7f1e2c8d7
b2b3e7e5c1b2b8c6c2c4g8f6e2e3d7d5c4d5f6d5g1f3f8d6d2d3e8g8a2a3d8e7
b2b3e7e5c1b2b8c6c2c4g8f6g1f3e5e4f3d4f8c5
b2b3e7e5c1b2b8c6e2e3d7d5f1b5f8d6b1c3g8f6d2d4e8g8d4e5c6d5
b2b3e7e5c1b2b8c6e2e3d7d5f1b5f8d6f2f4d8h4g2g3h4e7g1f3c8g4
b2b3e7e5c1b2b8c6g1f3e5e4f3d4c6d4b2d4g8f6e2e3d7d5
b2b4e7e5c1b2f7f6b4b5d7d5e2e3c8e6g1f3c7c5c2c4d5d4d2d3g8h6e3e4g7g6g2g3d8c8f1g2e6h3
b2b4e7e5c1b2f7f6e2e4f8b4f1c4g8e7d1h5g7g6h5h4e7c6f2f4d8e7a2a3b4a5g1e2
b2b4e7e5c1b2f7f6e2e4f8b4f1c4g8e7d1h5g7g6h5h4e7c6f2f4d8e7f4f5g6f5h4h5e8d8
b2b4e7e5c1b2f7f6e2e4f8b4f1c4g8e7f2f4d7d5e4d5e5f4d1f3b4d6g1e2e7g6d2d4d8e7b2c1c8f5
b2b4e7e5c1b2f7f6e2e4f8b4f1c4g8e7f2f4d7d5e4d5e5f4d1f3b4d6g1e2e7g6d2d4e8g8b2c1c8f5
b2b4e7e5c1b2f8b4b2e5g8f6c2c4e8g8e2e3d7d5c4d5f6d5g1f3f8e8e5b2c1f5
c2c4b7b6b1c3c7c5g1f3c8b7d2d4c5d4f3d4g8f6f2f3b8c6e2e4e7e6c1e3f8c5d1d2e8g8e1c1d8e7
c2c4b7b6b1c3e7e6g1f3c8b7g2g3f7f5f1g2g8f6e1g1f8b4d1b3b4c3b3c3e8g8b2b4a7a5b4b5d8e7
c2c4b7b6e2e4c8b7b1c3e7e5d2d3b8c6g2g3f8c5f1g2g8e7g1f3e8g8e1g1a7a5c1e3d7d6d3d4e5d4
c2c4b8c6g2g3e7e5f1g2g7g6b1c3f8g7e2e3d7d6g1e2g8e7a1b1a7a5a2a3c8e6c3d5e7f5b2b4a5b4
c2c4c7c5b1c3b8c6g1f3e7e5e2e3g8f6d2d4e5d4e3d4c5d4f3d4f8e7d4c6d7c6f1e2d8d1e2d1c8f5
c2c4c7c5b1c3b8c6g1f3g7g6e2e3g8f6d2d4c5d4e3d4d7d5c4d5f6d5d1b3d5c3f1c4e7e6b2c3f8g7
c2c4c7c5b1c3b8c6g1f3g8f6g2g3g7g6f1g2f8g7e1g1e8g8d2d4c5d4f3d4c6d4d1d4d7d6c1g5c8e6
c2c4c7c5b1c3g8f6e2e4b8c6g1f3e7e6d2d3d7d6f1e2f8e7e1g1e8g8d3d4c5d4f3d4d8c7d4b5c7b8
c2c4c7c5b1c3g8f6g2g3d7d5c4d5f6d5f1g2e7e6c3d5e6d5d1b3b8c6b3d5d8d5g2d5c6b4d5e4f7f5
c2c4c7c5g1f3b8c6b1c3g8f6e2e3e7e6d2d4d7d5a2a3a7a6b2b3c5d4e3d4f8e7c4c5b7b6c5b6f6d7
c2c4c7c5g1f3b8c6d2d4c5d4f3d4g8f6b1c3d7d5c4d5f6d5d4c6b7c6c1d2e7e6g2g3f8e7f1g2e8g8
c2c4c7c5g1f3b8c6d2d4c5d4f3d4g8f6b1c3e7e6c1f4f8b4d4b5e8g8f4c7d8e7c7d6b4d6d1d6e7d8
c2c4c7c5g1f3b8c6d2d4c5d4f3d4g8f6b1c3e7e6d4b5f8b4c1f4e8g8f4c7d8e7c7d6b4d6d1d6e7d8
c2c4c7c5g1f3b8c6d2d4c5d4f3d4g8f6b1c3e7e6d4b5f8b4c1f4e8g8f4d6b4d6b5d6d8b6d1d2f6e8
c2c4c7c5g1f3b8c6d2d4c5d4f3d4g8f6b1c3e7e6d4b5f8b4c1f4e8g8f4d6b4d6b5d6f6e8a2a3b7b6
c2c4c7c5g1f3b8c6d2d4c5d4f3d4g8f6b1c3e7e6d4b5f8b4c1f4e8g8f4d6b4d6b5d6f6e8d1d2e8d6
c2c4c7c5g1f3b8c6g2g3g7g6f1g2f8g7b1c3d7d6e1g1g8h6a2a3e8g8a1b1a8b8b2b4h6f5e2e3c8d7
c2c4c7c5g1f3f7f5d2d4c5d4f3d4g7g6g2g3f8g7f1g2b8c6d4b5g8f6b5c3e8g8e1g1b7b6b2b3c8b7
c2c4c7c5g1f3g7g6d2d4c5d4f3d4b8c6e2e4g8f6b1c3d7d6f1e2c6d4d1d4f8g7c1g5h7h6g5e3e8g8
c2c4c7c5g1f3g7g6d2d4c5d4f3d4b8c6e2e4g8f6b1c3d7d6f2f3c6d4d1d4f8g7c1e3e8g8d4d2d8a5
c2c4c7c5g1f3g7g6d2d4c5d4f3d4f8g7e2e4b8c6c1e3g8f6b1c3f6g4d1g4c6d4g4d1d4e6a1c1e8g8
c2c4c7c5g1f3g7g6d2d4c5d4f3d4f8g7e2e4g8f6b1c3b8c6c1e3f6g4d1g4c6d4g4d1d4e6d1d2d7d6
c2c4c7c5g1f3g7g6e2e4b8c6d2d4c5d4f3d4g8f6b1c3c6d4d1d4d7d6f1e2f8g7e1g1e8g8d4e3c8e6
c2c4c7c5g1f3g8f6b1c3b7b6e2e4b8c6d2d4c5d4f3d4c8b7c1g5d8b8d4c6b7c6f1d3e7e6e1g1f8b4
c2c4c7c5g1f3g8f6b1c3b8c6d2d4c5d4f3d4e7e6d4b5d7d5c1f4e6e5c4d5e5f4d5c6b7c6d1d8e8d8
c2c4c7c5g1f3g8f6b1c3b8c6d2d4c5d4f3d4e7e6d4b5d7d5c1f4e6e5c4d5e5f4d5c6b7c6d1d8e8d8
c2c4c7c5g1f3g8f6b1c3b8c6d2d4c5d4f3d4e7e6d4b5d7d5c1f4e6e5c4d5e5f4d5c6b7c6d1d8e8d8
c2c4c7c5g1f3g8f6b1c3b8c6d2d4c5d4f3d4e7e6d4b5d7d5c4d5f6d5e2e4d5c3d1d8e8d8b5c3f8c5
c2c4c7c5g1f3g8f6b1c3b8c6d2d4c5d4f3d4e7e6e2e3f8e7f1e2e8g8e1g1d7d6b2b3a7a6c1b2c8d7
c2c4c7c5g1f3g8f6b1c3b8c6d2d4c5d4f3d4e7e6g2g3d8b6d4b3c6e5e2e4f8b4d1e2e8g8f2f4e5c6
c2c4c7c5g1f3g8f6b1c3b8c6d2d4c5d4f3d4e7e6g2g3d8b6d4b3c6e5e2e4f8b4d1e2e8g8f2f4e5c6
c2c4c7c5g1f3g8f6b1c3b8c6d2d4c5d4f3d4e7e6g2g3d8b6d4b3f8b4f1g2b6a6b3d2b4c3b2c3e8g8
c2c4c7c5g1f3g8f6b1c3b8c6d2d4c5d4f3d4e7e6g2g3f8c5d4b3c5b4f1g2d7d5c4d5f6d5a2a3b4c3
c2c4c7c5g1f3g8f6b1c3d7d5c4d5f6d5d2d4d5c3b2c3g7g6e2e3f8g7f1d3e8g8e1g1d8c7a1b1b7b6
c2c4c7c5g1f3g8f6b1c3d7d5c4d5f6d5e2e4d5b4f1c4b4d3e1e2d3f4e2f1f4e6b2b4c5b4c3d5g7g6
c2c4c7c5g1f3g8f6b1c3e7e6e2e3b8c6d2d4d7d5c4d5e6d5f1b5f8d6d4c5d6c5e1g1e8g8b2b3c8g4
c2c4c7c5g1f3g8f6b1c3e7e6e2e3b8c6d2d4d7d5c4d5e6d5f1b5f8d6f3e5d8c7e5c6b7c6d4c5d6c5
c2c4c7c5g1f3g8f6b1c3e7e6e2e3d7d5d2d4b8c6c4d5e6d5f1b5f8d6d4c5d6c5e1g1e8g8b2b3c8e6
c2c4c7c5g1f3g8f6b1c3e7e6g2g3b7b6f1g2c8b7e1g1f8e7b2b3e8g8c1b2d7d5c4d5f6d5d1c2b8c6
c2c4c7c5g1f3g8f6b1c3e7e6g2g3b7b6f1g2c8b7e1g1f8e7d2d4c5d4d1d4b8c6d4f4e8g8f1d1d8b8
c2c4c7c5g1f3g8f6b1c3e7e6g2g3b7b6f1g2c8b7e1g1f8e7d2d4c5d4d1d4e8g8f1d1b8c6d4f4e7b4
c2c4c7c5g1f3g8f6b1c3e7e6g2g3b7b6f1g2c8b7e1g1f8e7f1e1d7d5c4d5f6d5e2e4d5b4d2d4c5d4
c2c4c7c5g1f3g8f6b1c3e7e6g2g3b8c6f1g2d7d5c4d5f6d5e1g1f8e7d2d4e8g8c3d5e6d5d4c5e7c5
c2c4c7c5g1f3g8f6b1c3e7e6g2g3b8c6f1g2d7d5c4d5f6d5e1g1f8e7d2d4e8g8e2e4d5b4a2a3c5d4
c2c4c7c5g1f3g8f6b1c3e7e6g2g3b8c6f1g2d7d5c4d5f6d5e1g1f8e7d2d4e8g8e2e4d5c3b2c3c5d4
c2c4c7c5g1f3g8f6b1c3e7e6g2g3d7d5c4d5f6d5f1g2b8c6e1g1f8e7d2d4e8g8c3d5e6d5d4c5e7c5
c2c4c7c5g1f3g8f6b2b3g7g6c1b2f8g7e2e3e8g8f1e2b8c6e1g1b7b6d2d4c5d4f3d4c8b7e2f3d7d5
c2c4c7c5g1f3g8f6d2d4c5d4f3d4e7e6g2g3d7d5f1g2e6e5d4c2d5d4e1g1b8c6b1d2c8g4d2f3a7a5
c2c4c7c5g1f3g8f6d2d4c5d4f3d4g7g6b1c3d7d5c1g5d5c4e2e3d8a5g5f6e7f6f1c4f8b4a1c1a7a6
c2c4c7c5g1f3g8f6g2g3b7b6f1g2c8b7e1g1e7e6b2b3f8e7c1b2e8g8b1c3d7d5e2e3b8d7d1e2d8c7
c2c4c7c5g1f3g8f6g2g3b7b6f1g2c8b7e1g1e7e6b2b3f8e7c1b2e8g8e2e3d7d5d1e2b8c6f1d1a8c8
c2c4c7c5g1f3g8f6g2g3b7b6f1g2c8b7e1g1g7g6d2d4c5d4d1d4f8g7b1c3b8c6d4h4h7h6c3d5e7e6
c2c4c7c5g1f3g8f6g2g3g7g6f1g2f8g7e1g1e8g8d2d4c5d4f3d4b8c6b1c3d7d6d4c2h7h5c1g5c8e6
c2c4c7c5g2g3b8c6f1g2g8f6g1f3e7e6e1g1d7d5c4d5e6d5d2d4f8e7b1c3e8g8c1f4c5d4f3d4d8b6
c2c4c7c5g2g3b8c6g1f3e7e5b1c3g7g6f1g2f8g7e1g1g8e7f3e1d7d6e1c2c8e6d2d3d6d5b2b3e8g8
c2c4c7c5g2g3b8c6g1f3g7g6d2d4c5d4f3d4f8g7d4c2g8f6f1g2e8g8b1c3d7d6e1g1c8d7b2b3d8c8
c2c4c7c5g2g3g7g6f1g2f8g7b1c3b8c6a2a3a7a6a1b1a8b8b2b4c5b4a3b4b7b5c4b5a6b5g1f3d7d5
c2c4c7c5g2g3g7g6f1g2f8g7b1c3b8c6a2a3d7d6e2e3g8f6g1e2e8g8e1g1c8f5e3e4f5g4f2f3g4d7
c2c4c7c5g2g3g7g6f1g2f8g7b1c3b8c6e2e4e7e5g1e2g8e7a2a3d7d6a1b1a7a5e1g1e8g8d2d3a8b8
c2c4c7c5g2g3g7g6f1g2f8g7b1c3g8f6b2b3e8g8c1b2b8c6g1f3e7e5e1g1d7d6d2d3h7h6e2e3c8e6
c2c4c7c6d2d4d7d5b1c3g8f6e2e3a7a6g1f3b7b5b2b3c8g4f1e2e7e6f3e5g4e2d1e2f8e7e1g1e8g8
c2c4c7c6d2d4d7d5b1c3g8f6e2e3a7a6g1f3b7b5b2b3c8g4f1e2e7e6h2h3g4f3e2f3f8e7e1g1e8g8
c2c4c7c6d2d4d7d5b1c3g8f6g1f3e7e6e2e3b8d7d1c2b7b6f1d3c8b7e1g1f8e7b2b3d8c7c1b2a8d8
c2c4c7c6d2d4d7d5b1c3g8f6g1f3e7e6e2e3b8d7d1c2b7b6f1d3c8b7e1g1f8e7b2b3d8c7c1b2h7h6
c2c4c7c6d2d4d7d5c4d5c6d5c1f4b8c6e2e3g8f6b1c3a7a6f1d3c8g4g1e2e7e6e1g1f8d6f2f3
c2c4c7c6d2d4d7d5e2e3e7e6b1c3f7f5g1f3f8d6f1d3g8h6f3e5d8h4g2g3h4f6f2f4d6e5d4e5f6e7
c2c4c7c6d2d4d7d5g1f3g8f6b1c3d5c4a2a4c8f5e2e3e7e6f1c4f8b4e1g1e8g8d1e2b8d7e3e4f5g6
c2c4c7c6d2d4d7d5g1f3g8f6b1c3e7e6c1g5d5c4e2e4b7b5e4e5h7h6g5h4g7g5f3g5h6g5h4g5b8d7
c2c4c7c6e2e4d7d5e4d5c6d5d2d4g8f6b1c3e7e6g1f3f8b4f1d3d5c4d3c4e8g8e1g1b7b6c1g5c8b7
c2c4c7c6g1f3d7d5b2b3c8g4e2e3b8d7c1b2e7e6f1e2g8f6e1g1f8d6d2d3e8g8d1c2d8e7f1d1e6e5
c2c4c7c6g1f3d7d5d2d4g8f6b1c3e7e6e2e3b8d7f1d3d5c4d3c4b7b5c4e2b5b4c3a4c8b7e1g1f8e7
c2c4c7c6g1f3d7d5e2e3g8f6b1c3a7a6h2h3b7b5b2b3b8d7d2d4e7e6f1d3f8b4c1d2b5c4b3c4d5c4
c2c4c7c6g1f3d7d5e2e3g8f6b1c3e7e6b2b3b8d7c1b2e6e5d2d4e5e4f3d2f8e7a2a3e8g8b3b4f8e8
c2c4c7c6g1f3d7d5e2e3g8f6b1c3e7e6b2b3b8d7c1b2f8e7d2d4e8g8f1d3b7b6e1g1c8b7d1e2d8c7
c2c4e7e5a2a3g8f6d2d3c7c6g1f3g7g6b1c3d7d6g2g3f8g7f1g2e8g8e1g1d8e7e2e4h7h6d3d4c8g4
c2c4e7e5b1c3b8c6g1f3f7f5d2d4e5e4f3d2g8f6e2e3g7g6a2a3f8g7b2b4e8g8g2g3d7d6d2b3d8e7
c2c4e7e5b1c3b8c6g1f3g8f6g2g3c6d4f1g2d4f3g2f3f8c5e1g1e8g8e2e3c5b4f3g2b4c3b2c3c7c6
c2c4e7e5b1c3b8c6g2g3g7g6f1g2d7d6a1b1c8f5d2d3d8d7b2b4f8g7b4b5c6d8c3d5c7c6b5c6b7c6
c2c4e7e5b1c3b8c6g2g3g7g6f1g2f8g7e2e3d7d6g1e2f7f5d2d4e5e4b2b4g8f6a1b1c6e7f2f3e4f3
c2c4e7e5b1c3b8c6g2g3g7g6f1g2f8g7e2e3d7d6g1e2g8f6e1g1e8g8d2d3c8e6c3d5d8d7f1e1a8b8
c2c4e7e5b1c3b8c6g2g3g7g6f1g2f8g7e2e3g8e7g1e2e8g8e1g1d7d6a2a3c8e6c3d5d8d7d2d3e7f5
c2c4e7e5b1c3b8c6g2g3g7g6f1g2f8g7e2e4d7d6g1e2g8e7d2d3e8g8e1g1c8e6h2h3d8d7g1h2f7f5
c2c4e7e5b1c3d7d6d2d4e5d4d1d4b8c6d4d2g8f6b2b3a7a5e2e4a5a4a1b1a4b3a2b3g7g6g2g3f8g7
c2c4e7e5b1c3d7d6g1f3c8g4e2e3g8f6f1e2c7c6h2h3g4h5e1g1f8e7d2d3e8g8b2b3b8d7f3h4h5e2
c2c4e7e5b1c3d7d6g1f3c8g4e2e3g8f6f1e2f8e7h2h3g4h5d2d4b8d7e1g1c7c6b2b3e8g8c1b2f8e8
c2c4e7e5b1c3d7d6g1f3c8g4e2e3g8f6h2h3g4f3d1f3c7c6d2d4f8e7d4d5e8g8f1d3b8a6e1g1c6d5
c2c4e7e5b1c3d7d6g1f3f7f5d2d4e5e4f3d2c7c6e2e3g8f6f1e2g7g6e1g1f8h6b2b4e8g8b4b5f8e8
c2c4e7e5b1c3d7d6g1f3f7f5d2d4e5e4f3g5f8e7g5h3c7c5d4c5d6c5d1d8e7d8c3b5d8a5c1d2a5d2
c2c4e7e5b1c3d7d6g1f3g7g6d2d4b8d7g2g3f8g7f1g2g8h6e1g1e8g8e2e4c7c6b2b3f8e8c1b2f7f6
c2c4e7e5b1c3d7d6g2g3b8c6f1g2g7g6d2d3f8g7c1d2g8e7g1f3e8g8e1g1c8d7a1b1d8c8b2b4d7h3
c2c4e7e5b1c3d7d6g2g3c7c5f1g2b8c6a2a3g7g6b2b4f8g7a1b1g8e7e2e3e8g8d2d3a8b8g1e2c8e6
c2c4e7e5b1c3d7d6g2g3c8e6f1g2c7c6d2d3g8f6g1f3h7h6e1g1f8e7b2b3e8g8e2e4c6c5f3h4b8c6
c2c4e7e5b1c3d7d6g2g3f7f5f1g2b8c6d2d3g8f6e2e3f8e7g1e2e8g8e1g1d8e8f2f4e7d8a2a3a8b8
c2c4e7e5b1c3d7d6g2g3g7g6d2d4b8c6d4d5c6e7e2e4f8g7h2h4g8f6f1e2h7h5g1h3c7c5h3g5c8d7
c2c4e7e5b1c3d7d6g2g3g7g6d2d4b8d7f1g2f8g7g1f3g8h6c4c5e8g8c5d6c7d6e2e4e5d4f3d4d7c5
c2c4e7e5b1c3d7d6g2g3g7g6f1g2f8g7d2d3b8c6e2e4g8e7g1e2e8g8e1g1c8e6c3d5d8d7c1e3f7f5
c2c4e7e5b1c3d7d6g2g3g7g6f1g2f8g7g1f3g8h6d2d4b8d7e1g1e8g8e2e4c7c6b2b3f8e8h2h3f7f6
c2c4e7e5b1c3g8f6g1f3b8c6d2d4e5d4f3d4f8b4c1g5h7h6g5h4e8g8e2e3f8e8f1e2c6e5d1b3b4a5
c2c4e7e5b1c3g8f6g1f3b8c6d2d4e5e4f3e5f8b4c1g5h7h6g5h4d8e7e5c6b7c6e2e3e8g8f1e2d7d6
c2c4e7e5b1c3g8f6g1f3b8c6e2e3f8b4c3d5b4e7d1c2d7d6b2b4c8e6d5e7c6e7c1b2e6f5d2d3e8g8
c2c4e7e5b1c3g8f6g1f3b8c6g2g3c6d4f1g2d4f3g2f3f8b4d1b3b4c5d2d3e8g8e1g1c7c6f3g2f8e8
c2c4e7e5b1c3g8f6g1f3b8c6g2g3d7d5c4d5f6d5f1g2d5b6e1g1f8e7a2a3e8g8b2b4f8e8d2d3e7f8
c2c4e7e5b1c3g8f6g1f3b8c6g2g3d7d5c4d5f6d5f1g2d5b6e1g1f8e7d2d3e8g8a2a3c8e6c1e3f7f5
c2c4e7e5b1c3g8f6g1f3b8c6g2g3f8b4f1g2e8g8e1g1b4c3b2c3d7d6d2d3e5e4f3d4e4d3d4c6d3e2
c2c4e7e5b1c3g8f6g1f3b8c6g2g3f8b4f1g2e8g8e1g1e5e4f3e1b4c3d2c3d7d6e1c2f8e8c2e3h7h6
c2c4e7e5b1c3g8f6g1f3b8c6g2g3f8b4f1g2e8g8e1g1e5e4f3e1b4c3d2c3h7h6e1c2f8e8c2e3d7d6
c2c4e7e5b1c3g8f6g1f3b8c6g2g3f8b4f1g2e8g8e1g1e5e4f3g5b4c3b2c3f8e8f2f3e4e3d2d3d7d5
c2c4e7e5b1c3g8f6g1f3b8c6g2g3f8b4f1g2e8g8e1g1f8e8c3d5f6d5c4d5c6d4f3d4e5d4e2e3c7c5
c2c4e7e5b1c3g8f6g1f3b8c6g2g3f8b4f1g2e8g8e1g1f8e8d2d3b4c3b2c3e5e4f3d4h7h6d3e4f6e4
c2c4e7e5b1c3g8f6g1f3b8c6g2g3f8b4f1g2e8g8e1g1f8e8d2d3h7h6c3d5b4f8h2h3d7d6e2e4c6d4
c2c4e7e5b1c3g8f6g1f3b8c6g2g3f8c5f1g2d7d6d2d3a7a6c1g5h7h6g5f6d8f6e1g1f6d8a2a3c6d4
c2c4e7e5b1c3g8f6g1f3b8c6g2g3f8c5f1g2e8g8e1g1d7d6d2d3c8e6a2a3a7a5c1g5h7h6g5h4c6d4
c2c4e7e5b1c3g8f6g1f3b8c6g2g3f8c5f1g2e8g8e1g1d7d6d2d3h7h6a2a3a7a6b2b4c5a7c1b2c8g4
c2c4e7e5b1c3g8f6g2g3c7c6g1f3e5e4f3d4d7d5c4d5c6d5d2d3d8b6d4b3f6g4d3d4c8e6f2f3e4f3
c2c4e7e5b1c3g8f6g2g3d7d5c4d5f6d5f1g2d5b6g1f3b8c6e1g1f8e7a2a3c8e6b2b4e8g8a1b1f7f6
c2c4e7e5b1c3g8f6g2g3d7d5c4d5f6d5f1g2d5b6g1f3b8c6e1g1f8e7a2a3e8g8b2b4c8e6a1b1f7f6
c2c4e7e5b1c3g8f6g2g3f8b4f1g2e8g8d1b3b4c3b3c3f8e8d2d3d7d5c4d5f6d5c3b3d5b6b3c2b8c6
c2c4e7e5b1c3g8f6g2g3f8b4f1g2e8g8e2e4b4c3d2c3d7d6d1e2b8d7g1f3d7c5f3h4a7a6b2b3b7b5
c2c4e7e5b1c3g8f6g2g3f8b4f1g2e8g8g1f3f8e8e1g1e5e4f3d4b8c6d4c2b4c3d2c3c6e5b2b3d7d6
c2c4e7e5b1c3g8f6g2g3f8c5f1g2b8c6e2e3e8g8g1e2f8e8e1g1d7d6d2d4c5b6h2h3c8d7a2a3c6e7
c2c4e7e5g1f3e5e4f3d4b8c6d4c2g8f6b1c3f8c5b2b3e8g8g2g3d7d5c4d5c6b4c2b4c5b4f1g2f8e8
c2c4e7e5g2g3b8c6f1g2g7g6b1c3f8g7e2e3d7d6g1e2g8e7e1g1e8g8d2d3c8g4h2h3g4e6c3d5d8d7
c2c4e7e5g2g3b8c6f1g2g7g6b1c3f8g7e2e3d7d6g1e2g8h6a1b1c8e6d2d3e8g8b2b4d8d7h2h4f7f5
c2c4e7e5g2g3b8c6f1g2g7g6b1c3f8g7e2e3d7d6g1e2h7h5h2h4c8g4d2d3g8f6c3d5f6d5c4d5c6e7
c2c4e7e5g2g3b8c6f1g2g7g6b1c3f8g7e2e3g8f6g1e2e8g8e1g1d7d6d2d4e5d4e3d4f8e8h2h3h7h6
c2c4e7e5g2g3c7c6b2b3d7d5c1b2d5d4g1f3f8d6d2d3c6c5f1g2g8e7e1g1e7c6e2e3e8g8b1d2c8e6
c2c4e7e5g2g3d7d6b1c3f7f5f1g2g8f6e2e3f8e7g1e2c7c6d2d4e8g8e1g1b8a6a1b1a6c7b2b3e5e4
c2c4e7e5g2g3d7d6f1g2g7g6d2d4b8d7b1c3f8g7g1f3g8f6e1g1e8g8d1c2f8e8f1d1c7c6b2b3d8e7
c2c4e7e5g2g3g8f6f1g2b8c6b1c3d7d6e2e3c8g4g1e2d8d7h2h3g4e6c3d5e6d5c4d5c6b4d1b3c7c5
c2c4e7e5g2g3g8f6f1g2b8c6g1f3f8c5e1g1d7d6b1c3e8g8d2d3a7a6a2a3c6d4f3d2c7c6b2b4c5a7
c2c4e7e6b1c3c7c5g1f3g8f6g2g3b7b6f1g2c8b7e1g1f8e7d2d4c5d4d1d4d7d6b2b3e8g8c1b2a7a6
c2c4e7e6b1c3d7d5d2d4c7c6e2e3g8f6g1f3b8d7d1c2b7b6f1d3c8b7e1g1f8e7b2b3d8c7c1b2a8c8
c2c4e7e6b1c3d7d5d2d4f8e7c4d5e6d5c1f4c7c6e2e3c8f5g2g4f5e6h2h3g8f6g1f3e8g8f1d3c6c5
c2c4e7e6b1c3d7d5d2d4f8e7c4d5e6d5c1f4g8f6e2e3c8f5g1e2e8g8a1c1c7c6e2g3f5e6f1d3f8e8
c2c4e7e6b1c3d7d5d2d4f8e7g1f3g8f6c1f4e8g8e2e3c7c5d4c5e7c5a2a3b8c6d1c2c5e7a1d1d8a5
c2c4e7e6b1c3d7d5d2d4f8e7g1f3g8f6c1f4e8g8e2e3c7c5d4c5e7c5d1c2b8c6a1d1d8a5a2a3c5e7
c2c4e7e6b1c3d7d5d2d4f8e7g1f3g8f6c1g5e8g8e2e3b8d7d1c2h7h6g5h4c7c5a1d1c5d4f3d4d7b6
c2c4e7e6b1c3d7d5d2d4f8e7g1f3g8f6c1g5e8g8e2e3b8d7d1c2h7h6g5h4c7c5c4d5c5d4f3d4f6d5
c2c4e7e6b1c3d7d5d2d4f8e7g1f3g8f6c1g5e8g8e2e3h7h6g5h4b7b6a1c1c8b7h4f6e7f6c4d5e6d5
c2c4e7e6b1c3d7d5d2d4f8e7g1f3g8f6c1g5e8g8e2e3h7h6g5h4b7b6c4d5f6d5h4e7d8e7c3d5e6d5
c2c4e7e6b1c3d7d5d2d4f8e7g1f3g8f6c1g5e8g8e2e3h7h6g5h4b7b6c4d5f6d5h4e7d8e7c3d5e6d5
c2c4e7e6b1c3d7d5d2d4f8e7g1f3g8f6c1g5e8g8e2e3h7h6g5h4b7b6c4d5f6d5h4e7d8e7c3d5e6d5
c2c4e7e6b1c3d7d5d2d4f8e7g1f3g8f6c1g5h7h6g5h4b7b6a1c1e8g8c4d5f6d5c3d5e6d5h4e7d8e7
c2c4e7e6b1c3d7d5d2d4f8e7g1f3g8f6c1g5h7h6g5h4e8g8a1c1b7b6c4d5f6d5c3d5e6d5h4e7d8e7
c2c4e7e6b1c3d7d5d2d4f8e7g1f3g8f6c1g5h7h6g5h4e8g8a1c1d5c4e2e3c7c5f1c4c5d4e3d4b8c6
c2c4e7e6b1c3d7d5d2d4f8e7g1f3g8f6c1g5h7h6g5h4e8g8e2e3b7b6a1c1c8b7f1e2b8d7c4d5e6d5
c2c4e7e6b1c3d7d5d2d4f8e7g1f3g8f6c1g5h7h6g5h4e8g8e2e3b7b6a1c1c8b7f1e2d5c4e2c4b8d7
c2c4e7e6b1c3d7d5d2d4f8e7g1f3g8f6c1g5h7h6g5h4e8g8e2e3b7b6a1c1c8b7h4f6e7f6c4d5e6d5
c2c4e7e6b1c3d7d5d2d4f8e7g1f3g8f6c1g5h7h6g5h4e8g8e2e3b7b6f1e2c8b7h4f6e7f6c4d5e6d5
c2c4e7e6b1c3d7d5d2d4f8e7g1f3g8f6d1c2e8g8c1g5c7c5d4c5d5c4e2e4d8a5e4e5f6d5f1c4d5c3
c2c4e7e6b1c3d7d5d2d4g8f6c1g5f8e7e2e3h7h6g5h4e8g8g1f3b7b6c4d5f6d5h4e7d8e7c3d5e6d5
c2c4e7e6b1c3d7d5d2d4g8f6c4d5e6d5c1g5c7c6d1c2f8e7e2e3b8d7f1d3e8g8g1e2f8e8e1g1g7g6
c2c4e7e6b1c3d7d5d2d4g8f6c4d5e6d5c1g5f8e7e2e3e8g8f1d3b8d7g1e2f8e8e1g1d7f8d1c2c7c6
c2c4e7e6b1c3d7d5d2d4g8f6c4d5e6d5c1g5f8e7e2e3e8g8f1d3b8d7g1f3f8e8d1c2c7c6e1g1d7f8
c2c4e7e6b1c3d7d5d2d4g8f6c4d5e6d5c1g5f8e7e2e3e8g8f1d3c7c6d1c2b8d7g1f3f8e8h2h3d7f8
c2c4e7e6b1c3d7d5d2d4g8f6g1f3b8d7c4d5e6d5c1f4c7c6e2e3f8e7h2h3e8g8f1d3f8e8d1c2d7f8
c2c4e7e6b1c3d7d5d2d4g8f6g1f3f8e7c1f4e8g8e2e3b7b6c4d5e6d5f1d3c8b7h2h3c7c5e1g1b8d7
c2c4e7e6b1c3d7d5d2d4g8f6g1f3f8e7c1g5h7h6g5h4e8g8e2e3b7b6a1c1c8b7c4d5f6d5c3d5b7d5
c2c4e7e6b1c3f7f5d2d4g8f6c1g5f8e7g1f3e8g8h2h3d7d6e2e3b7b6f1e2d8e8d1c2h7h6g5h4g7g5
c2c4e7e6b1c3f7f5g1f3g8f6b2b3b7b6g2g3c8b7f1g2f8b4c1b2e8g8e1g1b4c3b2c3d7d6d2d3d8e8
c2c4e7e6b1c3f7f5g2g3g8f6f1g2f8e7d2d4e8g8g1f3d7d5e1g1c7c6b2b3f6e4c1b2b8d7e2e3e7f6
c2c4e7e6b1c3f7f5g2g3g8f6f1g2f8e7e2e3e8g8g1e2c7c6d2d4d7d5b2b3c8d7c1b2d7e8e2f4e8f7
c2c4e7e6b1c3g8f6d2d4f8b4e2e3c7c5g1e2d7d5a2a3b4c3e2c3c5d4e3d4d5c4f1c4b8c6c1e3e8g8
c2c4e7e6b1c3g8f6d2d4f8b4f2f3d7d5a2a3b4c3b2c3c7c6e2e3b7b6c4d5c6d5f1b5b8d7a3a4a7a6
c2c4e7e6b1c3g8f6g1f3d7d5d2d4f8e7c1g5e8g8d1c2b7b6g5f6e7f6e2e4b8c6e1c1d5e4c2e4c8b7
c2c4e7e6d2d4d7d5b1c3c7c5c4d5e6d5g1f3b8c6g2g3g8f6f1g2f8e7e1g1e8g8c1g5c5d4f3d4h7h6
c2c4e7e6d2d4d7d5b1c3c7c5c4d5e6d5g1f3b8c6g2g3g8f6f1g2f8e7e1g1e8g8c1g5c5d4f3d4h7h6
c2c4e7e6d2d4d7d5b1c3c7c5c4d5e6d5g1f3b8c6g2g3g8f6f1g2f8e7e1g1e8g8c1g5c5d4f3d4h7h6
c2c4e7e6d2d4d7d5b1c3f8e7g1f3g8f6c1f4c7c5d4c5b8a6e2e3a6c5c4d5e6d5f1e2e8g8e1g1c8e6
c2c4e7e6d2d4d7d5b1c3f8e7g1f3g8f6c1g5e8g8e2e3h7h6g5f6e7f6d1d2b7b6c4d5e6d5a1d1c8e6
c2c4e7e6d2d4d7d5b1c3f8e7g1f3g8f6c1g5h7h6g5h4e8g8a1c1f6e4h4e7d8e7e2e3c7c6d1c2e4c3
c2c4e7e6d2d4d7d5b1c3g8f6c1g5f8e7e2e3e8g8a1c1b8d7g1f3c7c5c4d5f6d5g5e7d5e7f1e2b7b6
c2c4e7e6d2d4d7d5b1c3g8f6c4d5e6d5c1g5c7c6e2e3c8f5d1f3f5g6g5f6d8f6f3f6g7f6e1d2b8d7
c2c4e7e6d2d4d7d5g1f3c7c5c4d5e6d5g2g3b8c6f1g2g8f6e1g1f8e7b1c3e8g8c1g5c5d4f3d4h7h6
c2c4e7e6d2d4d7d5g1f3c7c5c4d5e6d5g2g3b8c6f1g2g8f6e1g1f8e7b1c3e8g8c1g5c8e6d4c5e7c5
c2c4e7e6d2d4d7d5g1f3f8e7b1c3g8f6c1g5e8g8e2e3h7h6g5f6e7f6d1d2b7b6c4d5e6d5b2b4c8b7
c2c4e7e6d2d4d7d5g1f3g8f6c1g5f8e7e2e3e8g8c4d5e6d5b1c3b8d7f1d3b7b6e1g1c8b7a1c1c7c5
c2c4e7e6d2d4g8f6g1f3d7d5b1c3c7c5c4d5f6d5g2g3b8c6f1g2d5c3b2c3c5d4c3d4f8b4c1d2b4e7
c2c4e7e6g1f3d7d5b2b3f8e7c1b2e7f6b1c3c7c5c4d5e6d5d2d4c5d4f3d4g8e7g2g3e8g8f1g2b8c6
c2c4e7e6g1f3d7d5b2b3g8f6g2g3b7b6f1g2c8b7e1g1b8d7c1b2f8e7e2e3e8g8d2d3d5c4b3c4d7c5
c2c4e7e6g1f3d7d5d2d4g8f6b1c3f8e7c1f4e8g8e2e3c7c5d4c5b8c6c4d5e6d5f1e2e7c5e1g1c8e6
c2c4e7e6g1f3d7d5d2d4g8f6b1c3f8e7c1g5e8g8e2e3h7h6g5h4b7b6c4d5f6d5h4e7d8e7c3d5e6d5
c2c4e7e6g1f3d7d5d2d4g8f6b1c3f8e7c1g5h7h6g5h4e8g8a1c1b7b6c4d5e6d5e2e3c8b7f1e2b8d7
c2c4e7e6g1f3d7d5d2d4g8f6b1c3f8e7c1g5h7h6g5h4e8g8e2e3b8d7a1c1c7c6f1d3d5c4d3c4b7b5
c2c4e7e6g1f3d7d5e2e3g8f6b2b3g7g6c1b2f8g7d2d4e8g8f1d3c7c5e1g1c5d4f3d4e6e5d4b5a7a6
c2c4e7e6g1f3d7d5g2g3d5d4e2e3b8c6e3d4c6d4f1g2g8h6e1g1h6f5d2d3f8e7f3d4f5d4b1d2e8g8
c2c4e7e6g1f3g8f6b1c3b7b6e2e4c8b7d2d3d7d6g2g3g7g6f1g2f8g7e1g1e8g8f3e1f6e8d3d4c7c5
c2c4e7e6g1f3g8f6b1c3c7c5g2g3b8c6f1g2d7d5c4d5f6d5e1g1f8e7d2d4e8g8c3d5e6d5c1e3c5c4
c2c4e7e6g1f3g8f6b1c3d7d5d2d4f8b4c4d5e6d5c1g5h7h6g5f6d8f6d1a4b8c6e2e3e8g8f1e2c8e6
c2c4e7e6g1f3g8f6d2d4d7d5b1c3b8d7c4d5e6d5c1g5f8e7e2e3c7c6d1c2d7f8f1d3f8e6g5h4g7g6
c2c4e7e6g1f3g8f6g2g3b7b6f1g2c8b7e1g1f8e7b2b3e8g8c1b2d7d5c4d5e6d5d1c2f8e8e2e3b8d7
c2c4e7e6g1f3g8f6g2g3d7d5b2b3f8e7f1g2e8g8e1g1b7b6c1b2c8b7e2e3b8d7b1c3f6e4c3e2a7a5
c2c4e7e6g1f3g8f6g2g3d7d5f1g2f8e7e1g1e8g8d2d4b8d7b1d2b7b6c4d5e6d5f3e5c8b7d2f3f6e4
c2c4e7e6g2g3d7d5f1g2d5d4b2b4c7c5b4b5e6e5d2d3f8d6e2e4d8c7g1e2h7h5h2h4g8h6e1g1c8g4
c2c4e7e6g2g3d7d5f1g2g8f6g1f3f8e7d2d4d5c4b1c3e8g8f3e5c7c5d4c5d8d1c3d1b8d7e5c4d7c5
c2c4e7e6g2g3d7d5f1g2g8f6g1f3f8e7e1g1e8g8b2b3b7b6c1b2c8b7e2e3c7c5d1e2b8c6f1d1a8c8
c2c4e7e6g2g3d7d5f1g2g8f6g1f3f8e7e1g1e8g8d2d4b8d7b1d2c7c6b2b3b7b6c1b2c8b7a1c1a7a5
c2c4e7e6g2g3d7d5f1g2g8f6g1f3f8e7e1g1e8g8d2d4b8d7d1c2c7c6b2b3b7b5b1d2b5c4b3c4c8a6
c2c4e7e6g2g3d7d5f1g2g8f6g1f3f8e7e1g1e8g8d2d4b8d7d1c2c7c6c1f4f6e4b1c3g7g5f4c1f7f5
c2c4e7e6g2g3d7d5f1g2g8f6g1f3f8e7e1g1e8g8d2d4c7c6b2b3b7b6c1b2c8b7b1c3b8d7d1c2a8c8
c2c4e7e6g2g3d7d5f1g2g8f6g1f3f8e7e1g1e8g8d2d4d5c4d1c2a7a6c2c4b7b5c4c2c8b7c1d2b7e4
c2c4e7e6g2g3d7d5f1g2g8f6g1f3f8e7e1g1e8g8d2d4d5c4f3e5b8c6g2c6b7c6b1c3c6c5d4c5e7c5
c2c4e7e6g2g3d7d5g1f3g8f6f1g2f8e7d2d4e8g8b1c3d5c4f3e5c7c5d4c5d8d1c3d1e7c5e5c4b8c6
c2c4e7e6g2g3d7d5g1f3g8f6f1g2f8e7d2d4e8g8b1d2b7b6e1g1c8b7b2b3b8d7c1b2c7c5a1c1a8c8
c2c4e7e6g2g3f7f5f1g2g8f6g1f3f8e7e1g1e8g8b2b3a7a5a2a3d7d5c1b2c7c6d2d3c8d7b1d2b8a6
c2c4e7e6g2g3f7f5f1g2g8f6g1f3f8e7e1g1e8g8b2b3d7d5c1b2c8d7d2d3d7e8b1d2b8c6a2a3a7a5
c2c4e7e6g2g3g8f6f1g2d7d5g1f3d5c4d1a4b8d7a4c4a7a6e1g1f8d6d2d4e8g8f1d1d8e7c4c2a8b8
c2c4e7e6g2g3g8f6f1g2d7d5g1f3f8e7e1g1e8g8d2d4b8d7d1c2b7b6c4d5f6d5b1c3c8b7c3d5b7d5
c2c4f7f5g1f3g8f6g2g3g7g6f1g2f8g7d2d4d7d6b1c3e7e6e1g1e8g8d1c2b8c6f1d1d8e7a1b1a7a5
c2c4g7g6b1c3c7c5g2g3f8g7f1g2b8c6a2a3a7a6a1b1a8b8d1a4d7d6b2b4c8f5g2c6b7c6a4c6f5d7
c2c4g7g6b1c3c7c5g2g3f8g7f1g2b8c6e2e3e7e6g1e2g8e7d2d4c5d4e2d4d7d5c4d5c6d4e3d4e7d5
c2c4g7g6b1c3c7c5g2g3f8g7f1g2b8c6g1f3e7e6e1g1g8e7d2d3e8g8c1d2b7b6d1c1c8b7d2h6d7d6
c2c4g7g6b1c3c7c5g2g3f8g7f1g2b8c6g1f3e7e6e1g1g8e7d2d3e8g8c1d2h7h6a2a3d7d5a1b1a7a5
c2c4g7g6b1c3f8g7g1f3d7d6d2d4g8f6e2e4e8g8f1e2e7e5e1g1b8d7f1e1c7c6d4d5c6c5a2a3f6e8
c2c4g7g6b1c3f8g7g2g3d7d6f1g2e7e5d2d3b8c6e2e4f7f5g1e2g8h6h2h4c8e6c3d5h6f7c1e3d8d7
c2c4g7g6b1c3f8g7g2g3e7e5f1g2d7d6e2e3g8f6g1e2c7c6e3e4e8g8d2d3a7a6h2h3b7b5c1g5b8d7
c2c4g7g6d2d4f8g7b1c3d7d6e2e4g8f6f2f3e8g8c1e3e7e5g1e2c7c6d4d5c6d5c4d5a7a6d1d2b8d7
c2c4g7g6d2d4g8f6b1c3d7d5c1f4f8g7a1c1d5c4e2e4c7c5d4c5d8a5f1c4e8g8e4e5f6d7g1f3d7c5
c2c4g7g6d2d4g8f6b1c3d7d5g1f3f8g7d1a4c8d7a4b3d5c4b3c4e8g8e2e4d7g4c1e3f6d7a1d1d7b6
c2c4g7g6d2d4g8f6b1c3d7d5g1f3f8g7e2e3e8g8f1e2d5c4e2c4c7c5d4d5e7e6d5e6d8d1e1d1c8e6
c2c4g7g6d2d4g8f6g1f3f8g7g2g3e8g8f1g2d7d6e1g1b8c6b1c3a7a6b2b3a8b8c1b2b7b5c4b5a6b5
c2c4g7g6d2d4g8f6g2g3c7c5d4d5d7d6f1g2f8g7g1f3a7a6a2a4e7e5d5e6f7e6b1c3b8c6e1g1e8g8
c2c4g7g6e2e4f8g7d2d4d7d6b1c3a7a6c1e3g8f6f2f3c7c6f1d3b7b5d1d2b5c4d3c4d6d5c4b3d5e4
c2c4g7g6g1f3f8g7b1c3d7d6d2d4g8f6c1g5h7h6g5h4g6g5h4g3f6h5e2e3c7c5d4c5h5g3h2g3d6c5
c2c4g7g6g1f3f8g7b1c3e7e5g2g3g8e7f1g2e8g8d2d4e5d4f3d4b8c6d4c6e7c6e1g1d7d6c1d2c8g4
c2c4g7g6g1f3f8g7d2d4g8f6b1c3e8g8e2e4d7d6f1e2e7e5e1g1b8c6d4d5c6e7f3d2c7c5a1b1f6e8
c2c4g7g6g2g3f8g7f1g2c7c5g1f3b8c6e1g1g8h6b1c3e8g8a2a3a8b8b2b4b7b6a1b1c8b7d2d3h6f5
c2c4g7g6g2g3f8g7f1g2e7e5b1c3g8e7e2e4e8g8g1e2b8c6d2d3d7d6e1g1c8e6c3d5f7f5c1e3d8d7
c2c4g8f6b1c3c7c5g1f3b8c6d2d4c5d4f3d4g7g6e2e4f8g7c1e3f6g4d1g4c6d4g4d1d4e6a1c1d7d6
c2c4g8f6b1c3c7c5g1f3b8c6e2e3e7e6d2d4d7d5c4d5e6d5f1e2c5d4f3d4f8d6e1g1e8g8e2f3d6e5
c2c4g8f6b1c3c7c5g1f3d7d5c4d5f6d5e2e3e7e6d2d4b8c6f1d3f8e7e1g1c5d4e3d4e8g8f1e1d8d6
c2c4g8f6b1c3c7c5g1f3d7d5c4d5f6d5g2g3b8c6f1g2d5c7a2a3e7e5b2b4f7f6b4c5f8c5e1g1e8g8
c2c4g8f6b1c3c7c5g1f3d7d5c4d5f6d5g2g3d5c3b2c3g7g6d1a4b8d7h2h4h7h6a1b1f8g7f1g2e8g8
c2c4g8f6b1c3c7c5g1f3e7e6e2e3b8c6d2d4d7d5c4d5e6d5f1e2f8d6d4c5d6c5e1g1e8g8c1d2a7a6
c2c4g8f6b1c3c7c5g1f3g7g6e2e4b8c6d2d4c5d4f3d4f8g7c1e3f6g4d1g4c6d4g4d1d4e6a1c1d7d6
c2c4g8f6b1c3c7c5g2g3e7e6g1f3b7b6f1g2c8b7b2b3f8e7c1b2d7d6e1g1e8g8d2d4c5d4d1d4a7a6
c2c4g8f6b1c3c7c6e2e4d7d5e4d5c6d5d2d4e7e6g1f3f8e7f1d3d5c4d3c4e8g8e1g1b8c6f1e1a7a6
c2c4g8f6b1c3d7d5c4d5f6d5e2e4d5c3b2c3g7g6c1a3b8d7g1f3f8g7f1e2c7c5e1g1e8g8d2d4c5d4
c2c4g8f6b1c3d7d5c4d5f6d5g1f3d5c3b2c3g7g6d2d4f8g7e2e3c7c5f1b5b8d7e1g1e8g8a2a4a7a6
c2c4g8f6b1c3d7d5c4d5f6d5g2g3g7g6f1g2d5c3b2c3f8g7a1b1b8d7c3c4e8g8g1f3a8b8e1g1b7b6
c2c4g8f6b1c3d7d5c4d5f6d5g2g3g7g6f1g2d5c3b2c3f8g7a1b1b8d7g1f3e8g8e1g1e7e5d2d4c7c6
c2c4g8f6b1c3d7d5c4d5f6d5g2g3g7g6f1g2d5c3b2c3f8g7c1a3b8d7g1f3c7c5d1a4e8g8a1b1a7a6
c2c4g8f6b1c3d7d5c4d5f6d5g2g3g7g6f1g2d5c3b2c3f8g7d1b3b8c6g1f3e8g8e1g1c6a5b3c2c7c5
c2c4g8f6b1c3d7d5c4d5f6d5g2g3g7g6f1g2d5c3b2c3f8g7g1f3e8g8e1g1c7c5a1b1b8c6d1a4c6a5
c2c4g8f6b1c3d7d5d2d4c7c6g1f3d5c4a2a4c8f5f3e5e7e6f2f3f8b4e2e4f5e4f3e4f6e4c1d2d8d4
c2c4g8f6b1c3d7d5d2d4g7g6c4d5f6d5e2e4d5c3b2c3f8g7f1b5c7c6b5c4b8d7g1f3h7h6e1g1e8g8
c2c4g8f6b1c3d7d5d2d4g7g6e2e3f8g7g1f3e8g8d1b3c7c6c1d2e7e6a1c1b8d7c4d5e6d5f1d3f8e8
c2c4g8f6b1c3e7e5e2e3b8c6a2a3d7d5c4d5f6d5d1c2d5c3d2c3f8d6e3e4c8e6g1f3f7f6c1e3d8e7
c2c4g8f6b1c3e7e5g1f3b8c6a2a3d7d6d2d4c8g4d4d5c6e7e2e4g7g6f1e2f8g7e1g1f6h5f3e1g4e2
c2c4g8f6b1c3e7e5g1f3b8c6d2d3f8e7e2e3d7d5c4d5f6d5f1e2e8g8e1g1c8e6a2a3a7a5d1c2d8d7
c2c4g8f6b1c3e7e5g1f3b8c6d2d4e5d4f3d4f8b4c1g5h7h6g5h4b4c3b2c3c6e5f2f4e5g6h4f6d8f6
c2c4g8f6b1c3e7e5g1f3b8c6g2g3f8b4c3d5b4c5d2d3h7h6f1g2d7d6e1g1e8g8e2e3a7a5d5c3c5a7
c2c4g8f6b1c3e7e5g1f3b8c6g2g3f8b4c3d5b4c5f1g2d7d6e1g1e8g8e2e3c8g4h2h3g4f3g2f3f6d5
c2c4g8f6b1c3e7e5g1f3b8c6g2g3f8b4c3d5b4c5f1g2d7d6e1g1f6d5c4d5c6d4f3d4c5d4e2e3d4b6
c2c4g8f6b1c3e7e5g1f3b8c6g2g3f8b4c3d5f6d5c4d5c6d4f3d4e5d4d1c2d8e7f1g2b4c5e1g1e8g8
c2c4g8f6b1c3e7e5g1f3b8c6g2g3f8b4f1g2e8g8c3d5f6d5c4d5c6d4f3d4e5d4d1c2d7d6e1g1a7a5
c2c4g8f6b1c3e7e5g1f3b8c6g2g3f8b4f1g2e8g8e1g1e5e4f3e1b4c3d2c3h7h6e1c2b7b6c2e3c8b7
c2c4g8f6b1c3e7e5g1f3b8c6g2g3f8b4f1g2e8g8e1g1e5e4f3e1b4c3d2c3h7h6e1c2f8e8c2e3b7b6
c2c4g8f6b1c3e7e5g1f3b8c6g2g3f8b4f1g2e8g8e1g1e5e4f3g5b4c3b2c3f8e8f2f3e4f3g5f3d8e7
c2c4g8f6b1c3e7e5g1f3b8c6g2g3f8c5f1g2e8g8e1g1f8e8e2e3c5b4c3d5b4f8d2d4d7d6d1b3f6e4
c2c4g8f6b1c3e7e5g2g3c7c6g1f3d7d6f1g2g7g6e1g1f8g7d2d4b8d7e2e4e8g8h2h3f6e8c1g5f7f6
c2c4g8f6b1c3e7e5g2g3c7c6g1f3e5e4f3d4d7d5c4d5d8b6d4b3c6d5f1g2a7a5d2d3a5a4c1e3b6b4
c2c4g8f6b1c3e7e5g2g3f8b4d1b3b8c6c3d5b4c5e2e3e8g8f1g2f6d5c4d5c6e7g1e2d7d6e1g1c7c6
c2c4g8f6b1c3e7e6d2d4d7d5c1g5b8d7e2e3c7c6g1f3d8a5f3d2f8b4d1c2e8g8f1e2e6e5g5f6d7f6
c2c4g8f6b1c3e7e6d2d4d7d5c1g5f8e7e2e3h7h6g5h4b7b6c4d5f6d5h4e7d8e7c3d5e6d5g1e2e8g8
c2c4g8f6b1c3e7e6d2d4d7d5e2e3b8d7g1f3c7c6d1c2f8d6c1d2d5c4f1c4e6e5d4e5d7e5f3e5d6e5
c2c4g8f6b1c3e7e6d2d4f8b4a2a3b4c3b2c3b7b6f2f3c8a6e2e4d7d5c4d5a6f1e1f1e6d5c1g5h7h6
c2c4g8f6b1c3e7e6d2d4f8b4c1d2e8g8g1f3b7b6e2e3c8b7a2a3b4c3d2c3d7d5a1c1b8d7f1e2f6e4
c2c4g8f6b1c3e7e6d2d4f8b4c1d2e8g8g1f3b7b6e2e3c8b7f1d3d7d6e1g1b8d7a2a3b4c3d2c3f6e4
c2c4g8f6b1c3e7e6d2d4f8b4c1d2e8g8g1f3c7c5d4c5b4c5e2e3d7d5a1c1d8e7c4d5e6d5f1e2b8c6
c2c4g8f6b1c3e7e6d2d4f8b4d1c2e8g8a2a3b4c3c2c3b7b6c1g5c8b7e2e3c7c5d4c5b6c5f2f3b8c6
c2c4g8f6b1c3e7e6d2d4f8b4e2e3b7b6g1e2c8a6a2a3b4c3e2c3d7d5b2b3e8g8a3a4c7c5c1a3d5c4
c2c4g8f6b1c3e7e6d2d4f8b4e2e3b7b6g1e2c8a6a2a3b4c3e2c3d7d5b2b3e8g8f1e2d5c4b3c4b8c6
c2c4g8f6b1c3e7e6d2d4f8b4e2e3b7b6g1e2c8a6a2a3b4c3e2c3d7d5b2b3e8g8f1e2d5c4b3c4b8c6
c2c4g8f6b1c3e7e6d2d4f8b4e2e3e8g8f1d3c7c5d4d5b7b5d5e6f7e6c4b5a7a6g1e2d7d5e1g1e6e5
c2c4g8f6b1c3e7e6d2d4f8b4e2e3e8g8f1d3d7d5a2a3d5c4d3c4b4d6g1f3b8c6b2b4e6e5c1b2c8g4
c2c4g8f6b1c3e7e6d2d4f8b4e2e3e8g8f1d3d7d5a2a3d5c4d3c4b4d6g1f3b8c6b2b4e6e5c1b2c8g4
c2c4g8f6b1c3e7e6d2d4f8b4e2e3e8g8f1d3d7d5a2a3d5c4d3c4b4d6g1f3b8c6c3b5e6e5b5d6d8d6
c2c4g8f6b1c3e7e6d2d4f8b4e2e3e8g8g1e2d7d5a2a3b4e7c4d5e6d5g2g3b8d7f1g2d7b6e1g1f8e8
c2c4g8f6b1c3e7e6d2d4f8b4g1f3c7c5e2e3e8g8f1d3d7d5e1g1b8d7c4d5e6d5d1b3d7b6c3e2a7a5
c2c4g8f6b1c3e7e6e2e4c7c5e4e5f6g8d2d4c5d4d1d4b8c6d4e4d7d6g1f3d6e5f3e5g8f6e5c6d8b6
c2c4g8f6b1c3e7e6e2e4c7c5e4e5f6g8g1f3b8c6d2d4c5d4f3d4c6e5d4b5a7a6b5d6f8d6d1d6f7f6
c2c4g8f6b1c3e7e6e2e4c7c5e4e5f6g8g1f3b8c6d2d4c5d4f3d4c6e5d4b5a7a6b5d6f8d6d1d6f7f6
c2c4g8f6b1c3e7e6e2e4c7c5e4e5f6g8g1f3d7d6e5d6f8d6d2d4c5d4d1d4g8f6c3b5d6b4c1d2d8d4
c2c4g8f6b1c3e7e6e2e4d7d5e4e5f6e4g1f3f8e7d1c2e4g5f3g5e7g5c4d5e6d5d2d4g5e7c1e3e8g8
c2c4g8f6b1c3e7e6g1f3b7b6e2e4c8b7d1e2c7c5e4e5f6g8d2d4b7f3e2f3b8c6d4d5c6e5f3g3d7d6
c2c4g8f6b1c3e7e6g1f3b7b6e2e4c8b7d1e2f8b4e4e5f6g8d2d4g8e7c1d2e8g8e1c1d7d5h2h4b4c3
c2c4g8f6b1c3e7e6g1f3b7b6e2e4c8b7d1e2f8b4e4e5f6g8d2d4g8e7e2d3d7d5e5d6c7d6a2a3b4c3
c2c4g8f6b1c3e7e6g1f3b7b6e2e4c8b7d1e2f8b4e4e5f6g8g2g3b8c6f1g2c6d4e2d3b7f3g2f3d4f3
c2c4g8f6b1c3e7e6g1f3b7b6e2e4c8b7d2d3d7d6g2g3f8e7f1g2e8g8e1g1c7c5b2b3b8a6f1e1e6e5
c2c4g8f6b1c3e7e6g1f3b7b6e2e4c8b7f1d3c7c5e1g1b8c6e4e5f6g4d3e4d8c8f1e1d7d6e5d6f8d6
c2c4g8f6b1c3e7e6g1f3b7b6e2e4c8b7f1d3c7c5e1g1b8c6e4e5f6g4d3e4f7f5e5f6g4f6e4c6b7c6
c2c4g8f6b1c3e7e6g1f3b7b6e2e4c8b7f1d3c7c5e4e5f6g4h2h3b7f3d1f3g4e5f3a8e5d3e1e2d3f4
c2c4g8f6b1c3e7e6g1f3b7b6e2e4c8b7f1d3d7d6d3c2c7c5d2d4c5d4f3d4a7a6b2b3f8e7e1g1e8g8
c2c4g8f6b1c3e7e6g1f3b7b6e2e4f8b4d1e2c8b7e4e5f6g8d2d4d7d6c1d2d6e5d4e5b8a6e1c1d8e7
c2c4g8f6b1c3e7e6g1f3b7b6g2g3c8b7f1g2f8e7d2d4e8g8d1c2c7c5d4d5e6d5f3g5g7g6c2d1d7d6
c2c4g8f6b1c3e7e6g1f3b7b6g2g3c8b7f1g2f8e7e1g1e8g8d2d4f6e4d1c2e4c3c2c3f7f5b2b3e7f6
c2c4g8f6b1c3e7e6g1f3c7c5d2d4d7d5c4d5f6d5e2e4d5c3b2c3c5d4c3d4f8b4c1d2b4d2d1d2e8g8
c2c4g8f6b1c3e7e6g1f3c7c5e2e3f8e7b2b3e8g8c1b2b7b6d2d4c5d4e3d4d7d5f1d3b8c6e1g1c8b7
c2c4g8f6b1c3e7e6g1f3c7c5g2g3b7b6f1g2c8b7e1g1f8e7d2d4c5d4d1d4e8g8f1d1b8c6d4f4d8b8
c2c4g8f6b1c3e7e6g1f3c7c5g2g3b7b6f1g2c8b7e1g1f8e7d2d4c5d4d1d4e8g8f1d1b8c6d4f4d8b8
c2c4g8f6b1c3e7e6g1f3c7c5g2g3b8c6f1g2d7d5c4d5e6d5d2d4f8e7e1g1e8g8c1f4c8e6a1c1a8c8
c2c4g8f6b1c3e7e6g1f3d7d5d2d4b8d7c4d5e6d5c1g5f8e7e2e3e8g8f1d3c7c6d1c2f8e8e1g1d7f8
c2c4g8f6b1c3e7e6g1f3d7d5d2d4b8d7c4d5e6d5c1g5f8e7e2e3e8g8f1d3c7c6d1c2f8e8h2h3d7f8
c2c4g8f6b1c3e7e6g1f3d7d5d2d4c7c5c4d5f6d5e2e3f8e7f1d3c5d4e3d4b7b6c3d5d8d5e1g1b8d7
c2c4g8f6b1c3e7e6g1f3d7d5d2d4c7c5c4d5f6d5e2e4d5c3b2c3c5d4c3d4f8b4c1d2b4d2d1d2e8g8
c2c4g8f6b1c3e7e6g1f3d7d5d2d4c7c5c4d5f6d5g2g3c5d4c3d5d8d5d1d4d5b5e2e3b5b4c1d2b8c6
c2c4g8f6b1c3e7e6g1f3d7d5d2d4c7c6c1g5b8d7e2e3d8a5g5f6d7f6f1d3f8b4d1b3e8g8e1g1c6c5
c2c4g8f6b1c3e7e6g1f3d7d5d2d4c7c6e2e3b8d7f1d3d5c4d3c4b7b5c4d3c8b7e1g1b5b4c3e4f6e4
c2c4g8f6b1c3e7e6g1f3d7d5d2d4c7c6e2e3b8d7f1d3d5c4d3c4b7b5c4d3c8b7e1g1b5b4c3e4f8e7
c2c4g8f6b1c3e7e6g1f3d7d5d2d4c7c6e2e3b8d7f1d3d5c4d3c4b7b5c4d3c8b7e1g1b5b4c3e4f8e7
c2c4g8f6b1c3e7e6g1f3d7d5d2d4c7c6e2e3b8d7f1d3d5c4d3c4b7b5c4d3c8b7e1g1b5b4c3e4f8e7
c2c4g8f6b1c3e7e6g1f3d7d5d2d4c7c6e2e3b8d7f1d3d5c4d3c4b7b5c4d3c8b7e3e4b5b4c3a4c6c5
c2c4g8f6b1c3e7e6g1f3d7d5d2d4c7c6e2e3b8d7f1d3d5c4d3c4b7b5c4d3c8b7e3e4b5b4c3a4c6c5
c2c4g8f6b1c3e7e6g1f3d7d5d2d4c7c6e2e3b8d7f1d3d5c4d3c4b7b5c4d3c8b7e3e4b5b4c3a4c6c5
c2c4g8f6b1c3e7e6g1f3d7d5d2d4f8b4c4d5e6d5c1g5h7h6g5f6d8f6d1a4b8c6e2e3e8g8f1e2a7a6
c2c4g8f6b1c3e7e6g1f3d7d5d2d4f8e7c1f4e8g8e2e3c7c5d4c5e7c5d1c2b8c6a1d1d8a5a2a3c5e7
c2c4g8f6b1c3e7e6g1f3d7d5d2d4f8e7c1f4e8g8e2e3c7c5d4c5e7c5d1c2b8c6a1d1d8a5a2a3c5e7
c2c4g8f6b1c3e7e6g1f3d7d5d2d4f8e7c1f4e8g8e2e3c7c5d4c5e7c5d1c2b8c6a1d1d8a5a2a3f8e8
c2c4g8f6b1c3e7e6g1f3d7d5d2d4f8e7c1g5e8g8e2e3b8d7c4d5e6d5d1c2f8e8f1d3c7c6e1c1a7a5
c2c4g8f6b1c3e7e6g1f3d7d5d2d4f8e7c1g5e8g8e2e3h7h6g5h4b7b6a1c1c8b7c4d5e6d5f1d3b8d7
c2c4g8f6b1c3e7e6g1f3d7d5d2d4f8e7c1g5h7h6g5h4e8g8a1c1b7b6h4f6e7f6c4d5e6d5g2g3c7c6
c2c4g8f6b1c3e7e6g1f3d7d5d2d4f8e7c1g5h7h6g5h4e8g8e2e3b7b6a1c1c8b7f1d3d5c4d3c4b8d7
c2c4g8f6b1c3e7e6g1f3d7d5d2d4f8e7c1g5h7h6g5h4e8g8e2e3b7b6a1c1c8b7f1e2d5c4e2c4f6e4
c2c4g8f6b1c3e7e6g1f3d7d5d2d4f8e7g2g3e8g8f1g2d5c4f3e5b8c6g2c6b7c6e5c6d8e8c6e7e8e7
c2c4g8f6b1c3e7e6g1f3d7d5e2e3f8e7d2d4e8g8f1d3d5c4d3c4c7c5e1g1a7a6d4c5d8d1f1d1e7c5
c2c4g8f6b1c3e7e6g1f3f8b4g2g3b7b6f1g2c8b7e1g1e8g8d1b3b4c3b3c3d7d6b2b3d8e7c1b2c7c5
c2c4g8f6b1c3g7g6d2d4d7d6e2e4f8g7f2f3e7e5d4e5d6e5d1d8e8d8c1e3c8e6g1h3e6h3g2h3c7c6
c2c4g8f6b1c3g7g6d2d4f8g7c1g5d7d6e2e3c7c5g1f3h7h6g5h4g6g5h4g3f6h5d4c5h5g3h2g3d6c5
c2c4g8f6b1c3g7g6d2d4f8g7e2e4d7d6f1e2e8g8g1f3e7e5d4d5b8d7c1g5h7h6g5h4a7a6e1g1d8e8
c2c4g8f6b1c3g7g6d2d4f8g7e2e4d7d6f2f3e7e5g1e2c7c6c1e3e8g8d1d2d8a5e1c1b7b5c4b5c6b5
c2c4g8f6b1c3g7g6d2d4f8g7e2e4d7d6f2f3e8g8c1e3e7e5d4d5c7c5g2g4f6e8h2h4f7f5e4f5g6f5
c2c4g8f6b1c3g7g6d2d4f8g7e2e4d7d6g1f3e8g8f1e2e7e5d4d5b8d7d1c2a7a5h2h3c7c6c1e3c6d5
c2c4g8f6b1c3g7g6d2d4f8g7g2g3e8g8f1g2d7d6g1f3b8c6e1g1a7a6h2h3a8b8c1e3b7b5c4b5a6b5
c2c4g8f6b1c3g7g6e2e4d7d6d2d4f8g7f2f4c7c5d4d5e8g8g1f3e7e6f1e2e6d5e4d5f8e8e1g1f6g4
c2c4g8f6b1c3g7g6e2e4d7d6g2g3c7c5f1g2b8c6g1e2f8g7e1g1e8g8d2d3a7a6a1b1a8b8a2a3b7b5
c2c4g8f6b1c3g7g6e2e4f8g7d2d4d7d6g1f3e8g8f1e2e7e5d4e5d6e5d1d8f8d8c1g5d8e8c3d5f6d5
c2c4g8f6b1c3g7g6g1f3f8g7g2g3e8g8f1g2d7d6e1g1b8c6d2d3e7e5a1b1a7a5a2a3f8e8f3d2c6d4
c2c4g8f6b1c3g7g6g2g3f8g7f1g2d7d6g1f3e8g8e1g1c7c5d2d4b8c6d4d5c6a5d1d3a7a6f3d2a8b8
c2c4g8f6b1c3g7g6g2g3f8g7f1g2e8g8d2d4d7d6g1f3b8c6e1g1a7a6a2a3c8g4c1e3e7e5d4e5d6e5
c2c4g8f6b1c3g7g6g2g3f8g7f1g2e8g8d2d4d7d6g1f3b8c6e1g1a7a6d4d5c6a5f3d2c7c5d1c2e7e5
c2c4g8f6b1c3g7g6g2g3f8g7f1g2e8g8d2d4d7d6g1f3b8d7e1g1e7e5e2e4e5d4f3d4d7c5f2f3a7a5
c2c4g8f6b1c3g7g6g2g3f8g7f1g2e8g8d2d4d7d6g1f3c7c6e1g1c8f5f3h4f5e6d4d5c6d5c4d5e6d7
c2c4g8f6b1c3g7g6g2g3f8g7f1g2e8g8d2d4d7d6g1f3c8g4h2h3g4f3g2f3b8c6f3g2f6d7e2e3e7e5
c2c4g8f6b1c3g7g6g2g3f8g7f1g2e8g8e2e4c7c5g1e2b8c6e1g1d7d6a2a3c8d7h2h3f6e8d2d3e8c7
c2c4g8f6b1c3g7g6g2g3f8g7f1g2e8g8f2f4c7c5g1f3d7d5c4d5f6d5e1g1d5c7b2b3b8c6c1b2a8b8
c2c4g8f6b1c3g7g6g2g3f8g7f1g2e8g8g1f3c7c5e1g1b8c6d2d4d7d6d4c5d6c5c1e3f6d7d1c1c6d4
c2c4g8f6b1c3g7g6g2g3f8g7f1g2e8g8g1f3c7c5e1g1b8c6d2d4d7d6d4c5d6c5c1e3f6d7d1c1c6d4
c2c4g8f6b1c3g7g6g2g3f8g7f1g2e8g8g1f3d7d6e1g1b8c6a1b1e7e5b2b4e5e4f3e1c8f5d2d3d6d5
c2c4g8f6d2d4c7c6c1f4d8b6d1d2f6e4d2c2d7d5f2f3e7e5f4e5b6a5b1c3e4c3b2c3d5c4e2e4b7b5
c2c4g8f6d2d4c7c6e2e3d7d5f1d3g7g6g1f3f8g7b1c3e8g8e1g1c8g4h2h3g4f3d1f3e7e6f1d1b8d7
c2c4g8f6d2d4d7d6g1f3g7g6b1c3f8g7g2g3e8g8f1g2b8d7e1g1e7e5e2e4c7c6b2b3e5d4f3d4d7c5
c2c4g8f6d2d4e7e6b1c3f8b4a2a3b4c3b2c3b8c6f2f3b7b6e2e4c8a6e4e5f6g8g1h3c6a5d1a4g8e7
c2c4g8f6d2d4e7e6b1c3f8b4e2e3c7c5f1d3e8g8g1f3d7d5e1g1b7b6c4d5e6d5a2a3b4c3b2c3c8a6
c2c4g8f6d2d4e7e6b1c3f8b4e2e3c7c5g1e2c5d4e3d4d7d5c4c5f6e4c1d2e4d2d1d2a7a5a2a3b4c3
c2c4g8f6d2d4e7e6b1c3f8b4e2e3c7c5g1e2d7d5a2a3b4c3e2c3c5d4e3d4d5c4f1c4b8c6c1e3e8g8
c2c4g8f6d2d4e7e6g1f3b7b6a2a3c8b7b1c3d7d5c4d5f6d5d1c2d5c3b2c3b8d7e2e4c7c5c1f4c5d4
c2c4g8f6d2d4e7e6g1f3b7b6b1c3f8b4e2e3c7c5f1d3d7d5d4c5b6c5e1g1e8g8c3e2c8b7b2b3b8d7
c2c4g8f6d2d4e7e6g1f3b7b6e2e3c8b7b1c3d7d5c4d5e6d5f1b5c7c6b5d3f8e7e1g1e8g8b2b3b8d7
c2c4g8f6d2d4e7e6g1f3b7b6g2g3c8b7f1g2f8e7e1g1e8g8d1c2c7c5d4c5e7c5b1c3b8c6e2e4e6e5
c2c4g8f6d2d4e7e6g1f3c7c5e2e3c5d4e3d4d7d5b1c3f8b4f1d3d5c4d3c4d8c7d1d3e8g8e1g1b7b6
c2c4g8f6d2d4e7e6g1f3d7d5b1c3c7c5e2e3b8c6a2a3f8d6d4c5d6c5b2b4c5d6c1b2e8g8c4d5e6d5
c2c4g8f6d2d4e7e6g1f3d7d5c1g5b8d7b1c3c7c6e2e3d8a5g5f6d7f6f1d3f8b4d1c2d5c4d3c4f6d5
c2c4g8f6d2d4e7e6g2g3d7d5f1g2d5c4d1a4c8d7a4c4d7c6g1f3c6d5c4a4d8d7a4d1b8c6b1c3f8b4
c2c4g8f6d2d4e7e6g2g3d7d5f1g2f8e7g1f3e8g8d1c2c7c5d4c5d8a5c2c3a5c5c4d5f6d5c3c5e7c5
c2c4g8f6d2d4e7e6g2g3d7d5f1g2f8e7g1f3e8g8e1g1d5c4d1c2a7a6a2a4c8d7c2c4d7c6c1f4a6a5
c2c4g8f6d2d4g7g6b1c3d7d5c1f4f8g7e2e3e8g8f4e5e7e6g1f3b8d7e5g3c7c6f1d3b7b6e1g1c8b7
c2c4g8f6d2d4g7g6b1c3f8g7g2g3d7d5f1g2d5c4d1a4f6d7e2e3e8g8a4c4c7c5g1f3c5d4f3d4d7e5
c2c4g8f6d2d4g7g6g2g3c7c6g1f3f8g7b1c3e8g8f1g2d7d5d1b3d5c4b3c4c8e6c4d3b8a6e1g1e6f5
c2c4g8f6g1f3b7b6b1c3c8b7d2d4e7e6e2e3f8b4f1d3f6e4e1g1f7f5c3e2b4d6b2b3e8g8f3e5b8c6
c2c4g8f6g1f3b7b6g2g3c7c5f1g2c8b7e1g1e7e6b1c3f8e7d2d4c5d4d1d4e8g8f1d1b8c6d4f4d8b8
c2c4g8f6g1f3b7b6g2g3c8b7f1g2c7c5e1g1e7e6b1c3f8e7d2d4c5d4f3d4b7g2g1g2d8c8d1d3b8c6
c2c4g8f6g1f3b7b6g2g3c8b7f1g2e7e6d2d4f8e7b1c3f6e4c1d2c7c5e1g1e8g8a1c1e7f6c3e4b7e4
c2c4g8f6g1f3c7c5b1c3e7e6g2g3b7b6f1g2c8b7e1g1f8e7d2d4c5d4d1d4e8g8e2e4d8c8e4e5b8c6
c2c4g8f6g1f3c7c5b1c3e7e6g2g3b7b6f1g2c8b7e1g1f8e7d2d4f6e4c3e4b7e4c1f4e8g8d1d2b8c6
c2c4g8f6g1f3c7c5g2g3b7b6f1g2c8b7e1g1e7e6b2b3f8e7c1b2e8g8e2e3d7d5c4d5f6d5d2d4c5d4
c2c4g8f6g1f3c7c5g2g3b8c6f1g2g7g6e1g1f8g7b1c3e8g8d2d4c5d4f3d4c6d4d1d4d7d6f1d1c8e6
c2c4g8f6g1f3c7c5g2g3d7d5f1g2b8c6c4d5f6d5b1c3d5f6e1g1e7e6b2b3f8e7c1b2e8g8a1c1d8a5
c2c4g8f6g1f3c7c6b1c3d7d5d2d4d5c4a2a4c8f5e2e3e7e6f1c4b8d7e1g1f8b4d1e2f5g6f1d1e8g8
c2c4g8f6g1f3c7c6b1c3d7d5e2e3g7g6d2d4f8g7c4d5f6d5f1c4e8g8e1g1b7b6d1b3d5c3b2c3c8a6
c2c4g8f6g1f3c7c6d2d4d7d5b1c3d5c4a2a4c8f5f3e5e7e6f2f3f8b4e5c4e8g8c1g5h7h6g5h4b8a6
c2c4g8f6g1f3c7c6d2d4d7d5e2e3g7g6b1c3f8g7f1d3e8g8e1g1c8g4h2h3g4f3d1f3e7e6f1d1b8d7
c2c4g8f6g1f3e7e6b1c3d7d5d2d4b8d7c4d5e6d5c1g5f8e7e2e3e8g8f1d3c7c6d1c2f8e8e1g1d7f8
c2c4g8f6g1f3e7e6b1c3d7d5d2d4f8b4c4d5e6d5c1g5h7h6g5f6d8f6d1b3f6d6a2a3b4c3b3c3e8g8
c2c4g8f6g1f3e7e6b1c3f8b4d1c2e8g8e2e3b7b6b2b3c8b7c1b2d7d5f1e2b8d7e1g1a7a6a1d1d8e7
c2c4g8f6g1f3e7e6b1c3f8b4g2g4h7h6h1g1d7d6h2h4e6e5g4g5h6g5h4g5f6g4c3d5b4c5d2d4c5b6
c2c4g8f6g1f3e7e6d2d4b7b6g2g3c8a6b2b3f8b4c1d2b4e7f1g2d7d5f3e5e8g8e1g1c7c6d2c3f6d7
c2c4g8f6g1f3e7e6d2d4b7b6g2g3c8b7f1g2f8e7b1c3f6e4c1d2d7d6d4d5e4d2f3d2e8g8e1g1g8h8
c2c4g8f6g1f3e7e6d2d4f8b4c1d2b4d2d1d2d7d6b1c3d8e7g2g3e8g8f1g2f8d8e1g1b8d7a1d1d7f8
c2c4g8f6g1f3e7e6d2d4f8b4c1d2d8e7g2g3b8c6b1c3b4c3d2c3f6e4a1c1e8g8f1g2d7d6d4d5c6d8
c2c4g8f6g1f3e7e6g2g3b7b6f1g2c8b7e1g1f8e7d2d4e8g8b1c3f6e4d1c2e4c3b2c3b8c6f3e5c6a5
c2c4g8f6g1f3e7e6g2g3d7d5f1g2f8e7e1g1e8g8b2b3a7a5d2d4a5a4b1a3c7c6c1b2b8d7e2e3d8a5
c2c4g8f6g1f3e7e6g2g3d7d5f1g2f8e7e1g1e8g8d2d4c7c6b2b3b8d7c1b2b7b6d1c2c8b7b1c3a8c8
c2c4g8f6g1f3g7g6b1c3d7d5c4d5f6d5e2e4d5c3d2c3d8d1e1d1c8g4f1e2b8d7c1e3e7e5f3d2
c2c4g8f6g1f3g7g6g2g3f8g7f1g2e8g8d2d4d7d6b1c3b8d7e1g1e7e5e2e4c7c6h2h3d8b6d4d5c6d5
c2c4g8f6g1f3g7g6g2g3f8g7f1g2e8g8e1g1d7d5c4d5f6d5d2d4c7c5d4c5b8a6f3g5d5b4b1c3h7h6
c2c4g8f6g2g3c7c5f1g2d7d5c4d5f6d5b1c3d5c7d2d3e7e5c1e3b8c6g2c6b7c6d1a4c8d7a1c1a8b8
c2c4g8f6g2g3c7c6g1f3d7d5b2b3c8f5c1a3g7g6d2d3f8g7b1d2d8b6f1g2f6g4d3d4b8a6e1g1a6b4
c2c4g8f6g2g3c7c6g1f3d7d5b2b3c8f5f1g2e7e6c1b2b8d7e1g1h7h6d2d3f8e7b1d2e8g8a2a3a7a5
c2c4g8f6g2g3c7c6g1f3d7d5b2b3c8f5f1g2e7e6e1g1b8d7c1b2f8e7b1c3e8g8f3h4f5g4h2h3g4h5
c2c4g8f6g2g3c7c6g1f3d7d5b2b3g7g6c1b2f8g7f1g2d8b6d1c1e8g8e1g1b8d7c4d5c6d5b2d4b6d6
c2c4g8f6g2g3e7e6f1g2d7d5d2d4d5c4d1a4b8d7g1f3a7a6a4c4b7b5c4c6a8b8c1f4f6d5f4g5f8e7
c2c4g8f6g2g3e7e6f1g2d7d5g1f3d5c4d1a4b8d7a4c4a7a6e1g1b7b5c4c2c8b7b2b3c7c5c1b2f8e7
c2c4g8f6g2g3e7e6f1g2d7d5g1f3d5c4e1g1a7a6d1c2b7b5f3e5f6d5d2d3c4d3e5d3c8b7f1d1d8c8
c2c4g8f6g2g3e7e6f1g2d7d5g1f3d5d4b2b4c7c5c1b2d8b6d1b3b8c6b4b5c6a5b3c2f8d6e2e3e6e5
c2c4g8f6g2g3e7e6f1g2d7d5g1f3f8e7d2d4e8g8b1d2b7b6e1g1c8b7c4d5e6d5f3e5b8d7d2f3c7c5
c2c4g8f6g2g3g7g6f1g2f8g7b1c3c7c5d2d3b8c6c1d2d7d6d1c1c6d4a1b1a8b8d2h6d4c2e1f1g7h6
c2c4g8f6g2g3g7g6f1g2f8g7d2d4e8g8b1c3c7c6d4d5d7d6g1f3e7e5e1g1c6d5c4d5b8d7a2a4a7a5
c2c4g8f6g2g3g7g6f1g2f8g7e2e4d7d6g1e2e8g8e1g1c7c5b1c3b8c6d2d3c8d7h2h3f6e8g3g4e8c7
c2c4g8f6g2g3g7g6f1g2f8g7g1f3d7d6b1c3e7e5d2d3e8g8c1d2b8d7e1g1f8e8a1b1d7f8b2b4c7c6
d2d3g7g6c2c3g8f6g1f3f8g7g2g3e8g8f1g2c7c5e1g1b8c6
d2d3g7g6c2c3g8f6g2g3f8g7f1g2e8g8g1f3c7c5e1g1b8c6
d2d3g7g6e2e4d7d6g1f3f8g7f1e2g8f6e1g1e8g8b1c3c7c5
d2d3g7g6g1f3g8f6g2g3f8g7f1g2e8g8e1g1c7c5c2c3b8c6
d2d3g7g6g2g3g8f6f1g2f8g7c2c3e8g8g1f3c7c5e1g1b8c6
d2d4b7b5e2e4c8b7f2f3a7a6c1e3e7e6b1d2g8f6c2c3f8e7f1d3d7d6a2a4c7c6g1e2b8d7e1g1e8g8
d2d4c7c5d4d5e7e5e2e4d7d6f2f4e5f4c1f4d8h4g2g3h4e7b1c3g7g5f4e3b8d7g1f3h7h6d1d2g8f6
d2d4c7c6e2e4d7d5e4d5c6d5c2c4g8f6b1c3b8c6c1g5d8a5d1d2c8e6c4c5f6e4c3e4d5e4d2a5c6a5
d2d4d7d5c1f4g8f6e2e3c8f5f1d3f5g6h2h3e7e6g1f3b8d7e1g1f8e7d1e2c7c5c2c3e8g8b1d2a8c8
d2d4d7d5c1g5f7f6g5h4b8c6e2e3g8h6f1d3h6f5g1f3h7h5h4g3c6b4e3e4d5e4d3e4g7g5c2c3b4d5
d2d4d7d5c2c4b8c6c4d5d8d5e2e3e7e5b1c3f8b4c1d2b4c3d2c3e5d4g1e2g8f6e2d4e8g8d4b5d5g5
d2d4d7d5c2c4b8c6c4d5d8d5g1f3g8f6b1c3d5a5e2e3e7e5d4e5c6e5f1b5e5d7d1b3f8b4c1d2e8g8
d2d4d7d5c2c4b8c6g1f3c8g4d1a4g4f3g2f3g8f6b1c3e7e6c1g5d5c4e1c1f8e7a4c4f6d5g5e7c6e7
d2d4d7d5c2c4c7c6b1c3d5c4e2e4e7e5f1c4e5d4g1f3b7b5c3b5c8a6d1b3d8e7e1g1a6b5c4b5g8f6
d2d4d7d5c2c4c7c6b1c3e7e6e2e4d5e4c3e4f8b4c1d2d8d4d2b4d4e4f1e2c6c5b4c3f7f6g1f3e4f4
d2d4d7d5c2c4c7c6b1c3e7e6g1f3g8f6c1g5d5c4e2e4b7b5e4e5h7h6g5h4g7g5f3g5h6g5h4g5b8d7
d2d4d7d5c2c4c7c6b1c3e7e6g1f3g8f6e2e3b8d7d1c2f8d6f1e2e8g8b2b3d8e7e1g1d5c4b3c4e6e5
d2d4d7d5c2c4c7c6b1c3g8f6c1g5b8d7g1f3e7e6c4d5e6d5e2e3f8d6f1d3h7h6g5h4e8g8d1c2f8e8
d2d4d7d5c2c4c7c6b1c3g8f6c4d5c6d5c1f4e7e6e2e3f8e7f1d3b8c6h2h3e8g8g1f3c8d7e1g1d8b6
d2d4d7d5c2c4c7c6b1c3g8f6c4d5c6d5g1f3b8c6c1f4e7e6e2e3f8e7h2h3e7d6f1d3d6f4e3f4e8g8
d2d4d7d5c2c4c7c6b1c3g8f6e2e3a7a6f1d3b7b5b2b3c8g4g1e2b8d7e1g1e7e6f2f3g4h5e2f4f8d6
d2d4d7d5c2c4c7c6b1c3g8f6e2e3c8f5c4d5c6d5d1b3f5c8g1f3b8c6f3e5e7e6f1b5d8c7c1d2f8d6
d2d4d7d5c2c4c7c6b1c3g8f6e2e3e7e6f1d3b8d7f2f4d5c4d3c4b7b5c4d3c8b7g1f3a7a6a2a4b5b4
d2d4d7d5c2c4c7c6b1c3g8f6e2e3e7e6g1f3b8d7d1c2f8d6f1d3e8g8e1g1d5c4d3c4a7a6f1d1b7b5
d2d4d7d5c2c4c7c6b1c3g8f6e2e3e7e6g1f3b8d7f1d3d5c4d3c4b7b5c4d3a7a6e3e4c6c5d4d5c8b7
d2d4d7d5c2c4c7c6b1c3g8f6e2e3e7e6g1f3b8d7f1d3d5c4d3c4b7b5c4d3a7a6e3e4c6c5e4e5c5d4
d2d4d7d5c2c4c7c6b1c3g8f6e2e3e7e6g1f3b8d7f1d3d5c4d3c4b7b5c4d3c8b7a2a3b5b4c3e4f6e4
d2d4d7d5c2c4c7c6b1c3g8f6e2e3e7e6g1f3b8d7f1d3d5c4d3c4b7b5c4d3c8b7e1g1a7a6e3e4c6c5
d2d4d7d5c2c4c7c6b1c3g8f6e2e3e7e6g1f3b8d7f1d3d5c4d3c4b7b5c4e2b5b4c3a4c8b7e1g1f8e7
d2d4d7d5c2c4c7c6b1c3g8f6e2e3e7e6g1f3f8e7f1d3b8d7e1g1e8g8b2b3f8e8c1b2d7f8f3e5f8g6
d2d4d7d5c2c4c7c6b1c3g8f6e2e3g7g6g1f3f8g7f1d3e8g8e1g1c8g4h2h3g4f3d1f3e7e6f1d1b8d7
d2d4d7d5c2c4c7c6b1c3g8f6e2e3g7g6g1f3f8g7f1d3e8g8e1g1c8g4h2h3g4f3d1f3f8e8f1d1d8d6
d2d4d7d5c2c4c7c6b1c3g8f6g1f3d5c4a2a4c6c5e2e4c5d4d1d4d8d4f3d4e7e6d4b5b8a6f1c4f8c5
d2d4d7d5c2c4c7c6b1c3g8f6g1f3d5c4a2a4c8f5e2e3e7e6f1c4f8b4e1g1b8d7d1e2f5g6e3e4e8g8
d2d4d7d5c2c4c7c6b1c3g8f6g1f3d5c4a2a4c8f5e2e3e7e6f1c4f8b4e1g1b8d7d1e2f5g6f1d1d8c7
d2d4d7d5c2c4c7c6b1c3g8f6g1f3d5c4a2a4c8f5e2e3e7e6f1c4f8b4e1g1e8g8d1e2f5g4h2h3g4f3
d2d4d7d5c2c4c7c6b1c3g8f6g1f3e7e6c1g5b8d7e2e3d8a5c4d5f6d5d1d2f8b4a1c1e8g8f1d3h7h6
d2d4d7d5c2c4c7c6b1c3g8f6g1f3e7e6c1g5d5c4a2a4f8b4e2e4c6c5f1c4c5d4f3d4h7h6g5e3f6e4
d2d4d7d5c2c4c7c6b1c3g8f6g1f3e7e6c1g5d5c4e2e4b7b5e4e5h7h6g5h4g7g5f3g5h6g5h4g5b8d7
d2d4d7d5c2c4c7c6b1c3g8f6g1f3e7e6c1g5h7h6g5f6d8f6e2e3b8d7f1d3d5c4d3c4g7g6e1g1f8g7
d2d4d7d5c2c4c7c6b1c3g8f6g1f3e7e6c1g5h7h6g5f6d8f6e2e3b8d7f1d3f6d8e1g1f8e7a2a3e8g8
d2d4d7d5c2c4c7c6b1c3g8f6g1f3e7e6c4d5e6d5c1g5h7h6g5h4f8e7d1c2e8g8e2e3f6e4h4e7d8e7
d2d4d7d5c2c4c7c6b1c3g8f6g1f3e7e6e2e3a7a6f1d3b7b5b2b3b8d7e1g1c8b7c4c5f8e7a2a3a6a5
d2d4d7d5c2c4c7c6b1c3g8f6g1f3e7e6e2e3b8d7f1d3d5c4d3c4b7b5c4d3a7a6e3e4c6c5e4e5c5d4
d2d4d7d5c2c4c7c6b1c3g8f6g1f3e7e6e2e3f8e7f1d3e8g8e1g1b8d7b2b3b7b6c1b2c8b7f3e5d5c4
d2d4d7d5c2c4c7c6b1c3g8f6g1f3g7g6c4d5c6d5c1f4f8g7e2e3e8g8f1e2b8c6h2h3f6e4a1c1c8e6
d2d4d7d5c2c4c7c6c4d5c6d5b1c3g8f6c1f4b8c6g1f3a7a6f3e5e7e6e2e3f8d6f4g3d6e5d4e5f6d7
d2d4d7d5c2c4c7c6c4d5c6d5b1c3g8f6c1f4d8b6d1c2b8c6e2e3c8f5c2d2e7e6f1b5f8b4b5c6b6c6
d2d4d7d5c2c4c7c6c4d5c6d5b1c3g8f6g1f3b8c6c1f4c8f5e2e3e7e6d1b3f8b4f1b5d8a5b5c6b7c6
d2d4d7d5c2c4c7c6c4d5c6d5b1c3g8f6g1f3b8c6c1f4c8f5e2e3e7e6f3e5c6e5f4e5f6d7e5g3a7a6
d2d4d7d5c2c4c7c6e2e3c8f5a2a3e7e6c4c5a7a5d1b3d8c7b1c3b8d7c3a4g8f6g1e2f8e7e2g3f5g6
d2d4d7d5c2c4c7c6e2e3c8f5b1c3e7e6g1f3b8d7a2a3f8d6c4c5d6c7b2b4e6e5f1e2g8f6c1b2e5e4
d2d4d7d5c2c4c7c6e2e3g8f6b1c3e7e6g1f3b8d7f1d3d5c4d3c4b7b5c4d3a7a6e3e4c6c5e4e5c5d4
d2d4d7d5c2c4c7c6e2e3g8f6g1f3c8f5c4d5c6d5b1c3e7e6f3e5f6d7g2g4f5g6e5g6h7g6f1g2b8c6
d2d4d7d5c2c4c7c6g1f3g8f6b1c3a7a6c1g5d5c4a2a4c8e6e2e4b8d7d4d5c6d5e4d5e6g4f1c4g4f3
d2d4d7d5c2c4c7c6g1f3g8f6b1c3d5c4a2a4b8a6e2e3c8g4f1c4e7e6h2h3g4h5e1g1a6b4c4e2f8e7
d2d4d7d5c2c4c7c6g1f3g8f6b1c3d5c4a2a4c8f5e2e3e7e6f1c4b8d7d1e2f6e4e1g1f8b4c4d3b4c3
d2d4d7d5c2c4c7c6g1f3g8f6b1c3d5c4a2a4c8f5e2e3e7e6f1c4b8d7e1g1f8d6d1e2f6e4c3e4f5e4
d2d4d7d5c2c4c7c6g1f3g8f6b1c3d5c4a2a4c8f5e2e3e7e6f1c4f8b4e1g1b8d7d1e2e8g8e3e4f5g6
d2d4d7d5c2c4c7c6g1f3g8f6b1c3d5c4a2a4c8f5e2e3e7e6f1c4f8b4e1g1b8d7d1e2e8g8e3e4f5g6
d2d4d7d5c2c4c7c6g1f3g8f6b1c3d5c4a2a4c8f5e2e3e7e6f1c4f8b4e1g1b8d7d1e2e8g8e3e4f5g6
d2d4d7d5c2c4c7c6g1f3g8f6b1c3d5c4a2a4c8f5e2e3e7e6f1c4f8b4e1g1b8d7d1e2f5g6c4d3g6d3
d2d4d7d5c2c4c7c6g1f3g8f6b1c3d5c4a2a4c8f5e2e3e7e6f1c4f8b4e1g1b8d7d1e2f5g6e3e4e8g8
d2d4d7d5c2c4c7c6g1f3g8f6b1c3d5c4a2a4c8f5e2e3e7e6f1c4f8b4e1g1b8d7d1e2f6e4c4d3b4c3
d2d4d7d5c2c4c7c6g1f3g8f6b1c3d5c4a2a4c8f5e2e3e7e6f1c4f8b4e1g1b8d7f3h4e8g8f2f3f5g6
d2d4d7d5c2c4c7c6g1f3g8f6b1c3d5c4a2a4c8f5e2e3e7e6f1c4f8b4e1g1e8g8c1d2b8d7f1e1h7h6
d2d4d7d5c2c4c7c6g1f3g8f6b1c3d5c4a2a4c8f5e2e3e7e6f1c4f8b4e1g1e8g8c3e2h7h6e2g3f5h7
d2d4d7d5c2c4c7c6g1f3g8f6b1c3d5c4a2a4c8f5e2e3e7e6f1c4f8b4e1g1e8g8d1e2b8d7f1d1d8c7
d2d4d7d5c2c4c7c6g1f3g8f6b1c3d5c4a2a4c8f5e2e3e7e6f1c4f8b4e1g1e8g8d1e2f5g4h2h3g4f3
d2d4d7d5c2c4c7c6g1f3g8f6b1c3d5c4a2a4c8f5e2e3e7e6f1c4f8b4e1g1e8g8d1e2f5g4h2h3g4f3
d2d4d7d5c2c4c7c6g1f3g8f6b1c3d5c4a2a4c8f5e2e3e7e6f1c4f8b4e1g1e8g8d1e2f6e4c4d3b4c3
d2d4d7d5c2c4c7c6g1f3g8f6b1c3d5c4a2a4c8f5f3e5b8a6f2f3f6d7e5c4e7e5e2e4e5d4c3e2f8b4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d2d4d7d5c2c4c7c6g1f3g8f6b1c3d5c4a2a4c8f5f3e5b8d7e5c4d8c7g2g3e7e5d4e5d7e5c1f4f6d7
d2d4d7d5c2c4c7c6g1f3g8f6b1c3d5c4a2a4c8f5f3e5e7e6c1g5f8b4e5c4d8d5g5f6d5c4d1d2g7f6
d2d4d7d5c2c4c7c6g1f3g8f6b1c3d5c4a2a4c8f5f3e5e7e6c1g5f8b4f2f3h7h6g5f6g7f6e5c4c6c5
d2d4d7d5c2c4c7c6g1f3g8f6b1c3d5c4a2a4c8f5f3e5e7e6c1g5f8e7f2f3h7h6e2e4f5h7g5e3b8d7
d2d4d7d5c2c4c7c6g1f3g8f6b1c3d5c4a2a4c8f5f3e5e7e6f2f3c6c5d4c5d8d1e1d1f8c5e2e4f5g6
d2d4d7d5c2c4c7c6g1f3g8f6b1c3d5c4a2a4c8f5f3e5e7e6f2f3f8b4c1g5c6c5d4c5d8d5d1d5e6d5
d2d4d7d5c2c4c7c6g1f3g8f6b1c3d5c4a2a4c8f5f3h4f5c8e2e3e7e5d4e5d8d1c3d1f8b4c1d2b4d2
d2d4d7d5c2c4c7c6g1f3g8f6b1c3d5c4a2a4c8g4f3e5g4h5h2h3b8a6g2g4h5g6f1g2a6b4e1g1g6c2
d2d4d7d5c2c4c7c6g1f3g8f6b1c3d5c4a2a4e7e6e2e4f8b4e4e5f6d5c1d2b4c3b2c3b7b5f3g5f7f6
d2d4d7d5c2c4c7c6g1f3g8f6b1c3d5c4a2a4e7e6e2e4f8b4e4e5f6e4d1c2d8d5f1e2c6c5e1g1e4c3
d2d4d7d5c2c4c7c6g1f3g8f6b1c3d5c4e2e3b7b5a2a4b5b4c3b1c8a6f1e2e7e6f3e5f8e7e1g1e8g8
d2d4d7d5c2c4c7c6g1f3g8f6b1c3e7e6c1g5b8d7e2e3d8a5c4d5f6d5d1d2d7b6f1d3d5c3b2c3b6d5
d2d4d7d5c2c4c7c6g1f3g8f6b1c3e7e6c1g5b8d7e2e3d8a5c4d5f6d5d1d2d7b6f1d3f8b4a1c1f7f6
d2d4d7d5c2c4c7c6g1f3g8f6b1c3e7e6c1g5b8d7e2e3d8a5c4d5f6d5d1d2f8b4a1c1h7h6g5h4e8g8
d2d4d7d5c2c4c7c6g1f3g8f6b1c3e7e6c1g5b8d7e2e3d8a5f3d2f8b4d1c2d5c4g5f6d7f6d2c4a5c7
d2d4d7d5c2c4c7c6g1f3g8f6b1c3e7e6c1g5b8d7e2e3d8a5f3d2f8b4d1c2e8g8f1e2d5c4g5f6d7f6
d2d4d7d5c2c4c7c6g1f3g8f6b1c3e7e6c1g5h7h6g5f6d8f6e2e3b8d7f1d3d5c4d3c4g7g6e1g1f8g7
d2d4d7d5c2c4c7c6g1f3g8f6b1c3e7e6c1g5h7h6g5f6d8f6e2e3f8d6f1d3f6e7e1g1b8d7c4c5d6c7
d2d4d7d5c2c4c7c6g1f3g8f6b1c3e7e6c1g5h7h6g5h4d5c4e2e4g7g5h4g3b7b5f1e2b5b4c3a4f6e4
d2d4d7d5c2c4c7c6g1f3g8f6b1c3e7e6d1b3f8e7c1g5d5c4b3c4b7b6e2e4c8a6c4b3a6f1h1f1e8g8
d2d4d7d5c2c4c7c6g1f3g8f6b1c3e7e6e2e3a7a6c4c5b8d7b2b4a6a5b4b5e6e5d1a4d8c7c1a3e5e4
d2d4d7d5c2c4c7c6g1f3g8f6b1c3e7e6e2e3b8d7d1c2b7b6f1d3c8b7e1g1f8d6f1d1d8e7b2b3e8g8
d2d4d7d5c2c4c7c6g1f3g8f6b1c3e7e6e2e3b8d7d1c2b7b6f1d3c8b7e1g1f8e7b2b3d8c7c1b2a8d8
d2d4d7d5c2c4c7c6g1f3g8f6b1c3e7e6e2e3b8d7d1c2b7b6f1d3c8b7e1g1f8e7b2b3d8c7c1b2a8d8
d2d4d7d5c2c4c7c6g1f3g8f6b1c3e7e6e2e3b8d7d1c2f8d6f1d3e8g8e1g1d5c4d3c4b7b5c4d3c8b7
d2d4d7d5c2c4c7c6g1f3g8f6b1c3e7e6e2e3b8d7d1c2f8d6f1e2e8g8e1g1d5c4e2c4d8e7a2a3e6e5
d2d4d7d5c2c4c7c6g1f3g8f6b1c3e7e6e2e3b8d7d1c2f8d6f1e2e8g8e1g1d5c4e2c4d8e7h2h3a7a6
d2d4d7d5c2c4c7c6g1f3g8f6b1c3e7e6e2e3b8d7d1c2f8d6f1e2e8g8e1g1d5c4e2c4d8e7h2h3c6c5
d2d4d7d5c2c4c7c6g1f3g8f6b1c3e7e6e2e3b8d7d1c2f8d6f1e2e8g8e1g1d5c4e2c4d8e7h2h3c6c5
d2d4d7d5c2c4c7c6g1f3g8f6b1c3e7e6e2e3b8d7d1c2f8d6f1e2e8g8e1g1f8e8f1d1d8e7a2a3b7b6
d2d4d7d5c2c4c7c6g1f3g8f6b1c3e7e6e2e3b8d7f1d3d5c4d3c4b7b5c4d3b5b4c3e4f6e4d3e4c8b7
d2d4d7d5c2c4c7c6g1f3g8f6b1c3e7e6e2e3b8d7f1d3d5c4d3c4b7b5c4d3c8b7e1g1a7a6e3e4c6c5
d2d4d7d5c2c4c7c6g1f3g8f6b1c3e7e6e2e3b8d7f1d3d5c4d3c4b7b5c4d3c8b7e1g1a7a6e3e4c6c5
d2d4d7d5c2c4c7c6g1f3g8f6b1c3e7e6e2e3b8d7f1d3d5c4d3c4b7b5c4d3c8b7e1g1a7a6e3e4c6c5
d2d4d7d5c2c4c7c6g1f3g8f6b1c3e7e6e2e3b8d7f1d3f8b4e1g1e8g8a2a3b4c3b2c3d8c7f3d2e6e5
d2d4d7d5c2c4c7c6g1f3g8f6b1c3e7e6e2e3b8d7f1e2f8d6e1g1e8g8d1c2d5c4e2c4a7a6f1d1d8e7
d2d4d7d5c2c4c7c6g1f3g8f6c4d5c6d5b1c3b8c6c1f4c8f5e2e3e7e6d1b3f8b4f1b5d8a5e1g1e8g8
d2d4d7d5c2c4c7c6g1f3g8f6c4d5c6d5b1c3b8c6c1f4e7e6e2e3f8d6f4d6d8d6f1e2e8g8e1g1c8d7
d2d4d7d5c2c4c7c6g1f3g8f6d1c2d5c4c2c4c8f5g2g3e7e6f1g2b8d7e1g1f8e7e2e3e8g8c4e2c6c5
d2d4d7d5c2c4c7c6g1f3g8f6e2e3c8f5b1c3e7e6f3h4f5g6d1b3d8b6h4g6h7g6c1d2b8d7f1d3f8e7
d2d4d7d5c2c4c7c6g1f3g8f6e2e3c8f5c4d5c6d5b1c3e7e6d1b3d8c8c1d2b8c6a1c1f8e7f1b5e8g8
d2d4d7d5c2c4c7c6g1f3g8f6e2e3c8f5c4d5c6d5b1c3e7e6f3e5f6d7d1b3d8c8c1d2b8c6a1c1f8e7
d2d4d7d5c2c4c7c6g1f3g8f6e2e3c8f5c4d5f6d5f1c4e7e6e1g1b8d7d1e2f5g4h2h3g4h5e3e4d5b6
d2d4d7d5c2c4c7c6g1f3g8f6e2e3c8f5f1d3f5d3d1d3e7e6e1g1b8d7b1d2f8e7b2b3e8g8c1b2a7a5
d2d4d7d5c2c4c7c6g1f3g8f6e2e3e7e6b1c3a7a6c4c5b7b6c5b6b8d7c3a4d7b6c1d2b6a4d1a4d8b6
d2d4d7d5c2c4c7c6g1f3g8f6e2e3e7e6b1c3a7a6c4c5b8d7b2b4a6a5b4b5f6e4c3e4d5e4f3d2f7f5
d2d4d7d5c2c4c7c6g1f3g8f6e2e3e7e6f1d3b8d7b1d2f8e7e1g1e8g8b2b3a7a5a2a3c6c5c4d5e6d5
d2d4d7d5c2c4c7c6g1f3g8f6e2e3e7e6f1d3b8d7b1d2f8e7e1g1e8g8b2b3b7b6c1b2c8b7d1e2a7a5
d2d4d7d5c2c4c7c6g1f3g8f6e2e3e7e6f1d3b8d7b1d2f8e7e1g1e8g8e3e4d5e4d2e4b7b6d1e2c8b7
d2d4d7d5c2c4c7c6g1f3g8f6e2e3e7e6f1d3b8d7e1g1d5c4d3c4f8d6b1d2e8g8c4b3d6c7d2c4b7b6
d2d4d7d5c2c4c7c6g1f3g8f6e2e3e7e6f1d3c6c5e1g1b8c6b1c3f8e7a2a3a7a5d4c5e7c5d1e2e8g8
d2d4d7d5c2c4c7c6g1f3g8f6e2e3g7g6b1c3f8g7f1d3e8g8d1c2b8a6a2a3d5c4d3c4b7b5c4d3b5b4
d2d4d7d5c2c4d5c4e2e3e7e5d4e5d8d1e1d1b8c6f1c4c6e5c4b5c7c6b5e2c8e6b1c3e8c8d1c2g8f6
d2d4d7d5c2c4d5c4e2e3e7e5f1c4e5d4e3d4g8f6g1f3f8e7e1g1e8g8h2h3b8c6b1c3c6a5c4d3c8e6
d2d4d7d5c2c4d5c4e2e4b8c6c1e3g8f6b1c3e7e5d4d5c6a5g1f3a7a6f3e5b7b5f1e2f8b4d1d4e8g8
d2d4d7d5c2c4d5c4e2e4b8c6c1e3g8f6b1c3e7e5d4d5c6e7f1c4e7g6c4b5f6d7d1d2a7a6b5d3f8d6
d2d4d7d5c2c4d5c4e2e4b8c6c1e3g8f6b1c3e7e5d4d5c6e7f1c4e7g6c4b5f6d7g1e2f8d6d1d2a7a6
d2d4d7d5c2c4d5c4e2e4b8c6g1f3c8g4d4d5c6e5c1f4e5g6f4g3e7e5f1c4f8d6c4b5g4d7b5d7d8d7
d2d4d7d5c2c4d5c4e2e4c7c5d4d5g8f6b1c3e7e6f1c4e6d5c3d5f6d5c4d5f8e7d1h5e8g8g1f3b8d7
d2d4d7d5c2c4d5c4e2e4e7e5g1f3e5d4f1c4f8b4b1d2b8c6e1g1d8f6e4e5f6g6f3h4g6g4d2f3c8e6
d2d4d7d5c2c4d5c4e2e4e7e5g1f3f8b4b1c3e5d4f3d4g8e7f1c4b8c6c1e3e8g8a2a3b4c3b2c3c6a5
d2d4d7d5c2c4d5c4e2e4e7e5g1f3f8b4c1d2b4d2d1d2e5d4d2d4g8f6d4d8e8d8b1c3c8e6f3e5b8c6
d2d4d7d5c2c4d5c4e2e4g8f6e4e5f6d5f1c4b8c6b1c3d5b6c4b5c8d7g1f3e7e6e1g1
d2d4d7d5c2c4d5c4e2e4g8f6e4e5f6d5f1c4d5b6c4b3b8c6c1e3c8f5b1c3e7e6g1e2f8e7a2a3e8g8
d2d4d7d5c2c4d5c4e2e4g8f6e4e5f6d5f1c4d5b6c4b3b8c6g1f3c8g4b3f7e8f7f3g5f7e8d1g4d8d4
d2d4d7d5c2c4d5c4e2e4g8f6e4e5f6d5f1c4d5b6c4b3c7c5d4c5d8d1e1d1b6d7e5e6f7e6b3e6b8a6
d2d4d7d5c2c4d5c4e2e4g8f6e4e5f6d5f1c4d5b6c4d3b8c6c1e3c6b4d3e4f7f5e5f6e7f6b1c3f6f5
d2d4d7d5c2c4d5c4e2e4g8f6e4e5f6d5f1c4d5b6c4d3b8c6c1e3c6b4d3e4f7f5e5f6e7f6b1c3f6f5
d2d4d7d5c2c4d5c4g1f3a7a6e2e3c8g4f1c4e7e6b1d2b8d7e1g1g8f6h2h3g4h5b2b3c7c5c4e2c5d4
d2d4d7d5c2c4d5c4g1f3a7a6e2e3c8g4f1c4e7e6d1b3g4f3g2f3b7b5c4e2b8d7a2a4b5b4b1d2g8f6
d2d4d7d5c2c4d5c4g1f3a7a6e2e3c8g4f1c4e7e6d1b3g4f3g2f3b7b5c4e2b8d7a2a4b5b4f3f4g8f6
d2d4d7d5c2c4d5c4g1f3a7a6e2e3c8g4f1c4e7e6h2h3g4h5b1c3g8f6e1g1b8c6a2a3f8d6c4e2e8g8
d2d4d7d5c2c4d5c4g1f3a7a6e2e3g8f6f1c4e7e6d1e2c7c5d4c5f8c5e1g1b7b5c4d3b8c6b1c3c8b7
d2d4d7d5c2c4d5c4g1f3a7a6e2e3g8f6f1c4e7e6e1g1c7c5d1e2b7b5c4b3c8b7a2a4b8d7e3e4c5d4
d2d4d7d5c2c4d5c4g1f3a7a6e2e3g8f6f1c4e7e6e1g1c7c5d1e2b8c6b1c3b7b5c4b3f8e7d4c5e7c5
d2d4d7d5c2c4d5c4g1f3a7a6e2e3g8f6f1c4e7e6e1g1c7c5d4c5d8d1f1d1f8c5a2a3b7b5c4e2c8b7
d2d4d7d5c2c4d5c4g1f3b8d7d1a4c7c6a4c4g8f6g2g3g7g6b1c3f8g7f1g2e8g8e1g1d8a5e2e4a5h5
d2d4d7d5c2c4d5c4g1f3c7c5d4d5e7e6b1c3e6d5d1d5d8d5c3d5f8d6e2e4g8e7f1c4e7d5c4d5b8a6
d2d4d7d5c2c4d5c4g1f3c7c5d4d5e7e6b1c3e6d5d1d5d8d5c3d5f8d6f3d2g8e7d2c4e7d5c4d6e8e7
d2d4d7d5c2c4d5c4g1f3c7c5e2e3c5d4f1c4d8c7d1b3e7e6f3d4a7a6b1c3g8f6c1d2c8d7a1c1b8c6
d2d4d7d5c2c4d5c4g1f3c7c5e2e3g8f6f1c4e7e6d1e2a7a6d4c5f8c5e1g1b8c6e3e4d8c7e4e5f6g4
d2d4d7d5c2c4d5c4g1f3e7e6e2e3a7a6f1c4g8f6b1c3c7c5c4d3b8c6e1g1c5d4e3d4f8e7a2a3e8g8
d2d4d7d5c2c4d5c4g1f3e7e6e2e3c7c5f1c4g8f6e1g1b8c6d1e2c5d4f1d1f8e7e3d4e8g8b1c3c6a5
d2d4d7d5c2c4d5c4g1f3e7e6e2e3g8f6f1c4a7a6e1g1c7c5d4c5d8d1f1d1f8c5b1d2e8g8a2a3b7b5
d2d4d7d5c2c4d5c4g1f3g8f6b1c3a7a6e2e4b7b5e4e5f6d5f3g5e7e6d1f3d8d7c3d5e6d5a2a3b8c6
d2d4d7d5c2c4d5c4g1f3g8f6b1c3c7c5d4d5c8f5d1a4b8d7a4c4e7e6e2e4e6d5e4d5f8d6c1g5e8g8
d2d4d7d5c2c4d5c4g1f3g8f6d1a4b8c6b1c3c8g4f3e5g4d7a4c4e7e6c1g5f8e7g5f6e7f6e5d7d8d7
d2d4d7d5c2c4d5c4g1f3g8f6d1a4b8c6b1c3f6d5e2e4d5b6a4d1c8g4d4d5c6e5c1f4e5g6f4e3e7e6
d2d4d7d5c2c4d5c4g1f3g8f6d1a4c7c6a4c4c8f5b1c3e7e6c4b3d8b6b3b6a7b6f3h4b6b5h4f5e6f5
d2d4d7d5c2c4d5c4g1f3g8f6d1a4c7c6a4c4c8g4b1d2g7g6g2g3f8g7f1g2e8g8e1g1b8a6b2b3c6c5
d2d4d7d5c2c4d5c4g1f3g8f6e2e3c7c5f1c4e7e6e1g1a7a6a2a4b8c6d1e2c5d4f1d1f8e7e3d4e8g8
d2d4d7d5c2c4d5c4g1f3g8f6e2e3c7c5f1c4e7e6e1g1a7a6c4b3b8c6d1e2c5d4f1d1f8e7e3d4c6a5
d2d4d7d5c2c4d5c4g1f3g8f6e2e3c7c5f1c4e7e6e1g1a7a6c4d3c5d4e3d4f8e7b1c3e8g8c1g5b7b5
d2d4d7d5c2c4d5c4g1f3g8f6e2e3c7c5f1c4e7e6e1g1a7a6d1e2b8c6f1d1b7b5c4b3c5c4b3c2c6b4
d2d4d7d5c2c4d5c4g1f3g8f6e2e3c7c5f1c4e7e6e1g1b8c6b1c3f8e7d4c5d8d1f1d1e7c5a2a3e8e7
d2d4d7d5c2c4d5c4g1f3g8f6e2e3c8g4f1c4e7e6b1c3b8d7e1g1f8d6h2h3g4h5e3e4e6e5c4e2e8g8
d2d4d7d5c2c4d5c4g1f3g8f6e2e3e7e6f1c4c7c5e1g1a7a6a2a4b8c6d1e2c5d4f1d1f8e7e3d4e8g8
d2d4d7d5c2c4d5c4g1f3g8f6e2e3e7e6f1c4c7c5e1g1a7a6a2a4b8c6d1e2c5d4f1d1f8e7e3d4e8g8
d2d4d7d5c2c4d5c4g1f3g8f6e2e3e7e6f1c4c7c5e1g1a7a6a2a4b8c6d1e2f8e7d4c5e7c5e3e4f6g4
d2d4d7d5c2c4d5c4g1f3g8f6e2e3e7e6f1c4c7c5e1g1a7a6a2a4b8c6d1e2f8e7d4c5e7c5e3e4f6g4
d2d4d7d5c2c4d5c4g1f3g8f6e2e3e7e6f1c4c7c5e1g1a7a6d1e2b7b5c4b3c8b7b1c3b8d7f1d1f8e7
d2d4d7d5c2c4d5c4g1f3g8f6e2e3e7e6f1c4c7c5e1g1a7a6d1e2b7b5c4b3c8b7f1d1b8d7a2a4f8e7
d2d4d7d5c2c4d5c4g1f3g8f6e2e3e7e6f1c4c7c5e1g1a7a6d1e2b7b5c4b3c8b7f1d1b8d7b1c3f8e7
d2d4d7d5c2c4d5c4g1f3g8f6e2e3e7e6f1c4c7c5e1g1a7a6d1e2b8d7b1c3b7b5c4b3c8b7f1d1b5b4
d2d4d7d5c2c4d5c4g1f3g8f6e2e3e7e6f1c4c7c5e1g1a7a6d1e2c5d4e3d4f8e7b1c3b7b5c4b3c8b7
d2d4d7d5c2c4d5c4g1f3g8f6e2e3e7e6f1c4c7c5e1g1a7a6d4c5d8c7d1e2f8c5e3e4b8c6b1c3f6g4
d2d4d7d5c2c4d5c4g1f3g8f6e2e3e7e6f1c4c7c5e1g1a7a6d4c5d8d1f1d1f8c5b2b3b7b5c4e2c8b7
d2d4d7d5c2c4d5c4g1f3g8f6e2e3e7e6f1c4c7c5e1g1a7a6d4c5d8d1f1d1f8c5b2b3b8d7c1b2b7b5
d2d4d7d5c2c4d5c4g1f3g8f6e2e3e7e6f1c4c7c5e1g1a7a6d4c5d8d1f1d1f8c5b2b3b8d7c1b2b7b6
d2d4d7d5c2c4d5c4g1f3g8f6e2e3e7e6f1c4f8b4b1c3e8g8e1g1b7b6f3e5c8b7d1b3b4c3b2c3b7d5
d2d4d7d5c2c4e7e6b1c3c7c5c4d5e6d5g1f3b8c6c1g5f8e7g5e7g8e7d4c5d8a5e2e3a5c5f1d3c8g4
d2d4d7d5c2c4e7e6b1c3c7c5c4d5e6d5g1f3b8c6c1g5f8e7g5e7g8e7e2e3c8g4d4c5d8a5d1a4a5a4
d2d4d7d5c2c4e7e6b1c3c7c5c4d5e6d5g1f3b8c6g2g3c5c4f1g2f8b4e1g1g8e7a2a3b4a5e2e4e8g8
d2d4d7d5c2c4e7e6b1c3c7c5c4d5e6d5g1f3b8c6g2g3c5c4f1g2f8b4e1g1g8e7e2e4d5e4c3e4e8g8
d2d4d7d5c2c4e7e6b1c3c7c5c4d5e6d5g1f3b8c6g2g3g8f6f1g2c5d4f3d4f8c5d4c6b7c6e1g1e8g8
d2d4d7d5c2c4e7e6b1c3c7c5c4d5e6d5g1f3b8c6g2g3g8f6f1g2f8e7e1g1c8e6d4c5e7c5c1g5d5d4
d2d4d7d5c2c4e7e6b1c3c7c5c4d5e6d5g1f3b8c6g2g3g8f6f1g2f8e7e1g1e8g8c1g5c5c4f3e5c8e6
d2d4d7d5c2c4e7e6b1c3c7c5c4d5e6d5g1f3b8c6g2g3g8f6f1g2f8e7e1g1e8g8c1g5c5d4f3d4h7h6
d2d4d7d5c2c4e7e6b1c3c7c5c4d5e6d5g1f3b8c6g2g3g8f6f1g2f8e7e1g1e8g8c1g5c5d4f3d4h7h6
d2d4d7d5c2c4e7e6b1c3c7c5c4d5e6d5g1f3b8c6g2g3g8f6f1g2f8e7e1g1e8g8c1g5c5d4f3d4h7h6
d2d4d7d5c2c4e7e6b1c3c7c5c4d5e6d5g1f3b8c6g2g3g8f6f1g2f8e7e1g1e8g8c1g5c8e6d4c5e7c5
d2d4d7d5c2c4e7e6b1c3c7c5c4d5e6d5g1f3b8c6g2g3g8f6f1g2f8e7e1g1e8g8d4c5e7c5c1g5d5d4
d2d4d7d5c2c4e7e6b1c3c7c5c4d5e6d5g1f3c5d4d1d4g8f6e2e4b8c6f1b5d5e4b5c6b7c6d4d8e8d8
d2d4d7d5c2c4e7e6b1c3c7c5c4d5e6d5g1f3c8e6e2e4d5e4c3e4b8c6c1e3c5d4f3d4d8a5e4c3e8c8
d2d4d7d5c2c4e7e6b1c3c7c5e2e3g8f6g1f3b8c6a2a3c5d4e3d4f8e7f1d3d5c4d3c4e8g8e1g1a7a6
d2d4d7d5c2c4e7e6b1c3c7c5e2e3g8f6g1f3b8c6c4d5e6d5f1e2f8d6d4c5d6c5e1g1e8g8a2a3a7a5
d2d4d7d5c2c4e7e6b1c3c7c5g1f3b8c6e2e3g8f6a2a3f8d6d4c5d6c5b2b4c5d6c1b2e8g8a1c1a7a5
d2d4d7d5c2c4e7e6b1c3c7c5g1f3g8f6c4d5e6d5c1g5c8e6e2e3b8c6f1e2f8e7d4c5e7c5e1g1e8g8
d2d4d7d5c2c4e7e6b1c3c7c6e2e3f7f5f2f4g8f6g1f3f8e7f1e2e8g8e1g1f6e4d1c2b8d7b2b3e4c3
d2d4d7d5c2c4e7e6b1c3c7c6e2e3f7f5g1f3g8f6f1e2f8d6e1g1f6e4f3e5e8g8f2f3e4c3b2c3b7b6
d2d4d7d5c2c4e7e6b1c3c7c6e2e3g8f6d1c2b8d7g1f3f8d6f1d3e8g8e1g1d5c4d3c4e6e5c3e4f6e4
d2d4d7d5c2c4e7e6b1c3c7c6e2e3g8f6f2f3f8b4g1h3b8d7h3f4e8g8f1e2d5c4e2c4e6e5f4e2e5d4
d2d4d7d5c2c4e7e6b1c3c7c6e2e3g8f6g1f3b8d7d1c2f8d6b2b3e8g8f1e2d5c4b3c4e6e5e1g1f8e8
d2d4d7d5c2c4e7e6b1c3c7c6e2e3g8f6g1f3b8d7d1c2f8d6f1d3e8g8e1g1a7a6b2b3e6e5c4d5c6d5
d2d4d7d5c2c4e7e6b1c3c7c6e2e3g8f6g1f3b8d7d1c2f8d6f1d3e8g8e1g1d5c4d3c4b7b5c4e2c8b7
d2d4d7d5c2c4e7e6b1c3c7c6e2e3g8f6g1f3b8d7f1d3d5c4d3c4b7b5c4d3a7a6e3e4c6c5d4d5c5c4
d2d4d7d5c2c4e7e6b1c3c7c6e2e3g8f6g1f3f8d6f1d3b8d7e1g1e8g8e3e4d5e4c3e4f6e4d3e4h7h6
d2d4d7d5c2c4e7e6b1c3c7c6e2e4d5e4c3e4f8b4c1d2b4d2d1d2g8f6e4f6d8f6g1f3e8g8f1e2c6c5
d2d4d7d5c2c4e7e6b1c3c7c6e2e4d5e4c3e4f8b4c1d2d8d4d2b4d4e4f1e2b8a6b4c3g8e7c3g7h8g8
d2d4d7d5c2c4e7e6b1c3c7c6g1f3g8f6c1g5b8d7c4d5e6d5e2e3f8d6f1d3d7f8f3e5d8b6e1g1d6e5
d2d4d7d5c2c4e7e6b1c3f7f5c1f4g8f6e2e3f8e7d1c2c7c6f1d3e8g8g1f3f6e4f4b8a8b8e1g1e7d6
d2d4d7d5c2c4e7e6b1c3f8b4c4d5e6d5c1f4g8f6a1c1c7c6e2e3e8g8f1d3f8e8g1f3b8d7e1g1d7f8
d2d4d7d5c2c4e7e6b1c3f8e7c4d5e6d5c1f4c7c6d1c2g7g6e1c1g8f6f2f3b8a6e2e4a6b4c2b3c8e6
d2d4d7d5c2c4e7e6b1c3f8e7c4d5e6d5c1f4c7c6d1c2g7g6e2e3c8f5c2d2b8d7f2f3d7b6e3e4f5e6
d2d4d7d5c2c4e7e6b1c3f8e7c4d5e6d5c1f4c7c6e2e3c8f5g1e2b8d7e2g3f5g6f1e2g8f6h2h4h7h5
d2d4d7d5c2c4e7e6b1c3f8e7c4d5e6d5c1f4c7c6e2e3c8f5g2g4f5e6f1d3b8d7h2h3h7h5g4h5d7f6
d2d4d7d5c2c4e7e6b1c3f8e7c4d5e6d5c1f4c7c6e2e3c8f5g2g4f5e6h2h3e7d6g1e2g8e7d1b3e6c8
d2d4d7d5c2c4e7e6b1c3f8e7c4d5e6d5c1f4c7c6e2e3c8f5g2g4f5e6h2h3g8f6f1d3c6c5g1f3b8c6
d2d4d7d5c2c4e7e6b1c3f8e7c4d5e6d5c1f4c7c6e2e3c8f5g2g4f5e6h2h3g8f6g1f3b8d7f1d3d7b6
d2d4d7d5c2c4e7e6b1c3f8e7c4d5e6d5c1f4c7c6e2e3c8f5g2g4f5e6h2h4b8d7h4h5g8h6f1e2d7b6
d2d4d7d5c2c4e7e6b1c3f8e7c4d5e6d5c1f4g8f6d1c2e8g8e2e3c7c5d4c5e7c5g1f3b8c6f1e2d5d4
d2d4d7d5c2c4e7e6b1c3f8e7c4d5e6d5c1f4g8f6e2e3e8g8f1d3c7c5g1f3b8c6e1g1c8g4d4c5e7c5
d2d4d7d5c2c4e7e6b1c3f8e7c4d5e6d5c1f4g8f6e2e3e8g8g1f3c8f5h2h3c7c6g2g4f5g6f3e5f6d7
d2d4d7d5c2c4e7e6b1c3f8e7g1f3g8f6c1f4e8g8e2e3c7c5d4c5e7c5d1c2b8c6a1d1d8a5a2a3c5e7
d2d4d7d5c2c4e7e6b1c3f8e7g1f3g8f6c1g5e8g8e2e3b8d7a1c1a7a6c4c5c7c6f1d3b7b6c5b6c6c5
d2d4d7d5c2c4e7e6b1c3f8e7g1f3g8f6c1g5e8g8e2e3h7h6g5h4b7b6f1e2c8b7h4f6e7f6c4d5e6d5
d2d4d7d5c2c4e7e6b1c3f8e7g1f3g8f6c1g5e8g8e2e3h7h6g5h4b7b6h4f6e7f6c4d5e6d5d1d2c8e6
d2d4d7d5c2c4e7e6b1c3f8e7g1f3g8f6c1g5h7h6g5f6e7f6e2e3e8g8a1c1c7c6f1d3b8d7e1g1d5c4
d2d4d7d5c2c4e7e6b1c3f8e7g1f3g8f6c1g5h7h6g5f6e7f6e2e3e8g8a1c1c7c6f1d3b8d7e1g1d5c4
d2d4d7d5c2c4e7e6b1c3f8e7g1f3g8f6c1g5h7h6g5f6e7f6e2e3e8g8a1c1c7c6f1d3b8d7e1g1d5c4
d2d4d7d5c2c4e7e6b1c3f8e7g1f3g8f6c1g5h7h6g5f6e7f6e2e3e8g8d1c2b8a6a1d1c7c5d4c5d8a5
d2d4d7d5c2c4e7e6b1c3f8e7g1f3g8f6c1g5h7h6g5f6e7f6e2e3e8g8d1d2d5c4f1c4b8d7e1g1c7c5
d2d4d7d5c2c4e7e6b1c3f8e7g1f3g8f6c1g5h7h6g5h4b8d7e2e3e8g8a1c1c7c6f1d3d5c4d3c4b7b5
d2d4d7d5c2c4e7e6b1c3f8e7g1f3g8f6c1g5h7h6g5h4e8g8e2e3b7b6f1e2c8b7h4f6e7f6c4d5e6d5
d2d4d7d5c2c4e7e6b1c3f8e7g1f3g8f6e2e3e8g8a2a3b7b6c4d5e6d5f1d3c7c5f3e5c8b7c3e2b8c6
d2d4d7d5c2c4e7e6b1c3g8f6c1f4c7c5e2e3c5d4e3d4d5c4f1c4b8c6g1f3f8e7e1g1e8g8f1e1c8d7
d2d4d7d5c2c4e7e6b1c3g8f6c1g5b8d7e2e3c7c6a2a3f8e7g1f3e8g8f1d3d5c4d3c4f6d5g5e7d8e7
d2d4d7d5c2c4e7e6b1c3g8f6c1g5b8d7e2e3c7c6a2a3f8e7g1f3e8g8f1d3d5c4d3c4f6d5g5e7d8e7
d2d4d7d5c2c4e7e6b1c3g8f6c1g5b8d7e2e3c7c6d1c2d8a5c4d5f6d5e3e4d5c3g5d2a5a4c2c3a7a5
d2d4d7d5c2c4e7e6b1c3g8f6c1g5b8d7e2e3c7c6f1d3d8a5g5h4d5c4d3c4b7b5c4b3c8b7g1f3c6c5
d2d4d7d5c2c4e7e6b1c3g8f6c1g5b8d7e2e3c7c6f1d3d8a5g5h4d5c4d3c4b7b5c4d3c8b7g1e2a7a6
d2d4d7d5c2c4e7e6b1c3g8f6c1g5b8d7e2e3c7c6g1f3d8a5f3d2f8b4d1c2d5c4g5f6d7f6d2c4a5c7
d2d4d7d5c2c4e7e6b1c3g8f6c1g5b8d7e2e3c7c6g1f3d8a5f3d2f8b4d1c2d5c4g5f6d7f6d2c4a5c7
d2d4d7d5c2c4e7e6b1c3g8f6c1g5b8d7e2e3f8e7g1f3e8g8a1c1a7a6a2a3b7b6c4d5e6d5f1d3c8b7
d2d4d7d5c2c4e7e6b1c3g8f6c1g5b8d7e2e3f8e7g1f3e8g8a1c1a7a6a2a3h7h6g5h4d5c4f1c4b7b5
d2d4d7d5c2c4e7e6b1c3g8f6c1g5b8d7e2e3f8e7g1f3e8g8a1c1a7a6a2a3h7h6g5h4d5c4f1c4c7c5
d2d4d7d5c2c4e7e6b1c3g8f6c1g5b8d7e2e3f8e7g1f3e8g8a1c1a7a6a2a3h7h6g5h4d5c4f1c4c7c5
d2d4d7d5c2c4e7e6b1c3g8f6c1g5b8d7e2e3f8e7g1f3e8g8a1c1a7a6a2a3h7h6g5h4d5c4f1c4c7c5
d2d4d7d5c2c4e7e6b1c3g8f6c1g5b8d7e2e3f8e7g1f3e8g8a1c1a7a6c4d5e6d5f1d3c7c6d1c2f8e8
d2d4d7d5c2c4e7e6b1c3g8f6c1g5b8d7e2e3f8e7g1f3e8g8a1c1a7a6c4d5e6d5f1d3c7c6d1c2h7h6
d2d4d7d5c2c4e7e6b1c3g8f6c1g5b8d7e2e3f8e7g1f3e8g8a1c1a7a6c4d5e6d5f1d3c7c6e1g1f6e8
d2d4d7d5c2c4e7e6b1c3g8f6c1g5c7c5c4d5e6d5g5f6g7f6e2e3c8e6d1b3d8d7f1b5b8c6e3e4e8c8
d2d4d7d5c2c4e7e6b1c3g8f6c1g5c7c5e2e3c5d4e3d4f8e7g1f3e8g8f1d3d5c4d3c4b8c6e1g1b7b6
d2d4d7d5c2c4e7e6b1c3g8f6c1g5c7c6e2e3b8d7c4d5e6d5f1d3f8e7g1f3e8g8d1c2f8e8e1g1d7f8
d2d4d7d5c2c4e7e6b1c3g8f6c1g5f8e7c4d5f6d5g5e7d8e7e2e4d5c3b2c3c7c5g1f3e8g8f1d3c5d4
d2d4d7d5c2c4e7e6b1c3g8f6c1g5f8e7e2e3b8d7g1f3e8g8a1c1h7h6g5h4c7c6f1d3d5c4d3c4b7b5
d2d4d7d5c2c4e7e6b1c3g8f6c1g5f8e7e2e3b8d7g1f3e8g8d1b3c7c6f1e2d5c4b3c4f6d5g5f4d5f4
d2d4d7d5c2c4e7e6b1c3g8f6c1g5f8e7e2e3e8g8a1c1h7h6g5h4b7b6c4d5f6d5c3d5e6d5h4e7d8e7
d2d4d7d5c2c4e7e6b1c3g8f6c1g5f8e7e2e3e8g8d1b3d5c4f1c4c7c5d4c5b8d7c5c6b7c6g1f3f6d5
d2d4d7d5c2c4e7e6b1c3g8f6c1g5f8e7e2e3e8g8d1b3d5c4f1c4c7c5d4c5b8d7g1f3d7c5b3c2a7a6
d2d4d7d5c2c4e7e6b1c3g8f6c1g5f8e7e2e3e8g8d1b3d5c4f1c4c7c5d4c5d8a5g1f3a5c5e1g1b8c6
d2d4d7d5c2c4e7e6b1c3g8f6c1g5f8e7e2e3e8g8d1b3d5c4f1c4c7c5d4c5d8a5g1f3a5c5e1g1b8c6
d2d4d7d5c2c4e7e6b1c3g8f6c1g5f8e7e2e3e8g8d1b3d5c4f1c4c7c5d4c5d8a5g1f3a5c5e1g1b8c6
d2d4d7d5c2c4e7e6b1c3g8f6c1g5f8e7e2e3e8g8d1b3d5c4f1c4c7c5d4c5f6d7g5e7d8e7g1f3d7c5
d2d4d7d5c2c4e7e6b1c3g8f6c1g5f8e7e2e3e8g8f1d3b8d7g1f3b7b6c4d5e6d5e1g1c8b7d1e2c7c5
d2d4d7d5c2c4e7e6b1c3g8f6c1g5f8e7e2e3e8g8g1f3b8d7d1c2c7c5a1d1d8a5f1d3h7h6g5h4c5d4
d2d4d7d5c2c4e7e6b1c3g8f6c1g5f8e7e2e3e8g8g1f3b8d7d1c2c7c6f1d3d5c4d3c4f6d5g5e7d8e7
d2d4d7d5c2c4e7e6b1c3g8f6c1g5f8e7e2e3e8g8g1f3h7h6g5h4b7b6c4d5f6d5h4e7d8e7a1c1d5f6
d2d4d7d5c2c4e7e6b1c3g8f6c1g5f8e7e2e3e8g8g1f3h7h6g5h4b7b6f1e2c8b7h4f6e7f6c4d5e6d5
d2d4d7d5c2c4e7e6b1c3g8f6c1g5f8e7e2e3e8g8g1f3h7h6g5h4b7b6f1e2c8b7h4f6e7f6c4d5e6d5
d2d4d7d5c2c4e7e6b1c3g8f6c1g5f8e7e2e3e8g8g1f3h7h6g5h4b7b6f1e2c8b7h4f6e7f6c4d5e6d5
d2d4d7d5c2c4e7e6b1c3g8f6c1g5f8e7e2e3f6e4g5e7d8e7c4d5e4c3b2c3e6d5d1b3c7c6c3c4e8g8
d2d4d7d5c2c4e7e6b1c3g8f6c1g5f8e7e2e3f6e4g5e7d8e7f1d3e4c3b2c3b8d7g1f3e6e5d4e5d5c4
d2d4d7d5c2c4e7e6b1c3g8f6c1g5f8e7e2e3f6e4g5e7d8e7f1d3e4c3b2c3b8d7g1f3e8g8e1g1f8d8
d2d4d7d5c2c4e7e6b1c3g8f6c1g5f8e7e2e3h7h6g5h4e8g8a1c1b7b6h4f6e7f6c4d5e6d5d1f3c8e6
d2d4d7d5c2c4e7e6b1c3g8f6c1g5f8e7g1f3b8d7e2e3e8g8c4c5f6e4c3e4d5e4g5e7d8e7f3d2d7f6
d2d4d7d5c2c4e7e6b1c3g8f6c1g5f8e7g1f3e8g8c4c5b7b6b2b4b6c5d4c5a7a5a2a3d5d4g5f6g7f6
d2d4d7d5c2c4e7e6b1c3g8f6c1g5f8e7g1f3e8g8e2e3b8d7a1c1c7c6f1d3d5c4d3c4f6d5g5e7d8e7
d2d4d7d5c2c4e7e6b1c3g8f6c1g5f8e7g1f3e8g8e2e3b8d7c4c5c7c6f1d3h7h6g5h4e6e5d4e5f6e4
d2d4d7d5c2c4e7e6b1c3g8f6c1g5f8e7g1f3e8g8e2e3d5c4f1c4b8d7e1g1c7c5d1e2h7h6g5h4d7b6
d2d4d7d5c2c4e7e6b1c3g8f6c4d5e6d5c1g5c7c6d1c2b8a6e2e3a6b4c2d2c8f5a1c1a7a5a2a3b4a6
d2d4d7d5c2c4e7e6b1c3g8f6c4d5e6d5c1g5c7c6d1c2f8e7e2e3b8d7f1d3f6h5g5e7d8e7g1e2d7b6
d2d4d7d5c2c4e7e6b1c3g8f6c4d5e6d5c1g5c7c6e2e3c8f5d1f3f5g6g5f6d8f6f3f6g7f6a1d1b8d7
d2d4d7d5c2c4e7e6b1c3g8f6c4d5e6d5c1g5f8e7e2e3b8d7d1c2e8g8f1d3f8e8g1f3d7f8e1g1c7c6
d2d4d7d5c2c4e7e6b1c3g8f6c4d5e6d5c1g5f8e7e2e3e8g8f1d3b8d7g1e2f8e8e1g1d7f8b2b4a7a6
d2d4d7d5c2c4e7e6b1c3g8f6c4d5e6d5c1g5f8e7e2e3h7h6g5h4e8g8f1d3b7b6g1f3c8b7e1g1c7c5
d2d4d7d5c2c4e7e6b1c3g8f6c4d5e6d5c1g5f8e7e2e3h7h6g5h4e8g8f1d3b7b6g1f3c8b7e1g1c7c5
d2d4d7d5c2c4e7e6b1c3g8f6c4d5e6d5c1g5f8e7e2e3h7h6g5h4e8g8f1d3b7b6g1f3c8b7e1g1f6e4
d2d4d7d5c2c4e7e6b1c3g8f6e2e3c7c5g1f3b8c6a2a3d5c4f1c4c5d4e3d4f8e7e1g1e8g8c1e3c8d7
d2d4d7d5c2c4e7e6b1c3g8f6e2e3c7c5g1f3b8c6d4c5f8c5a2a3a7a5f1e2e8g8e1g1d5c4d1c2e6e5
d2d4d7d5c2c4e7e6b1c3g8f6f2f3b8c6e2e3f8e7g1h3e8g8h3f2f8e8f1e2e7b4c1d2e6e5d4e5e8e5
d2d4d7d5c2c4e7e6b1c3g8f6f2f3c7c5d4c5f8c5c4d5f6d5e2e4d5c3d1d8e8d8b2c3b8c6g1h3d8c7
d2d4d7d5c2c4e7e6b1c3g8f6g1f3b8d7c1g5c7c6e2e3d8a5f3d2f8b4d1c2e8g8g5h4c6c5d2b3a5a4
d2d4d7d5c2c4e7e6b1c3g8f6g1f3b8d7c1g5f8e7e2e3e8g8a1c1f8e8f1d3d5c4d3c4c7c5e1g1a7a6
d2d4d7d5c2c4e7e6b1c3g8f6g1f3b8d7e2e3f8e7b2b3e8g8f1d3b7b6e1g1c8b7c1b2a7a6a1c1f6e4
d2d4d7d5c2c4e7e6b1c3g8f6g1f3b8d7e2e3f8e7f1d3e8g8e1g1c7c5d1c2b7b6c4d5e6d5b2b3c8b7
d2d4d7d5c2c4e7e6b1c3g8f6g1f3b8d7e2e3f8e7f1d3e8g8e1g1d5c4d3c4c7c5d1e2a7a6f1d1b7b5
d2d4d7d5c2c4e7e6b1c3g8f6g1f3d5c4e2e3c7c5f1c4c5d4e3d4f8e7e1g1e8g8d1e2b8d7c4b3d7b6
d2d4d7d5c2c4e7e6b1c3g8f6g1f3f8b4a2a3b4c3b2c3d5c4d1a4b8c6c1g5d8d5g5f6g7f6g2g3c8d7
d2d4d7d5c2c4e7e6b1c3g8f6g1f3f8e7c1f4c7c5d4c5b8a6e2e3a6c5c4d5e6d5f1b5c8d7b5d7d8d7
d2d4d7d5c2c4e7e6b1c3g8f6g1f3f8e7c1g5h7h6g5f6e7f6d1b3c7c6e1c1d5c4b3c4b7b5c4b3a7a5
d2d4d7d5c2c4e7e6b1c3g8f6g1f3f8e7c4d5e6d5c1f4c7c6d1c2g7g6e2e3c8f5f1d3f5d3c2d3b8d7
d2d4d7d5c2c4e7e6b1c3g8f6g1f3f8e7e2e3e8g8f1d3c7c5d4c5d5c4d3c4d8d1e1d1b8c6a2a3e7c5
d2d4d7d5c2c4e7e6b1c3g8f6g1f3f8e7e2e3e8g8f1d3c7c5d4c5d5c4d3c4d8d1e1d1b8c6a2a3e7c5
d2d4d7d5c2c4e7e6b1c3g8f6g1f3f8e7e2e3e8g8f1d3c7c5e1g1c5d4e3d4d5c4d3c4b8d7c4b3d7b6
d2d4d7d5c2c4e7e6g1f3b8d7b1c3g8f6c1g5f8e7e2e3e8g8a1c1c7c6d1c2a7a6a2a3h7h6g5h4f8e8
d2d4d7d5c2c4e7e6g1f3c7c5c4d5e6d5g2g3b8c6f1g2g8f6e1g1f8e7b1c3e8g8c1e3c8e6d4c5f6g4
d2d4d7d5c2c4e7e6g1f3c7c5c4d5e6d5g2g3b8c6f1g2g8f6e1g1f8e7c1e3c5c4f3e5e8g8b2b3c4b3
d2d4d7d5c2c4e7e6g1f3c7c5c4d5e6d5g2g3g8f6f1g2f8e7e1g1e8g8b1c3b8c6c1g5c5d4f3d4h7h6
d2d4d7d5c2c4e7e6g1f3c7c5c4d5e6d5g2g3g8f6f1g2f8e7e1g1e8g8b1c3b8c6c1g5c5d4f3d4h7h6
d2d4d7d5c2c4e7e6g1f3c7c5c4d5e6d5g2g3g8f6f1g2f8e7e1g1e8g8b1c3b8c6c1g5c5d4f3d4h7h6
d2d4d7d5c2c4e7e6g1f3c7c6b1c3d5c4a2a4f8b4e2e3b7b5c1d2a7a5a4b5b4c3d2c3c6b5b2b3c8b7
d2d4d7d5c2c4e7e6g1f3c7c6b1d2f7f5g2g3f8d6f1g2b8d7e1g1d8f6c4d5e6d5d2b3g8e7c1f4e8g8
d2d4d7d5c2c4e7e6g1f3c7c6d1c2g8f6e2e3f6e4b1c3f7f5f3e5b8d7e5d3f8d6d3f4d7f6f2f3e4c3
d2d4d7d5c2c4e7e6g1f3c7c6d1c2g8f6g2g3g7g6f1g2f8g7e1g1e8g8f1d1b8d7b1d2f8e8b2b3b7b6
d2d4d7d5c2c4e7e6g1f3c7c6e2e3f7f5f1d3g8f6e1g1f8d6b2b3d8e7c1b2e8g8f3e5b7b6c4d5c6d5
d2d4d7d5c2c4e7e6g1f3c7c6g2g3f7f5f1g2g8f6e1g1f8e7b2b3e8g8c1a3b7b6a3e7d8e7f3e5c8b7
d2d4d7d5c2c4e7e6g1f3g8f6b1c3b8d7c1g5f8e7e2e3e8g8a1c1b7b6c4d5e6d5d1a4c7c5f1a6h7h6
d2d4d7d5c2c4e7e6g1f3g8f6b1c3b8d7c4d5e6d5c1g5f8e7e2e3c7c6d1c2d7f8f1d3f8e6h2h4h7h6
d2d4d7d5c2c4e7e6g1f3g8f6b1c3c7c5c1g5c5d4f3d4d5c4e2e3d8b6g5f6g7f6f1c4c8d7e1g1b8c6
d2d4d7d5c2c4e7e6g1f3g8f6b1c3c7c6e2e3b8d7f1d3f8b4a2a3b4a5d1c2d8e7c1d2d5c4d3c4e6e5
d2d4d7d5c2c4e7e6g1f3g8f6b1c3c7c6e2e3b8d7f1d3f8b4a2a3b4a5d1c2d8e7c1d2d5c4d3c4e6e5
d2d4d7d5c2c4e7e6g1f3g8f6b1c3c7c6e2e3b8d7f1d3f8b4e1g1e8g8c1d2d8e7d1b3d5c4b3c4b4d6
d2d4d7d5c2c4e7e6g1f3g8f6b1c3f8b4c1g5b8d7c4d5e6d5a1c1c7c6e2e3d8a5d1b3f6e4f1d3e4g5
d2d4d7d5c2c4e7e6g1f3g8f6b1c3f8b4c1g5b8d7c4d5e6d5d1c2e8g8a2a3b4c3b2c3c7c5e2e3d8a5
d2d4d7d5c2c4e7e6g1f3g8f6b1c3f8b4c1g5b8d7c4d5e6d5d1c2e8g8a2a3b4e7e2e3c7c5d4c5d7c5
d2d4d7d5c2c4e7e6g1f3g8f6b1c3f8b4c1g5b8d7c4d5e6d5d1c2e8g8a2a3b4e7e2e3c7c5f1e2b7b6
d2d4d7d5c2c4e7e6g1f3g8f6b1c3f8e7c1g5e8g8e2e3h7h6g5h4f6e4h4e7d8e7d1c2e4c3c2c3d5c4
d2d4d7d5c2c4e7e6g1f3g8f6b1c3f8e7c1g5h7h6g5f6e7f6e2e3e8g8a1c1a7a6c4d5e6d5f1d3c7c6
d2d4d7d5c2c4e7e6g1f3g8f6b1c3f8e7c1g5h7h6g5f6e7f6e2e3e8g8d1d2b8c6a1c1a7a6f1e2d5c4
d2d4d7d5c2c4e7e6g1f3g8f6b1c3f8e7c1g5h7h6g5h4e8g8e2e3b7b6a1c1c8b7f1e2d5c4e2c4b8d7
d2d4d7d5c2c4e7e6g1f3g8f6c1g5d5c4d1a4b8d7b1d2c7c5d2c4a7a6g5f6g7f6d4c5f8c5a4d1b7b5
d2d4d7d5c2c4e7e6g1f3g8f6c1g5f8e7b1c3e8g8e2e3h7h6g5f4c7c5d4c5e7c5c4d5f6d5c3d5e6d5
d2d4d7d5c2c4e7e6g1f3g8f6c1g5f8e7b1c3h7h6g5h4e8g8e2e3b7b6d1b3c8b7h4f6e7f6c4d5e6d5
d2d4d7d5c2c4e7e6g1f3g8f6c4d5e6d5b1c3c7c6c1g5h7h6g5h4c8f5d1b3g7g5h4g3d8b6e2e3b8a6
d2d4d7d5c2c4e7e6g1f3g8f6c4d5e6d5c1g5c7c6b1c3h7h6g5h4c8f5d1b3g7g5h4g3d8b6e2e3f6e4
d2d4d7d5c2c4e7e6g1f3g8f6g2g3d5c4f1g2c7c5d1a4c8d7a4c4d7c6d4c5b8d7c1e3c6d5c4a4d5c6
d2d4d7d5c2c4e7e6g1f3g8f6g2g3f8e7f1g2c7c6d1c2e8g8e1g1b7b6b1d2c8b7e2e4d5e4d2e4b8d7
d2d4d7d5c2c4e7e6g1f3g8f6g2g3f8e7f1g2e8g8e1g1d5c4d1c2a7a6c2c4b7b5c4c2c8b7c1d2b7e4
d2d4d7d5c2c4e7e6g2g3g8f6f1g2f8e7g1f3b8d7e1g1e8g8d1c2c7c6f1d1b7b6b2b3c8b7b1c3a8c8
d2d4d7d5c2c4e7e6g2g3g8f6f1g2f8e7g1f3e8g8e1g1d5c4b1d2c7c5d4c5b8c6d1c2e7c5d2c4d8e7
d2d4d7d5c2c4g8f6b1c3e7e6e2e3b8d7g1f3f8b4f1d3d5c4d3c4f6e4d1c2e4c3b2c3b4d6e1g1e8g8
d2d4d7d5c2c4g8f6c4d5f6d5e2e4d5f6b1c3e7e5d4e5d8d1e1d1f6g4c3d5e8d7g1h3c7c6d5c3g4e5
d2d4d7d5e2e3e7e6f1d3c7c5b2b3b8c6g1f3g8f6e1g1c8d7c1b2a8c8c2c3f8d6b1d2e6e5d4e5c6e5
d2d4d7d5e2e3g8f6c2c4e7e6b1c3f8e7g1f3e8g8f1e2d5c4e2c4c7c5e1g1b8c6d4c5e7c5d1d8f8d8
d2d4d7d5g1f3b8c6c1f4c8f5e2e3e7e6f1d3g8e7e1g1f5d3d1d3e7g6f4g3f8d6g3d6c7d6b1d2e8g8
d2d4d7d5g1f3b8c6c2c4c8g4c4d5g4f3g2f3d8d5e2e3e7e5b1c3f8b4c1d2b4c3b2c3d5d6a1b1b7b6
d2d4d7d5g1f3c7c5c2c4c5d4c4d5g8f6d1a4d8d7a4d4d7d5b1c3d5d4f3d4c8d7d4b5e8d8c1e3b8c6
d2d4d7d5g1f3c7c5c2c4d5c4d4d5e7e6b1c3e6d5d1d5d8d5c3d5f8d6f3d2g8e7d2c4e7d5c4d6e8e7
d2d4d7d5g1f3c7c5c2c4d5c4e2e3e7e6f1c4g8f6e1g1a7a6c4b3b8c6d1e2f8e7f1d1c5d4e3d4c6a5
d2d4d7d5g1f3c7c5c2c4e7e6c4d5e6d5b1c3b8c6g2g3g8f6f1g2f8e7e1g1e8g8c1g5c8e6d4c5e7c5
d2d4d7d5g1f3c7c5c2c4e7e6c4d5e6d5g2g3g8f6f1g2f8e7e1g1e8g8b1c3b8c6c1g5c5d4f3d4h7h6
d2d4d7d5g1f3c7c5c2c4e7e6c4d5e6d5g2g3g8f6f1g2f8e7e1g1e8g8b1c3b8c6c1g5c5d4f3d4h7h6
d2d4d7d5g1f3c7c5c2c4e7e6c4d5e6d5g2g3g8f6f1g2f8e7e1g1e8g8b1c3b8c6c1g5c5d4f3d4h7h6
d2d4d7d5g1f3c7c5c2c4e7e6c4d5e6d5g2g3g8f6f1g2f8e7e1g1e8g8b1c3b8c6c1g5c5d4f3d4h7h6
d2d4d7d5g1f3c7c5d4c5e7e6e2e4f8c5e4d5e6d5f1b5b8c6e1g1g8f6b1c3e8g8c1g5c5e7g5f6e7f6
d2d4d7d5g1f3c7c6c1g5h7h6g5h4d8b6b2b3b8d7e2e3e7e5f1e2e5e4f3d2c6c5d4c5d7c5b1c3g7g5
d2d4d7d5g1f3c7c6c2c4d5c4e2e3c8g4f1c4e7e6b1c3b8d7h2h3g4h5a2a3g8f6e3e4f8e7e1g1e8g8
d2d4d7d5g1f3c7c6c2c4e7e6e2e3f7f5f1e2g8f6e1g1f8d6b2b3d8e7c1b2b8d7f3e5e8g8b1d2g7g5
d2d4d7d5g1f3c7c6c2c4e7e6e2e3g8f6f1d3c6c5e1g1d5c4d3c4a7a6f3e5d8c7b1d2b7b5c4e2c5d4
d2d4d7d5g1f3c7c6c2c4g8f6b1c3e7e6e2e3b8d7d1c2f8d6f1d3e8g8e1g1d5c4d3c4a7a6f1d1b7b5
d2d4d7d5g1f3c7c6c2c4g8f6b1c3e7e6e2e3b8d7d1c2f8d6f1d3e8g8e1g1d5c4d3c4a7a6f1d1b7b5
d2d4d7d5g1f3c8f5c2c4e7e6c4d5e6d5d1b3b8c6c1g5f8e7g5e7g8e7e2e3d8d6b1d2e8g8a1c1a7a5
d2d4d7d5g1f3c8f5c2c4e7e6d1b3b8c6c1d2d5c4b3b7g8e7b7b5a8b8b5a4b8b2b1a3d8d7a3c4b2b8
d2d4d7d5g1f3e7e6c2c4a7a6c4c5b7b6c5b6c7c5b1c3b8d7c3a4c5c4c1d2f8d6b2b3c8b7e2e3c4b3
d2d4d7d5g1f3e7e6c2c4c7c5c4d5e6d5b1c3b8c6g2g3g8f6f1g2c8e6e1g1f8e7d4c5e7c5c1g5d5d4
d2d4d7d5g1f3e7e6c2c4d5c4e2e3c7c5f1c4g8f6e1g1a7a6e3e4b7b5c4d3c5d4a2a4b5a4e4e5f6d5
d2d4d7d5g1f3e7e6c2c4f8e7b1c3g8f6c1g5h7h6g5h4e8g8e2e3b7b6f1d3c8b7e1g1b8d7a1c1c7c5
d2d4d7d5g1f3e7e6c2c4g8f6c1g5b8d7e2e3f8e7b1c3e8g8a1c1f8e8d1c2c7c6f1d3d5c4d3c4f6d5
d2d4d7d5g1f3e7e6c2c4g8f6c1g5f8e7e2e3b8d7b1c3e8g8a1c1b7b6c4d5e6d5f1b5c8b7d1a4a7a6
d2d4d7d5g1f3e7e6c2c4g8f6c1g5f8e7e2e3b8d7b1c3e8g8a1c1c7c6d1c2c6c5c1d1d8a5c4d5f6d5
d2d4d7d5g1f3e7e6g2g3c7c5f1g2c5d4e1g1g8f6f3d4e6e5d4f3b8c6c2c4d5d4e2e3f8c5e3d4c5d4
d2d4d7d5g1f3e7e6g2g3c7c5f1g2c5d4e1g1g8f6f3d4e6e5d4f3b8c6c2c4d5d4e2e3f8c5e3d4c5d4
d2d4d7d5g1f3e7e6g2g3c7c5f1g2g8f6e1g1c5d4f3d4e6e5d4f3b8c6c2c4d5d4e2e3d4d3b1c3f8b4
d2d4d7d5g1f3g8f6c1f4e7e6e2e3f8e7f1d3c7c5c2c3b8c6b1d2a7a6h2h3b7b6f3e5c8b7d1e2f6d7
d2d4d7d5g1f3g8f6c2c4c7c6b1c3d5c4a2a4c8f5e2e3e7e6f1c4f8b4e1g1b8d7d1e2e8g8e3e4f5g6
d2d4d7d5g1f3g8f6c2c4c7c6b1c3e7e6c1g5b8d7e2e3d8a5c4d5f6d5d1d2f8b4a1c1e6e5a2a3b4d6
d2d4d7d5g1f3g8f6c2c4c7c6b1c3e7e6c1g5b8d7e2e3d8a5c4d5f6d5d1d2f8b4a1c1e8g8f1d3e6e5
d2d4d7d5g1f3g8f6c2c4c7c6b1c3e7e6c1g5b8d7e2e3d8a5f3d2f8b4d1c2e8g8a2a3d5c4g5f6d7f6
d2d4d7d5g1f3g8f6c2c4c7c6b1c3e7e6c1g5b8d7e2e3d8a5f3d2f8b4d1c2e8g8f1e2e6e5g5f6d7f6
d2d4d7d5g1f3g8f6c2c4c7c6b1c3e7e6c1g5d5c4e2e4b7b5e4e5h7h6g5h4g7g5f3g5h6g5h4g5f8e7
d2d4d7d5g1f3g8f6c2c4c7c6b1c3e7e6c1g5h7h6g5f6d8f6e2e3b8d7f1d3d5c4d3c4f8d6e1g1f6e7
d2d4d7d5g1f3g8f6c2c4c7c6b1c3e7e6d1b3b8d7c1g5d8a5g5d2a5b6e2e3d5c4b3c2f8d6f1c4e6e5
d2d4d7d5g1f3g8f6c2c4c7c6b1c3e7e6e2e3b8d7d1c2f8d6f1d3e8g8e1g1d5c4d3c4a7a6f1d1b7b5
d2d4d7d5g1f3g8f6c2c4c7c6b1c3g7g6c1g5f8g7e2e3e8g8f1d3c8e6d1e2b8d7e1g1h7h6g5h4e6g4
d2d4d7d5g1f3g8f6c2c4c7c6e2e3c8f5b1c3e7e6f1d3f5d3d1d3b8d7e1g1f8d6e3e4d5e4c3e4f6e4
d2d4d7d5g1f3g8f6c2c4c7c6e2e3c8f5d1b3d8c7c4d5c6d5f1b5b8c6c1d2e7e6e1g1f8d6d2b4e8g8
d2d4d7d5g1f3g8f6c2c4c7c6e2e3c8f5f1d3f5d3d1d3e7e6e1g1b8d7b2b3f6e4f3d2d8h4g2g3h4h3
d2d4d7d5g1f3g8f6c2c4d5c4b1c3a7a6a2a4c8f5e2e3e7e6f1c4f8b4e1g1e8g8d1e2f5g4f1d1b8d7
d2d4d7d5g1f3g8f6c2c4d5c4b1c3a7a6d1a4b7b5a4c2b8c6e2e4e7e6c1g5c6d4f3d4d8d4a1d1d4c5
d2d4d7d5g1f3g8f6c2c4d5c4b1c3c7c6a2a4c8f5e2e3e7e6f1c4f8b4e1g1b8d7d1e2f5g6e3e4b4c3
d2d4d7d5g1f3g8f6c2c4d5c4b1c3c7c6a2a4c8f5e2e3e7e6f1c4f8b4e1g1b8d7f3h4e8g8h4f5e6f5
d2d4d7d5g1f3g8f6c2c4d5c4b1c3c7c6a2a4c8f5f3e5e7e6f2f3f8b4e2e4f5e4f3e4f6e4c1d2d8d4
d2d4d7d5g1f3g8f6c2c4d5c4b1c3c7c6a2a4c8g4f3e5g4h5g2g3e7e6f1g2f8b4e5c4f6d5d1b3b8a6
d2d4d7d5g1f3g8f6c2c4d5c4b1c3e7e6e2e4f8b4c1g5c7c5f1c4c5d4f3d4d8a5g5d2a5c5c4b5c8d7
d2d4d7d5g1f3g8f6c2c4d5c4d1a4c7c6a4c4c8f5b1c3e7e6g2g3b8d7f1g2f5c2e2e3f8e7e1g1e8g8
d2d4d7d5g1f3g8f6c2c4d5c4e2e3c8g4f1c4e7e6e1g1b8d7b1c3f8d6e3e4e6e5d4e5d7e5c4e2g4f3
d2d4d7d5g1f3g8f6c2c4d5c4e2e3e7e6f1c4c7c5e1g1a7a6a2a4b8c6d1e2c5d4f1d1f8e7e3d4e8g8
d2d4d7d5g1f3g8f6c2c4d5c4e2e3e7e6f1c4c7c5e1g1a7a6a2a4b8c6d1e2c5d4f1d1f8e7e3d4e8g8
d2d4d7d5g1f3g8f6c2c4d5c4e2e3e7e6f1c4c7c5e1g1a7a6c4b3b8c6b1c3b7b5d1e2c6a5d4c5a5b3
d2d4d7d5g1f3g8f6c2c4e7e6b1c3b8d7c1g5f8e7e2e3e8g8a1c1a7a6a2a3c7c5d4c5d7c5c4d5e6d5
d2d4d7d5g1f3g8f6c2c4e7e6b1c3c7c6c1g5d5c4e2e4b7b5e4e5h7h6g5h4g7g5f3g5f6d5g5f7d8h4
d2d4d7d5g1f3g8f6c2c4e7e6b1c3c7c6e2e3b8d7f1d3d5c4d3c4b7b5c4d3a7a6e3e4c6c5e4e5c5d4
d2d4d7d5g1f3g8f6c2c4e7e6b1c3f8e7c1f4e8g8e2e3c7c5d4c5e7c5f1e2d5c4e2c4a7a6d1e2b7b5
d2d4d7d5g1f3g8f6c2c4e7e6b1c3f8e7c1g5h7h6g5f6e7f6e2e3e8g8d1b3c7c6a1d1b8d7f1d3b7b6
d2d4d7d5g1f3g8f6c2c4e7e6b1c3f8e7c1g5h7h6g5h4e8g8a1c1f6e4h4e7d8e7e2e3c7c6f1d3e4c3
d2d4d7d5g1f3g8f6c2c4e7e6b1c3f8e7d1c2e8g8e2e4d5e4c3e4b8d7f1d3f6e4d3e4d7f6e4d3e7b4
d2d4d7d5g1f3g8f6c2c4e7e6c1g5b8d7e2e3f8e7b1c3e8g8a1c1b7b6c4d5e6d5d1a4c7c5a4c6a8b8
d2d4d7d5g1f3g8f6c2c4e7e6c1g5f8e7e2e3b8d7b1c3e8g8a1c1f8e8d1c2h7h6g5h4c7c5c4d5f6d5
d2d4d7d5g1f3g8f6c2c4e7e6c4d5e6d5b1c3c7c6d1c2g7g6c1g5f8g7e2e3c8f5f1d3f5d3c2d3e8g8
d2d4d7d5g1f3g8f6c2c4e7e6e2e3c7c5f1d3b8c6e1g1d5c4d3c4a7a6b1c3b7b5c4d3c8b7a2a4b5b4
d2d4d7d5g1f3g8f6c2c4e7e6g2g3d5c4f1g2b8c6e1g1a8b8b1c3b7b5e2e4f8e7c1f4e8g8a2a4a7a6
d2d4d7d5g1f3g8f6e2e3c7c5c2c4e7e6f1d3b8c6e1g1a7a6b1c3d5c4d3c4b7b5c4d3c8b7a2a4b5b4
d2d4d7d5g1f3g8f6e2e3c7c5c2c4e7e6f1d3b8c6e1g1d5c4d3c4a7a6a2a4f8e7b1c3e8g8b2b3c5d4
d2d4d7d5g1f3g8f6e2e3c7c6f1d3g7g6b1d2f8g7e3e4d5e4d2e4e8g8e4g3f6d5c2c3c8g4h2h3g4f3
d2d4d7d5g1f3g8f6e2e3c8f5f1d3e7e6d3f5e6f5d1d3d8c8b2b3b8a6e1g1f8e7c2c4e8g8b1c3c7c6
d2d4d7d5g1f3g8f6e2e3e7e6f1d3c7c5e1g1b8c6b2b3f8d6c1b2e8g8b1d2d8e7f3e5f8d8a2a3c8d7
d2d4d7d5g1f3g8f6g2g3c7c6f1g2c8f5e1g1e7e6c2c4b8d7b2b3f8e7b1c3f6e4c1b2d8a5d1c1e8g8
d2d4d7d6c2c4e7e5b1c3e5d4d1d4b8d7g1f3g8f6b2b3f8e7c1b2c7c6e2e3e8g8f1e2d8b6e1g1d7c5
d2d4d7d6c2c4e7e5g1f3e5e4f3g5f7f5b1c3g8f6h2h4b8c6g5h3g7g6e2e3f8h6g2g3c6e7b2b3c8e6
d2d4d7d6e2e4e7e5d4e5d6e5d1d8e8d8g1f3f8d6b1c3c8e6c1e3g8f6e1c1f6g4e3g5f7f6g5h4b8d7
d2d4d7d6e2e4g7g6b1c3c7c6c1e3f8g7d1d2b7b5f1d3b8d7f2f4d7b6b2b3g8f6g1f3a7a6a2a4b5b4
d2d4d7d6e2e4g8f6b1c3g7g6g1f3f8g7f1e2e8g8e1g1b8c6a2a4e7e5d4d5c6e7a4a5h7h6a5a6c7c6
d2d4d7d6e2e4g8f6b1c3g7g6g2g3f8g7f1g2e8g8g1e2b8d7h2h3e7e5e1g1e5d4e2d4f8e8f1e1d7c5
d2d4d7d6e2e4g8f6f2f3d6d5e4e5f6d7f3f4c7c5g1f3b8c6c1e3c5d4f3d4c6d4e3d4d7b8b1c3b8c6
d2d4d7d6g1f3g7g6c2c4f8g7e2e4b8d7b1c3e7e5d4d5a7a5f1e2g8f6e1g1e8g8d1c2d7c5c1g5h7h6
d2d4e7e6c2c4b7b6b1c3c8b7a2a3f7f5d4d5g8f6g1f3f8e7g2g3f6e4f1g2e4c3b2c3b8a6f3d4e8g8
d2d4e7e6c2c4b7b6e2e4c8b7d1c2d8h4b1d2f8b4f1d3f7f5g1f3b4d2e1f1h4h5c1d2g8f6e4f5b7f3
d2d4e7e6c2c4b7b6e2e4c8b7f1d3b8c6g1e2c6b4e1g1b4d3d1d3g8e7b1c3d7d6d4d5d8d7c1e3e7g6
d2d4e7e6c2c4b7b6e2e4c8b7f1d3f7f5e4f5f8b4e1f1g8f6d3e2e8g8c4c5b6c5a2a3b4a5d4c5f6d5
d2d4e7e6c2c4d7d5b1c3f8e7g1f3g8f6c1g5e8g8e2e3b8d7d1c2c7c5c4d5f6d5g5e7d8e7c3d5e6d5
d2d4e7e6c2c4d7d5g1f3d5c4d1a4b8d7b1c3a7a6a4c4b7b5c4d3c8b7e2e4g8f6a2a3c7c5e4e5f6d5
d2d4e7e6c2c4f7f5b1c3f8b4d1c2g8f6e2e3e8g8f1d3d7d6g1e2c7c5a2a3b4c3e2c3b8c6d4c5d6c5
d2d4e7e6c2c4f7f5b1c3g8f6e2e3d7d5f1d3c7c6f2f4f8e7g1f3e8g8e1g1b7b6c1d2c8a6d1e2a6b7
d2d4e7e6c2c4f7f5e2e3g8f6b1c3d7d5g1h3c7c6c1d2f8d6d1c2e8g8e1c1d8e7f2f3d5c4e3e4f5e4
d2d4e7e6c2c4f7f5g1f3g8f6b1c3f8e7d1c2d7d5b2b3e8g8e2e3c7c6f3e5e7b4c1d2b4c3d2c3f6e4
d2d4e7e6c2c4f7f5g2g3f8b4c1d2b4e7f1g2g8f6b1c3e8g8g1f3f6e4e1g1b7b6d1c2c8b7f3e5e4c3
d2d4e7e6c2c4f7f5g2g3f8b4c1d2b4e7f1g2g8f6b1c3e8g8g1f3f6e4e1g1e7f6c3e4f5e4f3e1f6d4
d2d4e7e6c2c4f7f5g2g3g8f6b1c3f8e7f1g2e8g8g1f3d7d5e1g1c7c6d1c2b8d7c4d5c6d5c3b5d7b6
d2d4e7e6c2c4f7f5g2g3g8f6f1g2f8b4c1d2b4e7b1c3e8g8g1f3d7d6e1g1d8e8d1c2e8h5e2e4e6e5
d2d4e7e6c2c4f7f5g2g3g8f6f1g2f8e7b1c3e8g8d4d5e7b4c1d2e6e5e2e3d7d6g1e2a7a6d1c2d8e8
d2d4e7e6c2c4f7f5g2g3g8f6f1g2f8e7b1c3e8g8e2e3d7d5g1e2c7c6b2b3e7d6e1g1d8e7d1c2f6e4
d2d4e7e6c2c4f7f5g2g3g8f6f1g2f8e7b1c3e8g8e2e3d7d5g1e2c7c6b2b3f6e4e1g1b8d7c1b2d7f6
d2d4e7e6c2c4f7f5g2g3g8f6f1g2f8e7b1c3e8g8e2e3d7d6g1e2c7c6e1g1e6e5d4d5d8e8e3e4e8h5
d2d4e7e6c2c4f7f5g2g3g8f6f1g2f8e7g1f3d7d5e1g1e8g8d1c2c8d7b2b3a7a5c1a3c7c6a3e7d8e7
d2d4e7e6c2c4f7f5g2g3g8f6f1g2f8e7g1f3e8g8e1g1d7d6b1c3d8e8f1e1e8g6e2e4f6e4c3e4f5e4
d2d4e7e6c2c4f7f5g2g3g8f6f1g2f8e7g1f3e8g8e1g1f6e4b2b3e7f6c1b2b7b6b1d2c8b7f3e5d7d6
d2d4e7e6c2c4f7f5g2g3g8f6f1g2f8e7g1h3e8g8e1g1d7d6b1c3d8e8e2e4f5e4h3f4c7c6c3e4f6e4
d2d4e7e6c2c4f8b4c1d2b4d2d1d2g8f6b1c3d7d5f2f3b8c6e1c1e8g8e2e3d8e7c4d5f6d5e3e4d5c3
d2d4e7e6c2c4f8b4c1d2b4d2d1d2g8f6b1c3d7d6e2e4e8g8e1c1b8c6d4d5c6e7f2f4e6d5c4d5c7c6
d2d4e7e6c2c4f8b4c1d2d8e7e2e4d7d5e4e5b8c6g1f3b4d2d1d2d5c4b1c3g8h6d4d5c6e5f3e5e6d5
d2d4e7e6c2c4f8b4c1d2d8e7g2g3b8c6g1f3g8f6b1c3b4c3d2c3f6e4a1c1d7d6d4d5e4c3c1c3c6d8
d2d4e7e6c2c4g8f6b1c3d7d5c4d5e6d5c1g5c7c6e2e3f8e7f1d3b8d7g1e2f6h5g5e7d8e7g2g4h5f6
d2d4e7e6c2c4g8f6b1c3f8b4d1c2b8c6g1f3d7d6c1d2e8g8a2a3b4c3d2c3d8e7e2e3e6e5d4d5c6b8
d2d4e7e6c2c4g8f6b1c3f8b4e2e3e8g8g1f3c7c5f1d3d7d5e1g1d5c4d3c4b8d7d1e2b7b6c1d2c5d4
d2d4e7e6c2c4g8f6b1c3f8b4e2e3e8g8g1f3c7c5f1d3d7d5e1g1d5c4d3c4b8d7d1e2b7b6f1d1c5d4
d2d4e7e6c2c4g8f6g1f3b7b6g2g3c8a6b1d2f8b4d1b3d8e7f1g2a6b7e1g1b4d2c1d2e8g8a1d1d7d6
d2d4e7e6c2c4g8f6g1f3b7b6g2g3c8a6b2b3f8b4c1d2b4e7b1c3d7d5c4d5e6d5f1g2e8g8e1g1b8d7
d2d4e7e6c2c4g8f6g1f3b7b6g2g3c8b7f1g2f8e7e1g1e8g8b1c3f6e4d1c2e4c3c2c3b7e4c1f4b8c6
d2d4e7e6c2c4g8f6g1f3d7d5b1c3c7c6e2e3b8d7d1c2f8d6b2b3e8g8f1e2b7b6e1g1c8b7c1b2f8e8
d2d4e7e6c2c4g8f6g1f3d7d5b1c3f8e7c1f4e8g8e2e3c7c5d4c5e7c5a2a3b8c6b2b4c5e7c4d5f6d5
d2d4e7e6c2c4g8f6g2g3f8b4c1d2b4e7f1g2d7d5g1f3e8g8e1g1c7c6d1c2b8d7b2b3b7b6f1d1c8a6
d2d4e7e6e2e4d7d5b1c3f8b4e4e5c7c5a2a3b4c3b2c3d8c7d1g4f7f5g4g3c5d4c3d4g8e7e1d2e8g8
d2d4e7e6e2e4d7d5b1c3f8b4e4e5c7c5a2a3b4c3b2c3d8c7d1g4f7f5g4g3g8e7c1d2e8g8f1d3b7b6
d2d4e7e6e2e4d7d5b1c3f8b4e4e5c7c5a2a3b4c3b2c3d8c7d1g4f7f5g4h5g7g6h5d1b8c6g1f3c8d7
d2d4e7e6e2e4d7d5b1d2c7c5e4d5e6d5g1f3a7a6d4c5f8c5d2b3c5a7c1g5g8f6f3d4e8g8f1e2d8d6
d2d4e7e6e2e4d7d5b1d2c7c5e4d5e6d5g1f3g8f6f1b5c8d7b5d7b8d7e1g1f8e7d4c5d7c5f3d4d8d7
d2d4e7e6e2e4d7d5b1d2d5e4d2e4b8d7g1f3g8f6e4f6d7f6c1g5f8e7f1d3c7c5e1g1c5d4f3d4e8g8
d2d4e7e6e2e4d7d5e4d5e6d5g1f3g8f6c1g5c7c6f1d3c8e6e1g1b8d7f1e1d8b6b1d2f8e7a1b1h7h6
d2d4e7e6e2e4d7d5e4e5c7c5c2c3b8c6g1f3c8d7f1e2g8e7b1a3c5d4c3d4e7f5a3c2c6b4c2e3f5e3
d2d4e7e6g1f3f7f5g2g3g8f6f1g2f8e7e1g1e8g8c2c4d7d6b2b3a7a5c1b2d8e8b1d2b8c6a2a3e7d8
d2d4e7e6g1f3g8f6c1g5c7c5e2e3f8e7f1d3b7b6c2c3c8b7b1d2c5d4c3d4f6d5d2c4e8g8h2h4f7f5
d2d4e7e6g1f3g8f6c2c4b7b6b1c3c8b7c1g5h7h6g5f6d8f6e2e4f8b4f1d3c7c5e1g1c5d4c3b5f6d8
d2d4e7e6g1f3g8f6c2c4b7b6g2g3c8a6b2b3a6b7f1g2f8b4c1d2a7a5e1g1e8g8d1c2c7c5f1d1b4d2
d2d4e7e6g1f3g8f6c2c4b7b6g2g3c8b7f1g2f8e7e1g1e8g8b1c3f6e4d1c2e4c3c2c3b7e4b2b3c7c5
d2d4e7e6g1f3g8f6c2c4b7b6g2g3c8b7f1g2f8e7e1g1e8g8b2b3d7d5c4d5e6d5c1b2b8d7b1c3f8e8
d2d4e7e6g1f3g8f6c2c4b7b6g2g3c8b7f1g2f8e7e1g1e8g8d1c2c7c5b2b3c5d4f3d4b7g2g1g2d7d5
d2d4e7e6g1f3g8f6c2c4d7d5c4d5e6d5b1c3c7c6d1c2c8g4c1g5b8d7e2e3f8d6f1d3d8c7e1c1h7h6
d2d4e7e6g1f3g8f6c2c4f8b4c1d2c7c5d2b4c5b4g2g3b7b6f1g2c8b7e1g1e8g8b1d2d7d6d1b3a7a5
d2d4e7e6g2g3c7c5g1f3c5d4f3d4d7d5f1g2g8f6e1g1e6e5d4b3c8e6c2c4b8c6c4d5f6d5b1d2f8e7
d2d4f7f5b1c3g8f6c1g5d7d5g5f6e7f6e2e3c8e6f1d3b8c6a2a3d8d7g1f3f8d6c3b5d6e7e1g1c6d8
d2d4f7f5c1g5c7c6e2e3g7g6c2c4f8g7b1c3d7d6f1d3d8a5g1e2b8d7e1g1e7e5d4e5d6e5a2a3h7h6
d2d4f7f5c2c4g8f6g2g3e7e6f1g2d7d5g1f3c7c6e1g1f8d6f3e5e8g8c1f4f6g4e5g4d6f4g3f4f5g4
d2d4f7f5c2c4g8f6g2g3e7e6f1g2f8b4c1d2b4e7g1f3e8g8e1g1c7c6d1b3b8a6b1c3d8e8d4d5a6c5
d2d4f7f5e2e4f5e4b1c3g8f6c1g5c7c6f2f3d8a5g5f6e7f6f3e4f8b4d1f3d7d5g1e2e8g8e4d5a5d5
d2d4f7f5e2e4f5e4f2f3e4f3g1f3g8f6f1d3d7d6e1g1c8g4b1c3b8c6c1e3d8d7d4d5c6e5d3b5c7c6
d2d4f7f5g1f3g8f6g2g3g7g6f1g2f8g7e1g1e8g8c2c4c7c6b1c3b8a6b2b3d7d6c1b2c8d7f1e1d8a5
d2d4f7f5g2g3g8f6f1g2e7e6g1f3f8e7c2c4e8g8b1c3d7d6c1f4d8e8a1c1b8c6d4d5c6d8c3b5e8d7
d2d4f7f5g2g3g8f6f1g2e7e6g1f3f8e7e1g1e8g8c2c4c7c6b1c3d7d5c1g5b8d7e2e3d8e8d1c2g8h8
d2d4f7f5g2g3g8f6f1g2g7g6g1f3f8g7b2b3e8g8c1b2d7d5c2c4c7c6e1g1c8e6f3g5e6f7b1c3d8e8
d2d4f7f5g2g3g8f6f1g2g7g6g1f3f8g7e1g1e8g8b2b4f6e4c2c4e7e6c1b2b7b6b1c3c8b7a1c1a7a5
d2d4f7f5g2g3g8f6f1g2g7g6g1f3f8g7e1g1e8g8d4d5c7c6c2c4d7d6f3d4d8c7b1c3e7e5d5e6b8a6
d2d4f7f5g2g3g8f6f1g2g7g6g1h3f8g7e1g1e8g8c2c4b8c6b1c3e7e6d4d5c6e5b2b3e5f7c1a3f8e8
d2d4f7f5g2g3g8f6f1g2g7g6g1h3f8g7h3f4b8c6d4d5c6e5b1c3c7c6e2e4f5e4c3e4f6e4g2e4c6d5
d2d4g7g6c2c4f8g7g1f3c7c5g2g3c5d4f3d4b8c6d4c2b7b6f1g2c8a6b1a3a8c8a1b1g8f6e1g1e8g8
d2d4g7g6e2e4f8g7b1c3d7d6c1e3c7c6d1d2b7b5f2f3b8d7h2h4h7h5g1h3d8a5h3g5g8h6a2a3a8b8
d2d4g7g6e2e4f8g7c2c3c7c6f1d3d7d6f2f4d6d5e4e5h7h5g1f3g8h6c1e3c8f5d3f5h6f5e3f2b8a6
d2d4g7g6e2e4f8g7c2c4d7d6b1c3b8d7g1e2e7e5c1e3g8e7d1d2e8g8e1c1a7a6h2h4e5d4e2d4d7e5
d2d4g7g6e2e4f8g7c2c4d7d6b1c3e7e5d4e5d6e5d1d8e8d8f2f4b8c6g1f3c6d4e1f2e5f4c1f4d4e6
d2d4g7g6e2e4f8g7c2c4d7d6b1c3g8f6f2f3b8d7c1e3e8g8f1d3e7e5g1e2f6h5d4e5d6e5e1g1c7c6
d2d4g7g6e2e4f8g7g1f3d7d6b1c3g8f6f1e2e8g8e1g1b8d7e4e5f6e8c1f4d7b6f1e1c7c6h2h3e8c7
d2d4g7g6e2e4f8g7g1f3d7d6c2c3g8f6f1d3e8g8e1g1b8c6c1g5h7h6g5h4e7e5d4e5d6e5b1a3c8e6
d2d4g7g6e2e4f8g7g1f3d7d6f1e2e7e6c2c3b8d7e1g1g8e7b1d2b7b6a2a4a7a6f1e1c8b7e2d3e8g8
d2d4g7g6g1f3f7f5g2g3f8g7f1g2g8f6e1g1e8g8c2c4d7d6d4d5c7c5b1c3b8a6f3e1a8b8e1c2a6c7
d2d4g8f6b1c3d7d5c1g5c8f5f2f3f5g6e2e4d5e4d1d2e7e6f3e4f8b4d2e3f6g4e3d2g4f6d2e3f6g4
d2d4g8f6b1c3d7d5c1g5c8f5g5f6g7f6e2e3c7c6f1d3f5g6f2f4g6d3d1d3e7e6e3e4d5e4c3e4f6f5
d2d4g8f6b1c3d7d5c1g5h7h6g5f6e7f6e2e3c7c6f1d3f8d6d1f3e8g8g1e2f8e8e1c1b7b5g2g4b5b4
d2d4g8f6b1c3d7d5c1g5h7h6g5f6e7f6e2e4f8b4e4d5d8d5g1f3e8g8f1e2d5a5d1d2b8d7a2a3d7b6
d2d4g8f6b1c3g7g6e2e4d7d6g1f3f8g7f1c4e8g8e1g1c8g4h2h3g4f3d1f3b8c6c1e3e7e5d4e5c6e5
d2d4g8f6c1g5d7d5g5f6e7f6e2e3c8e6b1d2c7c6f1d3f6f5d1f3g7g6g1e2b8d7e1g1f8d6c2c4d7f6
d2d4g8f6c1g5d7d5g5f6e7f6e2e3c8e6g2g3f6f5f1d3c7c6b1d2b8d7g1e2f8d6e1g1e8g8c2c3d7f6
d2d4g8f6c1g5e7e6e2e3h7h6g5h4c7c5c2c3c5d4c3d4g7g5h4g3f6e4b1c3e4g3h2g3d7d5f1d3f8g7
d2d4g8f6c1g5e7e6e2e4h7h6g5f6d8f6b1c3d7d6d1d2g7g5f1c4b8c6g1e2f8g7a1d1c8d7e1g1e8c8
d2d4g8f6c1g5e7e6e2e4h7h6g5f6d8f6g1f3d7d6b1c3g7g6d1d2f6e7e1c1a7a6h2h4f8g7g2g3b7b5
d2d4g8f6c1g5f6e4g5f4c7c5f2f3e4f6d4d5e7e6b1c3f6h5f4e3d7d6d1d2e6e5g2g4h5f6e3f2a7a6
d2d4g8f6c1g5f6e4g5f4d7d5b1d2e4d2d1d2c8f5e2e3e7e6g1f3f8e7c2c4e8g8a1c1c7c6f1e2b8d7
d2d4g8f6c1g5f6e4h2h4c7c5d4c5d8a5b1d2e4g5h4g5g7g6c2c3a5c5g1f3f8g7e2e3a7a6a2a4d7d5
d2d4g8f6c1g5g7g6g5f6e7f6e2e3d7d5c2c4d5c4f1c4f8d6b1c3e8g8g1f3b8d7e1g1d7b6c4b3f8e8
d2d4g8f6c2c4b7b6b1c3c8b7f2f3d7d5c4d5f6d5e2e4d5c3b2c3e7e6f1b5b8d7g1e2f8e7e1g1a7a6
d2d4g8f6c2c4c7c5d4d5b7b5c4b5a7a6b5a6c8a6b1c3d7d6g1f3g7g6g2g3f8g7f1g2b8d7e1g1d7b6
d2d4g8f6c2c4c7c5d4d5b7b5c4b5a7a6b5a6g7g6b1c3c8a6e2e4a6f1e1f1d7d6g2g3f8g7f1g2b8d7
d2d4g8f6c2c4c7c5d4d5b7b5c4b5a7a6b5a6g7g6g2g3f8g7f1g2d7d6g1h3b8a6h3f4d8b6e1g1e8g8
d2d4g8f6c2c4c7c5d4d5b7b5g1f3g7g6c4b5a7a6b5b6d8b6b1c3d7d6f3d2f8g7e2e4e8g8f1e2a6a5
d2d4g8f6c2c4c7c5d4d5b7b5g1f3g7g6d1c2f8g7e2e4d7d6c4b5e8g8b1c3a7a6a2a4a6b5f1b5b8a6
d2d4g8f6c2c4c7c5d4d5d7d6b1c3g7g6e2e4f8g7c1g5h7h6g5h4g6g5h4g3d8a5f1d3f6e4d3e4g7c3
d2d4g8f6c2c4c7c5d4d5d7d6b1c3g7g6e2e4f8g7f1d3e8g8g1f3c8g4h2h3g4f3d1f3b8d7f3d1e7e6
d2d4g8f6c2c4c7c5d4d5d7d6b1c3g7g6g1f3f8g7e2e4e8g8c1f4a7a6a2a4d8a5f4d2e7e6f1e2e6d5
d2d4g8f6c2c4c7c5d4d5e7e5b1c3d7d6e2e4g7g6f1d3b8a6g1e2a6b4d3b1f8g7h2h3c8d7c1e3e8g8
d2d4g8f6c2c4c7c5d4d5e7e5b1c3d7d6e2e4g7g6f1e2f8g7c1g5b8a6g1f3h7h6g5d2c8g4a2a3g4f3
d2d4g8f6c2c4c7c5d4d5e7e5b1c3d7d6e2e4g7g6f2f3b8a6c1e3a6c7d1d2a7a6a2a4b7b6f1d3a8b8
d2d4g8f6c2c4c7c5d4d5e7e5b1c3d7d6e2e4g7g6f2f3f6h5c1e3f8g7d1d2e8g8g2g4h5f4g1e2b8d7
d2d4g8f6c2c4c7c5d4d5e7e5b1c3d7d6e2e4g7g6g1f3f8g7c1g5b8a6f1e2a6c7f3d2c8d7a2a4b7b6
d2d4g8f6c2c4c7c5d4d5e7e5b1c3d7d6g2g3g7g6f1h3b8d7g1f3f8g7e1g1a7a6e2e4e8g8f1e1f6e8
d2d4g8f6c2c4c7c5d4d5e7e6b1c3e6d5c4d5d7d6e2e4g7g6f2f4f8g7f1b5f6d7a2a4d8h4e1f1e8g8
d2d4g8f6c2c4c7c5d4d5e7e6b1c3e6d5c4d5d7d6e2e4g7g6g1f3f8g7f1d3e8g8h2h3a7a6a2a4b8d7
d2d4g8f6c2c4c7c5d4d5e7e6b1c3e6d5c4d5d7d6e2e4g7g6g1f3f8g7f1e2e8g8e1g1f8e8f3d2b8a6
d2d4g8f6c2c4c7c5d4d5e7e6b1c3e6d5c4d5d7d6e2e4g7g6g1f3f8g7h2h3e8g8f1d3b7b5c3b5f8e8
d2d4g8f6c2c4c7c5d4d5e7e6b1c3e6d5c4d5d7d6g1f3g7g6c1g5f8g7f3d2h7h6g5h4g6g5h4g3f6h5
d2d4g8f6c2c4c7c5d4d5e7e6b1c3e6d5c4d5d7d6g1f3g7g6f3d2b8d7g2g3f8g7f1g2e8g8e1g1d8e7
d2d4g8f6c2c4c7c5d4d5e7e6b1c3e6d5c4d5d7d6g1f3g7g6g2g3f8g7f1g2e8g8e1g1a7a6a2a4b8d7
d2d4g8f6c2c4c7c5d4d5g7g6b1c3d7d6e2e4b7b5c4b5f8g7g1f3e8g8f1e2a7a6b5a6c8a6e1g1d8c7
d2d4g8f6c2c4c7c6b1c3d7d5c4d5c6d5g1f3b8c6c1f4c8f5e2e3e7e6f1b5f8b4f3e5d8a5b5c6b7c6
d2d4g8f6c2c4c7c6b1c3d7d6g1f3b8d7g2g3e7e5f1g2f8e7d1c2e8g8e1g1f8e8b2b3e7f8e2e4a7a6
d2d4g8f6c2c4c7c6b1c3e7e6g1f3d7d5c1g5b8d7e2e4d5e4c3e4d8b6e4f6g7f6g5c1e6e5f1d3e5d4
d2d4g8f6c2c4c7c6g1f3d7d5b1c3e7e6c1g5b8d7e2e4d5e4c3e4f8e7e4c3e8g8d1c2b7b6e1c1c8b7
d2d4g8f6c2c4c7c6g1f3d7d5e2e3e7e6f1d3b8d7b1c3d5c4d3c4b7b5c4d3a7a6e1g1c6c5a2a4b5b4
d2d4g8f6c2c4c7c6g1f3d7d5e2e3e7e6f1d3b8d7b1d2f8e7e1g1e8g8b2b3b7b6c1b2c8b7d1e2c6c5
d2d4g8f6c2c4d7d5g1f3e7e6b1c3b8d7e2e3f8e7f1d3d5c4d3c4c7c5e1g1e8g8f1e1a7a6a2a4d8c7
d2d4g8f6c2c4d7d6b1c3b8d7c1g5h7h6g5h4g7g5h4g3f6h5e2e3h5g3h2g3f8g7f1d3d7f6d1d2c7c6
d2d4g8f6c2c4d7d6b1c3b8d7e2e4e7e5d4d5d7c5d1c2a7a5g2g3f8e7f1g2e8g8g1e2f6h5e1g1e7g5
d2d4g8f6c2c4d7d6b1c3b8d7e2e4e7e5g1f3f8e7g2g3e8g8f1g2c7c6e1g1a7a6b2b3f8e8c1b2e7f8
d2d4g8f6c2c4d7d6b1c3b8d7e2e4e7e5g1f3g7g6f1e2f8g7e1g1e8g8c1g5c7c6d1d2d8b6c4c5d6c5
d2d4g8f6c2c4d7d6b1c3b8d7g1f3c7c6g2g3e7e5f1g2f8e7e1g1e8g8d1c2f8e8b2b3e7f8c1b2a7a6
d2d4g8f6c2c4d7d6b1c3b8d7g1f3g7g6e2e4e7e5f1e2f8g7e1g1e8g8f1e1c7c6e2f1f6e8a1b1e8c7
d2d4g8f6c2c4d7d6b1c3e7e5e2e3b8d7f1d3g7g6g1e2f8g7e1g1e8g8f2f4f8e8e2g3c7c6g1h1d7f8
d2d4g8f6c2c4d7d6b1c3e7e5g1f3b8d7c1g5f8e7e2e3c7c6f1e2e8g8e1g1f8e8d1c2d8c7h2h3d7f8
d2d4g8f6c2c4d7d6b1c3e7e5g1f3b8d7c1g5f8e7e2e3e8g8d1c2c7c6f1d3e5d4e3d4f8e8e1g1h7h6
d2d4g8f6c2c4d7d6b1c3e7e5g1f3b8d7c1g5h7h6g5h4g7g5d4e5g5h4e5f6d8f6c3d5f6b2a1b1b2a2
d2d4g8f6c2c4d7d6b1c3e7e5g1f3b8d7e2e4g7g6f1e2f8g7e1g1e8g8f1e1c7c6e2f1f6g4h2h3e5d4
d2d4g8f6c2c4d7d6b1c3e7e5g1f3b8d7g2g3g7g6f1g2f8g7e1g1e8g8e2e4c7c6h2h3f6h5c1e3d8e7
d2d4g8f6c2c4d7d6b1c3e7e5g1f3b8d7g2g3g7g6f1g2f8g7e1g1e8g8e2e4f8e8c1e3f6g4e3g5f7f6
d2d4g8f6c2c4d7d6b1c3e7e5g1f3b8d7g2g3g7g6f1g2f8g7e1g1e8g8e2e4f8e8c1e3f6g4e3g5f7f6
d2d4g8f6c2c4d7d6b1c3e7e5g1f3e5e4f3g5c8f5d1c2h7h6g5e4f6e4c3e4d8h4e4d6f8d6c2f5d6b4
d2d4g8f6c2c4d7d6b1c3g7g6e2e4f8g7f2f3e8g8c1e3a7a6d1d2c7c6f1d3e7e5d4e5d6e5c3a4b7b5
d2d4g8f6c2c4d7d6g1f3b8d7b1c3c7c6e2e4e7e5f1e2f8e7e1g1a7a6d1c2e8g8f1d1d8c7c1g5h7h6
d2d4g8f6c2c4d7d6g1f3b8d7b1c3e7e5e2e4c7c6f1e2f8e7e1g1e8g8d1c2f8e8b2b3e7f8c1b2f6h5
d2d4g8f6c2c4d7d6g1f3b8d7b1c3e7e5e2e4f8e7f1e2e8g8e1g1c7c6d1c2f8e8f1d1e7f8a1b1a7a5
d2d4g8f6c2c4d7d6g1f3b8d7g2g3e7e5f1g2c7c6d4e5d6e5e1g1f8c5b1c3e8g8d1c2d8e7f3h4f8e8
d2d4g8f6c2c4d7d6g1f3g7g6b1c3f8g7e2e4e7e5f1e2e8g8e1g1b8c6c1e3f6g4e3g5f7f6g5c1e5d4
d2d4g8f6c2c4d7d6g1f3g7g6b1c3f8g7e2e4e8g8f1e2b8d7e1g1e7e5f1e1e5d4f3d4d7c5e2f1f8e8
d2d4g8f6c2c4d7d6g1f3g7g6b1c3f8g7g2g3e8g8f1g2b8d7e1g1e7e5d1c2c7c6f1d1f8e8d4e5d6e5
d2d4g8f6c2c4d7d6g1f3g7g6b1c3f8g7g2g3e8g8f1g2b8d7e1g1e7e5e2e4f8e8c1e3f6g4e3g5f7f6
d2d4g8f6c2c4d7d6g1f3g7g6g2g3f8g7f1g2e8g8e1g1b8c6b1c3c8g4h2h3g4f3g2f3f6d7f3g2c6d4
d2d4g8f6c2c4e7e5d4e5f6g4c1f4b8c6g1f3f8b4b1d2d8e7e2e3g4e5f3e5c6e5f1e2e8g8e1g1d7d6
d2d4g8f6c2c4e7e5d4e5f6g4g1f3f8c5e2e3b8c6b1c3g4e5f3e5c6e5f1e2e8g8a2a3a7a5e1g1d7d6
d2d4g8f6c2c4e7e5d4e5f6g4g1f3f8c5e2e3b8c6f1e2g4e5f3e5c6e5e1g1e8g8b1c3d7d6c3a4c5b6
d2d4g8f6c2c4e7e6b1c3c7c5d4d5e6d5c4d5d7d6e2e4g7g6f2f4f8g7f1b5f6d7a2a4e8g8g1f3a7a6
d2d4g8f6c2c4e7e6b1c3d7d5c1g5b8d7e2e3c7c6c4d5e6d5f1d3f8e7d1c2e8g8g1f3h7h6g5h4f8e8
d2d4g8f6c2c4e7e6b1c3d7d5c1g5b8d7e2e3c7c6c4d5e6d5f1d3f8e7g1e2e8g8e2g3f6e8h2h4d7f6
d2d4g8f6c2c4e7e6b1c3d7d5c1g5b8d7e2e3f8e7g1f3e8g8a1c1c7c6d1c2a7a6a2a3f8e8f1d3h7h6
d2d4g8f6c2c4e7e6b1c3d7d5c1g5b8d7e2e3f8e7g1f3e8g8a1c1c7c6d1c2a7a6a2a3h7h6g5h4f8e8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d2d4g8f6c2c4e7e6b1c3d7d5c1g5b8d7e2e3f8e7g1f3e8g8a1c1c7c6f1d3d5c4d3c4f6d5g5e7d8e7
d2d4g8f6c2c4e7e6b1c3d7d5c1g5b8d7e2e3f8e7g1f3e8g8d1c2c7c5c4d5f6d5c3d5e6d5g5e7d8e7
d2d4g8f6c2c4e7e6b1c3d7d5c1g5b8d7g1f3c7c6e2e3d8a5g5f6d7f6f3d2f8b4d1c2e8g8f1d3b4c3
d2d4g8f6c2c4e7e6b1c3d7d5c1g5b8d7g1f3h7h6g5h4f8e7e2e3e8g8a1c1a7a6b2b3b7b6c4d5e6d5
d2d4g8f6c2c4e7e6b1c3d7d5c1g5c7c5e2e3c5d4e3d4f8e7g1f3e8g8a1c1b7b6f1d3b8c6e1g1c6b4
d2d4g8f6c2c4e7e6b1c3d7d5c1g5f8e7e2e3b8d7g1f3e8g8a1c1c7c6f1d3d5c4d3c4f6d5g5e7d8e7
d2d4g8f6c2c4e7e6b1c3d7d5c1g5f8e7e2e3b8d7g1f3e8g8a1c1c7c6f1d3h7h6g5h4d5c4d3c4b7b5
d2d4g8f6c2c4e7e6b1c3d7d5c1g5f8e7e2e3b8d7g1f3e8g8d1c2c7c6a1d1f8e8a2a3d5c4f1c4f6d5
d2d4g8f6c2c4e7e6b1c3d7d5c1g5f8e7e2e3e8g8g1f3b8d7a1c1c7c6a2a3a7a6d1c2f8e8f1d3h7h6
d2d4g8f6c2c4e7e6b1c3d7d5c1g5f8e7e2e3e8g8g1f3b8d7a1c1c7c6d1c2a7a6c4d5f6d5g5e7d8e7
d2d4g8f6c2c4e7e6b1c3d7d5c1g5f8e7e2e3e8g8g1f3b8d7a1c1c7c6f1d3d5c4d3c4f6d5g5e7d8e7
d2d4g8f6c2c4e7e6b1c3d7d5c1g5f8e7e2e3e8g8g1f3h7h6g5h4b7b6f1d3c8b7e1g1b8d7a1c1c7c5
d2d4g8f6c2c4e7e6b1c3d7d5c1g5f8e7e2e3e8g8g1f3h7h6g5h4f6e4h4e7d8e7c4d5e4c3b2c3e6d5
d2d4g8f6c2c4e7e6b1c3d7d5c1g5f8e7g1f3e8g8e2e3h7h6g5h4b7b6f1d3c8b7e1g1b8d7a1c1c7c5
d2d4g8f6c2c4e7e6b1c3d7d5c4d5e6d5c1g5f8e7d1c2e8g8e2e3f8e8f1d3b8d7g1f3d7f8e1g1c7c6
d2d4g8f6c2c4e7e6b1c3d7d5c4d5e6d5c1g5f8e7e2e3c7c6f1d3b8d7d1c2f6h5g5e7d8e7g1e2d7b6
d2d4g8f6c2c4e7e6b1c3d7d5c4d5e6d5c1g5f8e7e2e3e8g8d1c2b8d7g1f3c7c6f1d3f8e8e1g1d7f8
d2d4g8f6c2c4e7e6b1c3d7d5c4d5e6d5c1g5f8e7e2e3e8g8f1d3c7c6d1c2b8d7g1e2f8e8e1g1d7f8
d2d4g8f6c2c4e7e6b1c3d7d5c4d5e6d5c1g5f8e7e2e3e8g8f1d3c7c6d1c2b8d7g1e2f8e8e1g1d7f8
d2d4g8f6c2c4e7e6b1c3d7d5c4d5e6d5c1g5f8e7e2e3h7h6g5h4e8g8f1d3b7b6g1f3c8b7e1g1c7c5
d2d4g8f6c2c4e7e6b1c3d7d5e2e3b8d7g1f3f8e7f1d3c7c5c4d5e6d5d4c5e8g8e1g1d7c5d3c2c8g4
d2d4g8f6c2c4e7e6b1c3d7d5g1f3b8d7c1g5f8b4c4d5e6d5e2e3c7c5f1d3d8a5e1g1c5c4d3f5e8g8
d2d4g8f6c2c4e7e6b1c3d7d5g1f3b8d7c4d5e6d5c1g5f8e7e2e3e8g8d1c2c7c6f1d3f8e8h2h3f6e4
d2d4g8f6c2c4e7e6b1c3d7d5g1f3b8d7e2e3a7a6a2a4f8b4c1d2c7c6f1d3d5c4d3c4d8a5e1g1e8g8
d2d4g8f6c2c4e7e6b1c3d7d5g1f3c7c5c4d5c5d4d1d4e6d5e2e4b8c6f1b5a7a6b5c6b7c6f3e5c8b7
d2d4g8f6c2c4e7e6b1c3d7d5g1f3c7c5c4d5c5d4d1d4e6d5e2e4b8c6f1b5f6e4e1g1e4f6f1e1f8e7
d2d4g8f6c2c4e7e6b1c3d7d5g1f3c7c6e2e3a7a6c4c5b8d7f1d3d8c7e1g1e6e5d4e5d7e5f3e5c7e5
d2d4g8f6c2c4e7e6b1c3d7d5g1f3f8b4c1g5e8g8e2e3c7c5c4d5e6d5d4c5b8d7a1c1d7c5d1d4b4c3
d2d4g8f6c2c4e7e6b1c3f8b4a2a3b4c3b2c3c7c5e2e3b7b6g1e2b8c6e2g3e8g8f1d3c8a6e3e4f6e8
d2d4g8f6c2c4e7e6b1c3f8b4a2a3b4c3b2c3c7c5e2e3b8c6f1d3e6e5g1e2d7d6e1g1d8e7e3e4f6d7
d2d4g8f6c2c4e7e6b1c3f8b4a2a3b4c3b2c3c7c5e2e3b8c6f1d3e6e5g1e2d7d6e3e4f6h5e1g1g7g5
d2d4g8f6c2c4e7e6b1c3f8b4a2a3b4c3b2c3c7c5e2e3b8c6f1d3e8g8g1e2d7d6e3e4f6e8e1g1b7b6
d2d4g8f6c2c4e7e6b1c3f8b4a2a3b4c3b2c3c7c5e2e3d8a5c1d2f6e4g1f3e4d2d1d2e8g8f1d3d7d6
d2d4g8f6c2c4e7e6b1c3f8b4a2a3b4c3b2c3c7c5f2f3b8c6d4d5c6a5e2e4e6e5f1d3b7b6c1g5c8a6
d2d4g8f6c2c4e7e6b1c3f8b4a2a3b4c3b2c3c7c5g1f3e8g8c1g5d7d6d1c2f8e8e2e4h7h6g5e3d8a5
d2d4g8f6c2c4e7e6b1c3f8b4a2a3b4c3b2c3e8g8f2f3d7d5c4d5e6d5e2e3c8f5g1e2b8d7e2g3f5g6
d2d4g8f6c2c4e7e6b1c3f8b4a2a3b4c3b2c3e8g8f2f3f6h5g1h3f7f5e2e4c7c5e4e5b8c6f3f4g7g6
d2d4g8f6c2c4e7e6b1c3f8b4a2a3b4c3b2c3f6e4d1c2f7f5g1h3d7d6f2f3e4f6e2e4f5e4f3e4e6e5
d2d4g8f6c2c4e7e6b1c3f8b4a2a3b4c3b2c3f6e4d1c2f7f5g1h3e8g8f2f3e4f6c4c5b7b6c5b6c7b6
d2d4g8f6c2c4e7e6b1c3f8b4a2a3b4c3b2c3f6e4e2e3f7f5d1h5g7g6h5h6d7d6f2f3e4f6e3e4e6e5
d2d4g8f6c2c4e7e6b1c3f8b4a2a3b4c3b2c3f6e4g1h3c7c5e2e3d8a5c1d2c5d4c3d4e4d2d1d2a5d2
d2d4g8f6c2c4e7e6b1c3f8b4c1d2b7b6f2f3b8c6a2a3b4e7e2e3e8g8f1d3d7d5c4d5e6d5g1e2f6h5
d2d4g8f6c2c4e7e6b1c3f8b4c1g5c7c5d4d5b4c3b2c3e6e5a1c1d7d6e2e3b8d7f2f3h7h6g5h4g7g5
d2d4g8f6c2c4e7e6b1c3f8b4c1g5h7h6g5h4c7c5d4d5d7d6e2e3e6e5g1e2b8d7a2a3b4a5d1c2e8g8
d2d4g8f6c2c4e7e6b1c3f8b4d1b3c7c5d4c5b4c5g1f3d7d5c4d5e6d5c1g5c8e6g5f6g7f6e1c1b8d7
d2d4g8f6c2c4e7e6b1c3f8b4d1b3c7c5d4c5b8a6a2a3b4c3b3c3a6c5f2f3a7a5e2e4e8g8c1f4d8b6
d2d4g8f6c2c4e7e6b1c3f8b4d1b3c7c5d4c5b8a6g1f3e8g8c1g5b4c5e2e3b7b6f1e2c8b7e1g1c5e7
d2d4g8f6c2c4e7e6b1c3f8b4d1b3c7c5d4c5b8c6g1f3b4c5c1g5h7h6g5f6d8f6e2e3b7b6f1e2c8b7
d2d4g8f6c2c4e7e6b1c3f8b4d1b3d8e7a2a3b4c3b3c3b7b6f2f3d7d5c4d5f6d5c3c2e7h4g2g3h4d4
d2d4g8f6c2c4e7e6b1c3f8b4d1c2b8c6g1f3d7d5c1g5h7h6g5f6d8f6e2e3e8g8a2a3b4c3c2c3f8e8
d2d4g8f6c2c4e7e6b1c3f8b4d1c2b8c6g1f3d7d5c4d5e6d5a2a3b4a5c1g5c6e7g5f6g7f6e2e3c7c6
d2d4g8f6c2c4e7e6b1c3f8b4d1c2b8c6g1f3d7d6c1d2e8g8a2a3b4c3d2c3a7a5e2e3d8e7f1d3e6e5
d2d4g8f6c2c4e7e6b1c3f8b4d1c2c7c5d4c5b8a6e2e3a6c5c1d2e8g8g1f3b7b6f1e2c8a6e1g1d7d5
d2d4g8f6c2c4e7e6b1c3f8b4d1c2c7c5d4c5d8c7a2a3b4c5b2b4c5e7c3b5c7c6g1f3d7d6f3d4c6d7
d2d4g8f6c2c4e7e6b1c3f8b4d1c2c7c5d4c5e8g8a2a3b4c5g1f3b7b6c1f4c8b7a1d1d7d5c4d5e6d5
d2d4g8f6c2c4e7e6b1c3f8b4d1c2c7c5d4c5e8g8c1f4b4c5e2e3b8c6g1f3d7d5a2a3d8e7f4g5f8d8
d2d4g8f6c2c4e7e6b1c3f8b4d1c2c7c5d4c5e8g8c1f4b4c5g1f3b8c6e2e3d7d5a1d1d8a5a2a3c5e7
d2d4g8f6c2c4e7e6b1c3f8b4d1c2c7c5d4c5e8g8c1f4b8a6f4d6f8e8a2a3d8a5a1c1b4c3c2c3a5c3
d2d4g8f6c2c4e7e6b1c3f8b4d1c2c7c5d4c5e8g8c1g5b8a6a2a3b4c5g1f3b7b6g2g3c8b7f1g2d8c8
d2d4g8f6c2c4e7e6b1c3f8b4d1c2c7c5d4c5e8g8g1f3b8a6a2a3b4c3c2c3a6c5e2e3a7a5b2b3d7d5
d2d4g8f6c2c4e7e6b1c3f8b4d1c2c7c5d4c5e8g8g1f3b8a6c1d2a6c5e2e3b7b6f1e2c8b7e1g1c5e4
d2d4g8f6c2c4e7e6b1c3f8b4d1c2d7d5a2a3b4c3c2c3b8c6e2e3e6e5d4e5f6e4c3d3e4c5d3c2d5c4
d2d4g8f6c2c4e7e6b1c3f8b4d1c2d7d5c4d5d8d5e2e3c7c5a2a3b4c3b2c3b8c6g1f3e8g8c3c4d5d6
d2d4g8f6c2c4e7e6b1c3f8b4d1c2d7d5c4d5d8d5e2e3c7c5a2a3b4c3b2c3b8d7f2f3c5d4c3d4d7b6
d2d4g8f6c2c4e7e6b1c3f8b4d1c2d7d5c4d5d8d5e2e3c7c5a2a3b4c3b2c3e8g8g1f3c5d4c3d4b7b6
d2d4g8f6c2c4e7e6b1c3f8b4d1c2d7d5c4d5d8d5e2e3c7c5c1d2b4c3b2c3e8g8g1f3b8c6c3c4d5d6
d2d4g8f6c2c4e7e6b1c3f8b4d1c2d7d5c4d5d8d5e2e3c7c5c1d2b4c3d2c3c5d4c3d4b8c6d4f6g7f6
d2d4g8f6c2c4e7e6b1c3f8b4d1c2d7d5c4d5d8d5e2e3c7c5c1d2b4c3d2c3c5d4c3d4b8c6d4f6g7f6
d2d4g8f6c2c4e7e6b1c3f8b4d1c2d7d5c4d5d8d5g1f3d5f5c2d1c7c5e2e3c5d4e3d4e8g8f1d3f5h5
d2d4g8f6c2c4e7e6b1c3f8b4d1c2d7d5c4d5e6d5a2a3b4c3b2c3e8g8c1g5c7c5e2e3b8d7f1d3d8a5
d2d4g8f6c2c4e7e6b1c3f8b4d1c2d7d5c4d5e6d5c1d2e8g8e2e3b8c6f1d3f8e8g1e2b4d6a2a3c8g4
d2d4g8f6c2c4e7e6b1c3f8b4d1c2d7d5c4d5e6d5c1g5h7h6g5f6d8f6a2a3b4c3c2c3c7c6e2e3e8g8
d2d4g8f6c2c4e7e6b1c3f8b4d1c2d7d5c4d5e6d5c1g5h7h6g5f6d8f6a2a3b4c3c2c3c7c6g1f3e8g8
d2d4g8f6c2c4e7e6b1c3f8b4d1c2d7d5c4d5e6d5c1g5h7h6g5f6d8f6a2a3b4c3c2c3e8g8e2e3c7c6
d2d4g8f6c2c4e7e6b1c3f8b4d1c2d7d5c4d5e6d5c1g5h7h6g5h4b8d7e2e3e8g8f1d3c7c5d4c5d7c5
d2d4g8f6c2c4e7e6b1c3f8b4d1c2d7d5c4d5e6d5c1g5h7h6g5h4c7c5d4c5b8c6e2e3g7g5h4g3d8a5
d2d4g8f6c2c4e7e6b1c3f8b4d1c2d7d5c4d5e6d5c1g5h7h6g5h4c7c5d4c5g7g5h4g3f6e4e2e3d8a5
d2d4g8f6c2c4e7e6b1c3f8b4d1c2d7d5c4d5e6d5c1g5h7h6g5h4c7c5d4c5g7g5h4g3f6e4e2e3d8a5
d2d4g8f6c2c4e7e6b1c3f8b4d1c2d7d5c4d5e6d5g1f3c7c5a2a3b4c3b2c3e8g8c1g5b8d7e2e3d8a5
d2d4g8f6c2c4e7e6b1c3f8b4d1c2e8g8a2a3b4c3c2c3b7b6c1g5c7c5d4c5b6c5e2e3b8c6g1h3h7h6
d2d4g8f6c2c4e7e6b1c3f8b4d1c2e8g8a2a3b4c3c2c3b7b6c1g5c7c5d4c5b6c5e2e3d7d6f1d3b8d7
d2d4g8f6c2c4e7e6b1c3f8b4d1c2e8g8a2a3b4c3c2c3b7b6c1g5c7c5d4c5b6c5e2e3d7d6f1d3b8d7
d2d4g8f6c2c4e7e6b1c3f8b4d1c2e8g8a2a3b4c3c2c3b7b6c1g5c7c5d4c5b6c5e2e3d7d6f1d3b8d7
d2d4g8f6c2c4e7e6b1c3f8b4d1c2e8g8a2a3b4c3c2c3b7b6c1g5c8a6e2e3d7d6f1d3b8d7b2b4c7c5
d2d4g8f6c2c4e7e6b1c3f8b4d1c2e8g8a2a3b4c3c2c3b7b6c1g5c8b7f2f3h7h6g5h4d7d5e2e3b8d7
d2d4g8f6c2c4e7e6b1c3f8b4d1c2e8g8a2a3b4c3c2c3b7b6c1g5c8b7f2f3h7h6g5h4d7d5e2e3b8d7
d2d4g8f6c2c4e7e6b1c3f8b4d1c2e8g8a2a3b4c3c2c3b7b6c1g5c8b7g1f3d7d6e2e3b8d7c3c2d8e8
d2d4g8f6c2c4e7e6b1c3f8b4d1c2e8g8a2a3b4c3c2c3b7b6c1g5h7h6g5h4c8b7e2e3d7d6f2f3b8d7
d2d4g8f6c2c4e7e6b1c3f8b4d1c2e8g8a2a3b4c3c2c3b7b6g1f3c8b7e2e3d7d6b2b3b8d7c1b2d8e7
d2d4g8f6c2c4e7e6b1c3f8b4d1c2e8g8a2a3b4c3c2c3b7b6g1f3c8b7e2e3d7d6f1e2b8d7e1g1f6e4
d2d4g8f6c2c4e7e6b1c3f8b4d1c2e8g8c1g5h7h6g5h4c7c5d4c5b8a6e2e3a6c5g1e2d7d5e1c1c8d7
d2d4g8f6c2c4e7e6b1c3f8b4d1c2e8g8g1f3c7c5d4c5b8a6a2a3b4c5b2b4c5e7c1b2b7b6e2e3c8b7
d2d4g8f6c2c4e7e6b1c3f8b4d1c2e8g8g1f3c7c5d4c5b8a6c1d2a6c5e2e3b7b6f1e2c8b7e1g1c5e4
d2d4g8f6c2c4e7e6b1c3f8b4d1c2e8g8g1f3c7c5d4c5b8a6g2g3a6c5f1g2c5e4c1d2e4d2f3d2d7d5
d2d4g8f6c2c4e7e6b1c3f8b4e2e3b7b6a2a3b4c3b2c3c8b7f2f3b8c6e3e4d7d6f1d3c6a5g1e2d8d7
d2d4g8f6c2c4e7e6b1c3f8b4e2e3b7b6f1d3c8b7g1f3e8g8e1g1c7c5c1d2c5d4e3d4d7d5c4d5f6d5
d2d4g8f6c2c4e7e6b1c3f8b4e2e3b7b6f1d3c8b7g1f3f6e4d1c2f7f5e1g1b4c3b2c3e8g8f3e1d7d6
d2d4g8f6c2c4e7e6b1c3f8b4e2e3b7b6f1d3c8b7g1f3f6e4e1g1b4c3b2c3e4c3d1c2b7f3g2f3d8g5
d2d4g8f6c2c4e7e6b1c3f8b4e2e3b7b6g1e2c8a6a2a3b4e7e2f4d7d5c4d5a6f1e1f1e6d5g2g4c7c6
d2d4g8f6c2c4e7e6b1c3f8b4e2e3b7b6g1e2c8a6a2a3b4e7e2g3d7d5c4d5a6f1g3f1e6d5f1g3d8d7
d2d4g8f6c2c4e7e6b1c3f8b4e2e3b7b6g1e2c8a6e2g3e8g8e3e4d7d6c1d2c7c5a2a3b4a5d4d5e6d5
d2d4g8f6c2c4e7e6b1c3f8b4e2e3b7b6g1e2c8a6e2g3e8g8f1d3c7c5e1g1c5d4e3d4d7d5c4d5a6d3
d2d4g8f6c2c4e7e6b1c3f8b4e2e3b7b6g1e2c8b7a2a3b4c3e2c3e8g8f1d3c7c5d4d5b6b5e1g1b5c4
d2d4g8f6c2c4e7e6b1c3f8b4e2e3b7b6g1e2e8g8a2a3b4c3e2c3d7d5c4d5e6d5b2b4c7c5b4c5b6c5
d2d4g8f6c2c4e7e6b1c3f8b4e2e3c7c5a2a3b4c3b2c3b7b6f1d3c8b7f2f3b8c6g1e2e8g8e1g1c6a5
d2d4g8f6c2c4e7e6b1c3f8b4e2e3c7c5a2a3b4c3b2c3b8c6f1d3e8g8g1e2b7b6e3e4f6e8c1e3d7d6
d2d4g8f6c2c4e7e6b1c3f8b4e2e3c7c5f1d3b7b6g1f3c8b7e1g1e8g8c1d2d7d6d1c2b8d7a2a3b4c3
d2d4g8f6c2c4e7e6b1c3f8b4e2e3c7c5f1d3b7b6g1f3c8b7e1g1e8g8c3a4c5d4e3d4d8c7a2a3b4e7
d2d4g8f6c2c4e7e6b1c3f8b4e2e3c7c5f1d3b8c6g1e2c5d4e3d4d7d5c4d5f6d5e1g1b4d6c3e4d6e7
d2d4g8f6c2c4e7e6b1c3f8b4e2e3c7c5f1d3b8c6g1e2c5d4e3d4d7d5c4d5f6d5e1g1b4d6c3e4d6e7
d2d4g8f6c2c4e7e6b1c3f8b4e2e3c7c5f1d3b8c6g1e2c5d4e3d4d7d5c4d5f6d5e1g1e8g8d3b1b4e7
d2d4g8f6c2c4e7e6b1c3f8b4e2e3c7c5f1d3b8c6g1e2c5d4e3d4d7d5c4d5f6d5e1g1e8g8d3c2b4d6
d2d4g8f6c2c4e7e6b1c3f8b4e2e3c7c5f1d3b8c6g1f3b4c3b2c3d7d6e1g1e6e5d1c2e8g8f3g5h7h6
d2d4g8f6c2c4e7e6b1c3f8b4e2e3c7c5f1d3b8c6g1f3b4c3b2c3d7d6e1g1e8g8f3d2e6e5d2e4b7b6
d2d4g8f6c2c4e7e6b1c3f8b4e2e3c7c5f1d3b8c6g1f3d7d5e1g1e8g8a2a3b4c3b2c3d5c4d3c4d8c7
d2d4g8f6c2c4e7e6b1c3f8b4e2e3c7c5f1d3b8c6g1f3d7d5e1g1e8g8a2a3b4c3b2c3d5c4d3c4d8c7
d2d4g8f6c2c4e7e6b1c3f8b4e2e3c7c5f1d3b8c6g1f3d7d5e1g1e8g8a2a3b4c3b2c3d5c4d3c4d8c7
d2d4g8f6c2c4e7e6b1c3f8b4e2e3c7c5f1d3b8c6g1f3e8g8e1g1d7d5a2a3b4c3b2c3d5c4d3c4d8c7
d2d4g8f6c2c4e7e6b1c3f8b4e2e3c7c5f1d3c5d4e3d4d7d5c4d5f6d5g1e2e8g8e1g1b8c6c3d5e6d5
d2d4g8f6c2c4e7e6b1c3f8b4e2e3c7c5f1d3d7d5g1f3b8c6e1g1e8g8a2a3c5d4e3d4d5c4d3c4b4e7
d2d4g8f6c2c4e7e6b1c3f8b4e2e3c7c5f1d3d7d5g1f3d5c4d3c4a7a6a2a3b4a5e1g1b7b5c4e2c5d4
d2d4g8f6c2c4e7e6b1c3f8b4e2e3c7c5f1d3d7d5g1f3e8g8e1g1b7b6c4d5e6d5c1d2c8g4a2a3b4c3
d2d4g8f6c2c4e7e6b1c3f8b4e2e3c7c5f1d3d7d5g1f3e8g8e1g1b7b6c4d5e6d5f3e5f8e8c1d2c8a6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d2d4g8f6c2c4e7e6b1c3f8b4e2e3c7c5f1d3d7d5g1f3e8g8e1g1b8c6a2a3b4c3b2c3d5c4d3c4d8c7
d2d4g8f6c2c4e7e6b1c3f8b4e2e3c7c5f1d3d7d5g1f3e8g8e1g1c5d4e3d4d5c4d3c4b7b6c1g5c8b7
d2d4g8f6c2c4e7e6b1c3f8b4e2e3c7c5f1d3e8g8a2a3b4c3b2c3b7b6e3e4c8b7c1g5h7h6h2h4d7d6
d2d4g8f6c2c4e7e6b1c3f8b4e2e3c7c5f1d3e8g8a2a3b4c3b2c3b7b6g1e2c8b7e1g1d7d6d1c2d6d5
d2d4g8f6c2c4e7e6b1c3f8b4e2e3c7c5f1d3e8g8a2a3b4c3b2c3b8c6g1e2b7b6e1g1c8a6e3e4f6e8
d2d4g8f6c2c4e7e6b1c3f8b4e2e3c7c5f1d3e8g8g1f3b7b6e1g1c8b7a2a3b4c3b2c3b7e4d3e2b8c6
d2d4g8f6c2c4e7e6b1c3f8b4e2e3c7c5f1d3e8g8g1f3b7b6e1g1c8b7c1d2c5d4e3d4d7d5c4d5b4c3
d2d4g8f6c2c4e7e6b1c3f8b4e2e3c7c5f1d3e8g8g1f3d7d5e1g1b8c6a2a3b4c3b2c3b7b6c4d5e6d5
d2d4g8f6c2c4e7e6b1c3f8b4e2e3c7c5f1d3e8g8g1f3d7d5e1g1b8c6a2a3b4c3b2c3d5c4d3c4d8c7
d2d4g8f6c2c4e7e6b1c3f8b4e2e3c7c5f1d3e8g8g1f3d7d5e1g1b8c6a2a3b4c3b2c3d5c4d3c4d8c7
d2d4g8f6c2c4e7e6b1c3f8b4e2e3c7c5f1d3e8g8g1f3d7d5e1g1b8c6a2a3b4c3b2c3d5c4d3c4d8c7
d2d4g8f6c2c4e7e6b1c3f8b4e2e3c7c5f1d3e8g8g1f3d7d5e1g1b8d7a2a3d5c4d3c4c5d4e3d4b4e7
d2d4g8f6c2c4e7e6b1c3f8b4e2e3c7c5f1d3e8g8g1f3d7d5e1g1d5c4d3c4b7b6d1e2c8b7f1d1c5d4
d2d4g8f6c2c4e7e6b1c3f8b4e2e3c7c5g1e2c5d4e3d4d7d5c4c5f6e4c1d2e4d2d1d2b7b6a2a3b4c3
d2d4g8f6c2c4e7e6b1c3f8b4e2e3c7c5g1e2c5d4e3d4e8g8a2a3b4e7d4d5e6d5c4d5f8e8d5d6e7f8
d2d4g8f6c2c4e7e6b1c3f8b4e2e3c7c5g1e2c5d4e3d4e8g8a2a3b4e7e2f4d7d5c4d5f6d5c3d5e6d5
d2d4g8f6c2c4e7e6b1c3f8b4e2e3c7c5g1e2d7d5a2a3b4c3e2c3c5d4e3d4d5c4f1c4b8c6c1e3e8g8
d2d4g8f6c2c4e7e6b1c3f8b4e2e3c7c5g1f3d7d5a2a3b4c3b2c3e8g8c4d5e6d5f1d3b8c6e1g1c8g4
d2d4g8f6c2c4e7e6b1c3f8b4e2e3c7c5g1f3d7d5f1e2e8g8e1g1b8c6c4d5e6d5d4c5b4c5a2a3a7a6
d2d4g8f6c2c4e7e6b1c3f8b4e2e3c7c5g1f3e8g8f1d3b7b6d4d5e6d5c4d5f6d5d3h7g8h7d1d5b4c3
d2d4g8f6c2c4e7e6b1c3f8b4e2e3c7c5g1f3e8g8f1d3d7d5e1g1b8c6a2a3b4c3b2c3d5c4d3c4d8c7
d2d4g8f6c2c4e7e6b1c3f8b4e2e3c7c5g1f3e8g8f1d3d7d5e1g1d5c4d3c4b8d7c1d2c5d4e3d4d7b6
d2d4g8f6c2c4e7e6b1c3f8b4e2e3d7d5a2a3b4d6g1f3e8g8c4c5d6e7b2b4f6e4c1b2b8d7f1d3f7f5
d2d4g8f6c2c4e7e6b1c3f8b4e2e3d7d5a2a3b4e7g1f3e8g8b2b4b8d7c1b2c7c6f1d3d5c4d3c4e7d6
d2d4g8f6c2c4e7e6b1c3f8b4e2e3d7d5a2a3b4e7g1f3e8g8f1d3c7c5e1g1b7b6d1e2b8c6d4c5b6c5
d2d4g8f6c2c4e7e6b1c3f8b4e2e3d7d5c1d2e8g8g1f3b8c6f1d3d5c4d3c4a7a6e1g1b7b5c4d3c8b7
d2d4g8f6c2c4e7e6b1c3f8b4e2e3d7d5f1d3e8g8g1f3c7c5e1g1b8d7a2a3b4a5d1c2c5d4e3d4d5c4
d2d4g8f6c2c4e7e6b1c3f8b4e2e3d7d5f1d3e8g8g1f3d5c4d3c4c7c5e1g1c5d4e3d4b8c6a2a3b4c3
d2d4g8f6c2c4e7e6b1c3f8b4e2e3d7d5g1f3e8g8f1d3c7c5e1g1b8c6a2a3b4c3b2c3d8c7d1c2c6a5
d2d4g8f6c2c4e7e6b1c3f8b4e2e3d7d5g1f3e8g8f1d3c7c5e1g1d5c4d3c4c8d7a2a3b4c3b2c3d7c6
d2d4g8f6c2c4e7e6b1c3f8b4e2e3e8g8a2a3b4c3b2c3d7d6g1e2e6e5e2g3f8e8f2f3c7c5e3e4e5d4
d2d4g8f6c2c4e7e6b1c3f8b4e2e3e8g8a2a3b4c3b2c3f8e8g1e2e6e5e2g3d7d6f1e2b8d7e1g1c7c5
d2d4g8f6c2c4e7e6b1c3f8b4e2e3e8g8f1d3b7b6g1e2d7d5e1g1d5c4d3c4c8b7f2f3c7c5a2a3c5d4
d2d4g8f6c2c4e7e6b1c3f8b4e2e3e8g8f1d3c7c5a2a3b4c3b2c3b8c6g1e2b7b6e3e4f6e8e1g1c8a6
d2d4g8f6c2c4e7e6b1c3f8b4e2e3e8g8f1d3c7c5d4d5b7b5d5e6f7e6c4b5c8b7g1f3d7d5e1g1b8d7
d2d4g8f6c2c4e7e6b1c3f8b4e2e3e8g8f1d3c7c5g1e2d7d5e1g1d5c4d3c4b8c6a2a3b4c3b2c3d8c7
d2d4g8f6c2c4e7e6b1c3f8b4e2e3e8g8f1d3c7c5g1f3b7b6e1g1c8b7c3a4c5d4a2a3b4e7e3d4d8c7
d2d4g8f6c2c4e7e6b1c3f8b4e2e3e8g8f1d3c7c5g1f3d7d5e1g1b7b6c4d5e6d5d4c5b6c5c3e2b8c6
d2d4g8f6c2c4e7e6b1c3f8b4e2e3e8g8f1d3c7c5g1f3d7d5e1g1b8c6a2a3b4a5c4d5e6d5d4c5a5c3
d2d4g8f6c2c4e7e6b1c3f8b4e2e3e8g8f1d3c7c5g1f3d7d5e1g1b8c6a2a3b4c3b2c3d5c4d3c4d8c7
d2d4g8f6c2c4e7e6b1c3f8b4e2e3e8g8f1d3c7c5g1f3d7d5e1g1b8c6a2a3b4c3b2c3d8c7c4d5e6d5
d2d4g8f6c2c4e7e6b1c3f8b4e2e3e8g8f1d3c7c5g1f3d7d5e1g1b8c6a2a3b4c3b2c3d8c7c4d5e6d5
d2d4g8f6c2c4e7e6b1c3f8b4e2e3e8g8f1d3c7c5g1f3d7d5e1g1b8c6a2a3d5c4d3c4b4a5d1d3a7a6
d2d4g8f6c2c4e7e6b1c3f8b4e2e3e8g8f1d3c7c5g1f3d7d5e1g1b8d7a2a3b4a5c4d5e6d5d1e2f8e8
d2d4g8f6c2c4e7e6b1c3f8b4e2e3e8g8f1d3c7c5g1f3d7d5e1g1d5c4d3c4b8c6a2a3b4a5c4a2a5b6
d2d4g8f6c2c4e7e6b1c3f8b4e2e3e8g8f1d3c7c5g1f3d7d5e1g1d5c4d3c4b8c6a2a3b4a5c4a2a7a6
d2d4g8f6c2c4e7e6b1c3f8b4e2e3e8g8f1d3c7c5g1f3d7d5e1g1d5c4d3c4b8c6a2a3b4a5c4a2a7a6
d2d4g8f6c2c4e7e6b1c3f8b4e2e3e8g8f1d3c7c5g1f3d7d5e1g1d5c4d3c4b8c6a2a3b4a5c4d3c5d4
d2d4g8f6c2c4e7e6b1c3f8b4e2e3e8g8f1d3c7c5g1f3d7d5e1g1d5c4d3c4b8d7c4b3b7b6a2a3c5d4
d2d4g8f6c2c4e7e6b1c3f8b4e2e3e8g8f1d3c7c5g1f3d7d5e1g1d5c4d3c4c5d4e3d4b7b6d1e2c8b7
d2d4g8f6c2c4e7e6b1c3f8b4e2e3e8g8f1d3c7c5g1f3d7d5e1g1d5c4d3c4d8e7a2a3b4a5d1c2c8d7
d2d4g8f6c2c4e7e6b1c3f8b4e2e3e8g8f1d3d7d5a2a3b4c3b2c3d5c4d3c4c7c5g1e2d8c7c4d3b7b6
d2d4g8f6c2c4e7e6b1c3f8b4e2e3e8g8f1d3d7d5a2a3d5c4d3c4b4d6d1c2b8d7g1f3a7a6c4a2c7c5
d2d4g8f6c2c4e7e6b1c3f8b4e2e3e8g8f1d3d7d5a2a3d5c4d3c4b4d6d1c2b8d7g1f3c7c5d4c5d6c5
d2d4g8f6c2c4e7e6b1c3f8b4e2e3e8g8f1d3d7d5g1e2d5c4d3c4e6e5e1g1e5d4e3d4b8c6h2h3c8f5
d2d4g8f6c2c4e7e6b1c3f8b4e2e3e8g8f1d3d7d5g1f3b7b6e1g1c7c5d1e2b8d7c4d5e6d5a2a3b4a5
d2d4g8f6c2c4e7e6b1c3f8b4e2e3e8g8f1d3d7d5g1f3b7b6e1g1c8b7a2a3b4c3b2c3d5c4d3c4c7c5
d2d4g8f6c2c4e7e6b1c3f8b4e2e3e8g8f1d3d7d5g1f3b7b6e1g1c8b7a2a3b4d6b2b4d5c4d3c4b8d7
d2d4g8f6c2c4e7e6b1c3f8b4e2e3e8g8f1d3d7d5g1f3b7b6e1g1c8b7a2a3b4d6d1e2c7c5d4c5b6c5
d2d4g8f6c2c4e7e6b1c3f8b4e2e3e8g8f1d3d7d5g1f3b7b6e1g1c8b7c1d2d5c4d3c4b8d7d1e2c7c5
d2d4g8f6c2c4e7e6b1c3f8b4e2e3e8g8f1d3d7d5g1f3b7b6e1g1c8b7c4d5e6d5a2a3b4d6b2b4a7a6
d2d4g8f6c2c4e7e6b1c3f8b4e2e3e8g8f1d3d7d5g1f3b7b6e1g1c8b7c4d5e6d5a2a3b4d6b2b4a7a6
d2d4g8f6c2c4e7e6b1c3f8b4e2e3e8g8f1d3d7d5g1f3b7b6e1g1c8b7c4d5e6d5c1d2b8d7d1c2c7c5
d2d4g8f6c2c4e7e6b1c3f8b4e2e3e8g8f1d3d7d5g1f3b7b6e1g1c8b7c4d5e6d5f3e5b4d6f2f4c7c5
d2d4g8f6c2c4e7e6b1c3f8b4e2e3e8g8f1d3d7d5g1f3b7b6e1g1c8b7d1e2b8d7a2a3b4c3b2c3c7c5
d2d4g8f6c2c4e7e6b1c3f8b4e2e3e8g8f1d3d7d5g1f3c7c5e1g1b7b6c4d5e6d5d4c5b6c5c3a4b8d7
d2d4g8f6c2c4e7e6b1c3f8b4e2e3e8g8f1d3d7d5g1f3c7c5e1g1b8c6a2a3b4c3b2c3b7b6c4d5e6d5
d2d4g8f6c2c4e7e6b1c3f8b4e2e3e8g8f1d3d7d5g1f3c7c5e1g1b8c6a2a3b4c3b2c3b7b6c4d5e6d5
d2d4g8f6c2c4e7e6b1c3f8b4e2e3e8g8f1d3d7d5g1f3c7c5e1g1b8c6a2a3b4c3b2c3b7b6c4d5e6d5
d2d4g8f6c2c4e7e6b1c3f8b4e2e3e8g8f1d3d7d5g1f3c7c5e1g1b8c6a2a3b4c3b2c3b7b6f3e5c8b7
d2d4g8f6c2c4e7e6b1c3f8b4e2e3e8g8f1d3d7d5g1f3c7c5e1g1b8c6a2a3b4c3b2c3d8c7c4d5e6d5
d2d4g8f6c2c4e7e6b1c3f8b4e2e3e8g8f1d3d7d5g1f3c7c5e1g1b8c6a2a3b4c3b2c3d8c7c4d5e6d5
d2d4g8f6c2c4e7e6b1c3f8b4e2e3e8g8f1d3d7d5g1f3c7c5e1g1b8c6a2a3b4c3b2c3d8c7c4d5e6d5
d2d4g8f6c2c4e7e6b1c3f8b4e2e3e8g8f1d3d7d5g1f3c7c5e1g1b8c6a2a3d5c4d3c4b4a5d1d3a7a6
d2d4g8f6c2c4e7e6b1c3f8b4e2e3e8g8f1d3d7d5g1f3c7c5e1g1b8d7a2a3b4a5d1c2c5d4e3d4d5c4
d2d4g8f6c2c4e7e6b1c3f8b4e2e3e8g8f1d3d7d5g1f3c7c5e1g1b8d7c4d5e6d5a2a3b4c3b2c3f8e8
d2d4g8f6c2c4e7e6b1c3f8b4e2e3e8g8f1d3d7d5g1f3c7c5e1g1b8d7d1e2a7a6a2a3b4a5a1b1d5c4
d2d4g8f6c2c4e7e6b1c3f8b4e2e3e8g8f1d3d7d5g1f3c7c5e1g1b8d7d1e2a7a6a2a3c5d4e3d4d5c4
d2d4g8f6c2c4e7e6b1c3f8b4e2e3e8g8f1d3d7d5g1f3c7c5e1g1c5d4e3d4d5c4d3c4b7b6f1e1c8b7
d2d4g8f6c2c4e7e6b1c3f8b4e2e3e8g8f1d3d7d5g1f3c7c5e1g1d5c4d3c4b8c6a2a3b4a5d1d3a7a6
d2d4g8f6c2c4e7e6b1c3f8b4e2e3e8g8f1d3d7d5g1f3c7c5e1g1d5c4d3c4b8d7a2a3c5d4e3d4b4c3
d2d4g8f6c2c4e7e6b1c3f8b4e2e3e8g8f1d3d7d5g1f3c7c5e1g1d5c4d3c4b8d7d1e2a7a6a2a3c5d4
d2d4g8f6c2c4e7e6b1c3f8b4e2e3e8g8f1d3d7d5g1f3d5c4d3c4c7c5e1g1b8c6a2a3b4a5d1d3a7a6
d2d4g8f6c2c4e7e6b1c3f8b4e2e3e8g8f1d3d7d6g1e2e6e5e1g1b4c3e2c3f8e8b2b3e5e4d3c2c8g4
d2d4g8f6c2c4e7e6b1c3f8b4e2e3e8g8f1d3d7d6g1e2e6e5e1g1b8c6c3d5e5d4e3d4h7h6d5b4c6b4
d2d4g8f6c2c4e7e6b1c3f8b4e2e3e8g8g1e2d7d5a2a3b4e7c4d5e6d5b2b4b7b6e2f4c7c6f1d3e7d6
d2d4g8f6c2c4e7e6b1c3f8b4e2e3e8g8g1e2d7d5a2a3b4e7c4d5e6d5b2b4b8d7e2g3f8e8f1d3c7c6
d2d4g8f6c2c4e7e6b1c3f8b4e2e3e8g8g1e2d7d5a2a3b4e7c4d5e6d5e2g3c7c5d4c5e7c5b2b4d5d4
d2d4g8f6c2c4e7e6b1c3f8b4e2e3e8g8g1e2d7d5a2a3b4e7c4d5e6d5e2g3c7c5f1d3b8c6e1g1f8e8
d2d4g8f6c2c4e7e6b1c3f8b4e2e3e8g8g1e2d7d5a2a3b4e7c4d5e6d5e2g3c8e6f1d3b8d7e1g1c7c6
d2d4g8f6c2c4e7e6b1c3f8b4e2e3e8g8g1e2d7d5a2a3b4e7c4d5e6d5e2g3f8e8b2b4c7c6f1d3b7b5
d2d4g8f6c2c4e7e6b1c3f8b4e2e3e8g8g1e2d7d5a2a3b4e7c4d5e6d5e2g3f8e8f1d3b8d7e1g1a7a6
d2d4g8f6c2c4e7e6b1c3f8b4e2e3e8g8g1e2d7d5a2a3b4e7c4d5e6d5g2g3b8d7f1g2d7b6e1g1f8e8
d2d4g8f6c2c4e7e6b1c3f8b4e2e3e8g8g1e2d7d5a2a3b4e7c4d5e6d5g2g3b8d7f1g2d7b6e1g1f8e8
d2d4g8f6c2c4e7e6b1c3f8b4e2e3e8g8g1e2d7d5a2a3b4e7c4d5f6d5d1c2b8d7b2b4c7c6c1d2d5b6
d2d4g8f6c2c4e7e6b1c3f8b4e2e3e8g8g1e2d7d5a2a3b4e7c4d5f6d5d1c2b8d7c1d2c7c5c3d5e6d5
d2d4g8f6c2c4e7e6b1c3f8b4e2e3e8g8g1e2d7d5a2a3b4e7c4d5f6d5d1c2b8d7e2g3c7c5f1d3d5f6
d2d4g8f6c2c4e7e6b1c3f8b4e2e3e8g8g1e2d7d5a2a3b4e7e2g3c7c5d4c5e7c5b2b4c5e7c1b2d5c4
d2d4g8f6c2c4e7e6b1c3f8b4e2e3e8g8g1e2f8e8a2a3b4f8d4d5d7d6g2g3e6d5c4d5c7c5d5c6b7c6
d2d4g8f6c2c4e7e6b1c3f8b4e2e3e8g8g1e2f8e8g2g3d7d5f1g2d5c4e1g1c7c6d1c2b8d7c3e4d7b6
d2d4g8f6c2c4e7e6b1c3f8b4e2e3e8g8g1f3b7b6f1e2c8b7e1g1d7d5c4d5e6d5c1d2b4d6a1c1a7a6
d2d4g8f6c2c4e7e6b1c3f8b4e2e3e8g8g1f3c7c5f1e2d7d5e1g1c5d4e3d4b8c6c1g5b4e7a1c1b7b6
d2d4g8f6c2c4e7e6b1c3f8b4e2e3e8g8g1f3d7d5a2a3b4c3b2c3b7b6c4d5e6d5f1d3c7c5e1g1b8c6
d2d4g8f6c2c4e7e6b1c3f8b4e2e3e8g8g1f3d7d5f1e2b7b6e1g1c8b7a2a3b4d6b2b4d5c4e2c4a7a5
d2d4g8f6c2c4e7e6b1c3f8b4f2f3d7d5a2a3b4c3b2c3c7c5c4d5f6d5d4c5d8a5e2e4d5e7c1e3e8g8
d2d4g8f6c2c4e7e6b1c3f8b4f2f3d7d5a2a3b4c3b2c3c7c5c4d5f6d5d4c5d8a5e2e4d5e7c1e3e8g8
d2d4g8f6c2c4e7e6b1c3f8b4f2f3d7d5a2a3b4c3b2c3e8g8c4d5e6d5e2e3f6h5g1e2b7b6g2g3c8a6
d2d4g8f6c2c4e7e6b1c3f8b4f2f3d7d5a2a3b4e7e2e4d5e4f3e4e6e5d4d5e7c5c1g5a7a5g1f3d8e7
d2d4g8f6c2c4e7e6b1c3f8b4g1f3b7b6c1g5h7h6g5h4g7g5h4g3f6e4d1c2c8b7e2e3d7d6f1d3b4c3
d2d4g8f6c2c4e7e6b1c3f8b4g1f3c7c5e2e3b8c6f1d3b4c3b2c3d7d6e3e4e6e5d4d5c6e7f3h4h7h6
d2d4g8f6c2c4e7e6b1c3f8b4g1f3c7c5e2e3d7d5a2a3b4c3b2c3e8g8c1b2b8c6a1c1f8e8f1d3d5c4
d2d4g8f6c2c4e7e6b1c3f8b4g1f3c7c5e2e3d7d5a2a3b4c3b2c3e8g8f1d3b8d7e1g1b7b6c4d5e6d5
d2d4g8f6c2c4e7e6b1c3f8b4g1f3c7c5e2e3d7d5f1d3e8g8e1g1b8c6a2a3b4c3b2c3d5c4d3c4d8c7
d2d4g8f6c2c4e7e6b1c3f8b4g1f3c7c5e2e3e8g8f1e2b7b6e1g1c8b7c3a4c5d4e3d4b4e7a2a3f6e4
d2d4g8f6c2c4e7e6b1c3f8b4g1f3c7c5e2e3e8g8f1e2d7d5e1g1b8c6c4d5c5d4d5c6d4c3d1b3d8e7
d2d4g8f6c2c4e7e6b1c3f8b4g1f3c7c5g2g3b7b6f1g2c8b7e1g1c5d4d1d4b8c6d4d3e8g8f1d1a8c8
d2d4g8f6c2c4e7e6b1c3f8b4g1f3c7c5g2g3b7b6f1g2c8b7e1g1c5d4d1d4b8c6d4d3e8g8f1d1a8c8
d2d4g8f6c2c4e7e6b1c3f8b4g1f3c7c5g2g3b8c6f1g2d7d5c4d5f6d5c1d2c5d4f3d4c6d4c3d5b4d2
d2d4g8f6c2c4e7e6b1c3f8b4g1f3c7c5g2g3b8c6f1g2f6e4c1d2b4c3b2c3e8g8e1g1c6a5d4c5d8c7
d2d4g8f6c2c4e7e6b1c3f8b4g1f3c7c5g2g3b8c6f1g2f6e4c1d2b4c3b2c3e8g8e1g1f7f5d2e3e4c3
d2d4g8f6c2c4e7e6b1c3f8b4g1f3c7c5g2g3c5d4f3d4e8g8f1g2d7d5c4d5f6d5d1b3b8a6e1g1d5c3
d2d4g8f6c2c4e7e6b1c3f8b4g1f3c7c5g2g3c5d4f3d4e8g8f1g2d7d5d1b3b4c3b2c3b8c6c4d5c6a5
d2d4g8f6c2c4e7e6b1c3f8b4g1f3c7c5g2g3c5d4f3d4e8g8f1g2d7d5e1g1d5c4d1a4d8e7d4c2b4c5
d2d4g8f6c2c4e7e6b1c3f8b4g1f3c7c5g2g3d7d5c4d5f6d5c1d2c5d4c3d5b4d2d1d2d8d5d2d4d5d4
d2d4g8f6c2c4e7e6b1c3f8b4g1f3c7c5g2g3f6e4d1d3d8a5d3e4b4c3c1d2c3d2f3d2a5b6d4c5b6b2
d2d4g8f6c2c4e7e6b1c3f8b4g1f3d7d6d1b3a7a5g2g3b8c6f1g2f6e4e1g1b4c3b2c3e8g8f3e1f7f5
d2d4g8f6c2c4e7e6b1c3f8b4g1f3e8g8c1g5c7c5e2e3c5d4e3d4h7h6g5h4d7d5a1c1d5c4f1c4b8c6
d2d4g8f6c2c4e7e6b1c3f8b4g1f3e8g8c1g5d7d6e2e3b8d7d1c2b7b6f1d3b4c3b2c3h7h6g5h4c8b7
d2d4g8f6c2c4e7e6b1c3f8b4g1f3e8g8d1b3c7c5d4c5b8a6c1d2d8e7e2e3a6c5b3c2b7b6f1e2c8b7
d2d4g8f6c2c4e7e6b1c3f8b4g1f3f6e4d1c2d7d5e2e3c7c5f1d3e4f6c4d5e6d5d4c5b4c5e1g1b8c6
d2d4g8f6c2c4e7e6b1c3f8b4g1f3f6e4d1c2f7f5g2g3b8c6f1g2e8g8e1g1b4c3b2c3c6a5c4c5d7d6
d2d4g8f6c2c4e7e6g1f3b7b6a2a3c7c5d4d5c8a6d1c2e6d5c4d5g7g6b1c3f8g7g2g3e8g8f1g2d7d6
d2d4g8f6c2c4e7e6g1f3b7b6a2a3c7c5d4d5c8a6d1c2e6d5c4d5g7g6b1c3f8g7g2g3e8g8f1g2d7d6
d2d4g8f6c2c4e7e6g1f3b7b6a2a3c8a6d1c2a6b7b1c3c7c5d4c5b6c5c1g5h7h6g5h4f8e7e2e3e8g8
d2d4g8f6c2c4e7e6g1f3b7b6a2a3c8a6d1c2a6b7b1c3c7c5e2e3f8e7f1d3c5d4e3d4d8c8e1g1b7f3
d2d4g8f6c2c4e7e6g1f3b7b6a2a3c8a6d1c2d7d5c4d5e6d5b1c3c7c6g2g3f8d6f1g2e8g8e1g1f8e8
d2d4g8f6c2c4e7e6g1f3b7b6a2a3c8a6d1c2d7d5e2e3f8e7b2b4e8g8b1d2c7c5b4b5a6b7c1b2b8d7
d2d4g8f6c2c4e7e6g1f3b7b6a2a3c8a6e2e3c7c5b1c3c5d4f3d4a6b7d4b5d7d6f1e2a7a6e2f3d8d7
d2d4g8f6c2c4e7e6g1f3b7b6a2a3c8a6e2e3d7d5b1d2f8e7b2b4e8g8c1b2c7c5d4c5b6c5b4b5a6b7
d2d4g8f6c2c4e7e6g1f3b7b6a2a3c8b7b1c3d7d5c4d5e6d5g2g3f8d6f1g2e8g8e1g1f8e8c1g5b8d7
d2d4g8f6c2c4e7e6g1f3b7b6a2a3c8b7b1c3d7d5c4d5f6d5c1d2b8d7d1c2c7c5c3d5e6d5d4c5b6c5
d2d4g8f6c2c4e7e6g1f3b7b6a2a3c8b7b1c3d7d5c4d5f6d5c1d2f8e7d1c2e8g8e2e4d5c3d2c3b8d7
d2d4g8f6c2c4e7e6g1f3b7b6a2a3c8b7b1c3d7d5c4d5f6d5d1c2c7c5e2e4d5c3b2c3b8d7c1f4c5d4
d2d4g8f6c2c4e7e6g1f3b7b6a2a3c8b7b1c3d7d5e2e3b8d7c4d5e6d5f1e2f8d6b2b4e8g8e1g1a7a6
d2d4g8f6c2c4e7e6g1f3b7b6a2a3c8b7b1c3f8e7d4d5e6d5c4d5e8g8g2g3f8e8f1g2e7f8e1g1c7c6
d2d4g8f6c2c4e7e6g1f3b7b6a2a3c8b7b1c3g7g6c1f4f8g7e2e3e8g8f1e2d7d6e1g1b8d7h2h3f6e4
d2d4g8f6c2c4e7e6g1f3b7b6a2a3c8b7b1c3g7g6c1g5f8g7e2e3h7h6g5h4d7d6d4d5e8g8f1e2g6g5
d2d4g8f6c2c4e7e6g1f3b7b6a2a3f8e7b1c3d7d5c4d5e6d5c1f4e8g8e2e3c7c5f3e5c8b7f1e2b8c6
d2d4g8f6c2c4e7e6g1f3b7b6a2a3f8e7b1c3d7d5c4d5e6d5g2g3e8g8f1g2c8b7e1g1c7c5c1f4b8c6
d2d4g8f6c2c4e7e6g1f3b7b6b1c3c8b7a2a3b7f3g2f3f8e7f3f4d7d5f4f5e6f5f1g2e8g8c4d5e7d6
d2d4g8f6c2c4e7e6g1f3b7b6b1c3c8b7a2a3d7d5c4d5e6d5g2g3f8d6f1g2e8g8e1g1c7c6f3e5d8e7
d2d4g8f6c2c4e7e6g1f3b7b6b1c3c8b7a2a3d7d5c4d5e6d5g2g3f8e7d1a4c7c6f1g2e8g8e1g1b8d7
d2d4g8f6c2c4e7e6g1f3b7b6b1c3c8b7a2a3d7d5c4d5f6d5d1a4b8d7c3d5e6d5c1f4c7c6g2g3f8e7
d2d4g8f6c2c4e7e6g1f3b7b6b1c3c8b7a2a3d7d5c4d5f6d5d1c2b8d7c3d5e6d5c1g5f7f6g5f4c7c5
d2d4g8f6c2c4e7e6g1f3b7b6b1c3c8b7a2a3d7d5c4d5f6d5d1c2c7c5d4c5f8c5c1g5d8c8a1c1h7h6
d2d4g8f6c2c4e7e6g1f3b7b6b1c3c8b7a2a3d7d5c4d5f6d5d1c2d5c3b2c3c7c5e2e4b8c6c1b2a8c8
d2d4g8f6c2c4e7e6g1f3b7b6b1c3c8b7a2a3d7d5c4d5f6d5d1c2d5c3b2c3f8e7e2e3b8d7f1d3c7c5
d2d4g8f6c2c4e7e6g1f3b7b6b1c3c8b7a2a3d7d5c4d5f6d5d1c2d5c3c2c3h7h6e2e3f8d6f1b5c7c6
d2d4g8f6c2c4e7e6g1f3b7b6b1c3c8b7a2a3d7d5c4d5f6d5e2e3b8d7f1d3c7c5e3e4d5f6d4d5e6d5
d2d4g8f6c2c4e7e6g1f3b7b6b1c3c8b7a2a3d7d5c4d5f6d5e2e3f8e7f1d3d5c3b2c3c7c5e1g1e8g8
d2d4g8f6c2c4e7e6g1f3b7b6b1c3c8b7a2a3d7d5c4d5f6d5e2e3g7g6f1b5c7c6b5d3f8g7e3e4d5c3
d2d4g8f6c2c4e7e6g1f3b7b6b1c3c8b7c1f4f8b4d1b3a7a5e2e3f6e4f1d3e4c3b2c3b4e7e3e4d7d6
d2d4g8f6c2c4e7e6g1f3b7b6b1c3c8b7c1g5f8b4a1c1h7h6g5f6d8f6e2e3e8g8f1e2d7d6e1g1b4c3
d2d4g8f6c2c4e7e6g1f3b7b6b1c3c8b7c1g5f8b4e2e3h7h6g5h4g7g5h4g3f6e4d1c2b4c3b2c3d7d6
d2d4g8f6c2c4e7e6g1f3b7b6b1c3c8b7c1g5h7h6g5h4f8e7d1c2c7c5d4c5b6c5e2e3e8g8f1e2d7d6
d2d4g8f6c2c4e7e6g1f3b7b6b1c3c8b7c1g5h7h6g5h4f8e7d1c2c7c5d4c5b6c5e2e3e8g8f1e2d7d6
d2d4g8f6c2c4e7e6g1f3b7b6b1c3c8b7c1g5h7h6g5h4f8e7e2e3f6e4h4e7d8e7c3e4b7e4f1e2e7b4
d2d4g8f6c2c4e7e6g1f3b7b6b1c3c8b7c1g5h7h6g5h4f8e7e2e3f6e4h4e7d8e7c3e4b7e4f1e2e8g8
d2d4g8f6c2c4e7e6g1f3b7b6b1c3c8b7c1g5h7h6g5h4f8e7e2e3f6e4h4e7d8e7c3e4b7e4f1e2e8g8
d2d4g8f6c2c4e7e6g1f3b7b6b1c3c8b7e2e3d7d5c4d5e6d5f1b5c7c6b5d3f8e7e1g1e8g8b2b3b8d7
d2d4g8f6c2c4e7e6g1f3b7b6b1c3c8b7e2e3f8e7f1d3c7c5e1g1c5d4e3d4d7d5c4d5f6d5d3b5b7c6
d2d4g8f6c2c4e7e6g1f3b7b6b1c3c8b7e2e3f8e7f1d3d7d5e1g1e8g8d1e2b8d7b2b3a7a6c1b2e7d6
d2d4g8f6c2c4e7e6g1f3b7b6b1c3f8b4c1d2c8b7e2e3e8g8f1d3d7d5e1g1c7c5c4d5e6d5d4c5b6c5
d2d4g8f6c2c4e7e6g1f3b7b6b1c3f8b4c1g5c8b7e2e3h7h6g5h4b4c3b2c3d7d6f3d2g7g5h4g3d8e7
d2d4g8f6c2c4e7e6g1f3b7b6b1c3f8b4c1g5c8b7e2e3h7h6g5h4g7g5h4g3f6e4d1c2b4c3b2c3d7d6
d2d4g8f6c2c4e7e6g1f3b7b6b1c3f8b4c1g5c8b7e2e3h7h6g5h4g7g5h4g3f6e4d1c2b4c3b2c3d7d6
d2d4g8f6c2c4e7e6g1f3b7b6b1c3f8b4c1g5c8b7e2e3h7h6g5h4g7g5h4g3f6e4d1c2b4c3b2c3d7d6
d2d4g8f6c2c4e7e6g1f3b7b6b1c3f8b4d1b3d8e7c1g5c8b7e2e3a7a5a2a3b4c3b3c3f6e4g5e7e4c3
d2d4g8f6c2c4e7e6g1f3b7b6b1c3f8b4e2e3f6e4d1c2c8b7f1d3f7f5e1g1b4c3b2c3e8g8f3e1c7c5
d2d4g8f6c2c4e7e6g1f3b7b6c1g5h7h6g5h4c8b7e2e3c7c5b1c3f8e7f1e2c5d4f3d4e8g8e1g1b8c6
d2d4g8f6c2c4e7e6g1f3b7b6e2e3c8b7a2a3d7d5b2b4d5c4f1c4f8e7b1d2e8g8a1b1b8d7e1g1a8b8
d2d4g8f6c2c4e7e6g1f3b7b6e2e3c8b7f1d3d7d5e1g1b8d7b2b3f8e7c1b2e8g8b1c3c7c5d1e2a8c8
d2d4g8f6c2c4e7e6g1f3b7b6e2e3c8b7f1d3f8b4b1d2c7c5d4c5b4c5e1g1b8c6a2a3d8c7b2b3c6e5
d2d4g8f6c2c4e7e6g1f3b7b6e2e3c8b7f1d3f8b4b1d2e8g8a2a3b4d2d1d2c7c5b2b4d7d6c1b2b8d7
d2d4g8f6c2c4e7e6g1f3b7b6e2e3c8b7f1d3f8e7b1c3d7d5d1a4c7c6c4d5e6d5e1g1e8g8a4c2c6c5
d2d4g8f6c2c4e7e6g1f3b7b6e2e3c8b7f1d3f8e7b1c3d7d5e1g1e8g8d1e2c7c5d4c5b6c5f1d1d8b6
d2d4g8f6c2c4e7e6g1f3b7b6e2e3c8b7f1d3f8e7e1g1e8g8b1c3d7d5d1e2b8d7b2b3a7a6c1b2e7d6
d2d4g8f6c2c4e7e6g1f3b7b6g2g3c8a6b1d2a6b7f1g2c7c5e2e4c5d4e1g1d7d6f3d4b8d7f1e1e6e5
d2d4g8f6c2c4e7e6g1f3b7b6g2g3c8a6b1d2a6b7f1g2f8e7e1g1e8g8d1c2b8a6a2a3c7c5b2b3d7d5
d2d4g8f6c2c4e7e6g1f3b7b6g2g3c8a6b1d2a6b7f1g2f8e7e1g1e8g8d1c2d7d5c4d5e6d5f3e5c7c5
d2d4g8f6c2c4e7e6g1f3b7b6g2g3c8a6b1d2a6b7f1g2f8e7e2e4f6e4f3e5e7b4d1e2d7d5c4d5d8d5
d2d4g8f6c2c4e7e6g1f3b7b6g2g3c8a6b1d2c7c5f1g2b8c6d4c5f8c5e1g1e8g8a2a3a6b7b2b4c5e7
d2d4g8f6c2c4e7e6g1f3b7b6g2g3c8a6b1d2c7c6f1g2d7d5e1g1f8e7f3e5e8g8b2b3a6b7c1b2b8a6
d2d4g8f6c2c4e7e6g1f3b7b6g2g3c8a6b1d2f8b4d1c2a6b7f1g2b7e4c2b3b4d2c1d2e8g8e1g1d7d6
d2d4g8f6c2c4e7e6g1f3b7b6g2g3c8a6b1d2f8b4d1c2a6b7f1g2b7e4c2d1b4d2c1d2e8g8e1g1d7d6
d2d4g8f6c2c4e7e6g1f3b7b6g2g3c8a6b2b3a6b7f1g2f8b4c1d2a7a5e1g1e8g8b1c3f6e4c3e4b7e4
d2d4g8f6c2c4e7e6g1f3b7b6g2g3c8a6b2b3d7d5f1g2d5c4f3e5f8b4e1f1f6d7e5c4c7c6c1b2b6b5
d2d4g8f6c2c4e7e6g1f3b7b6g2g3c8a6b2b3d7d5f1g2d5c4f3e5f8b4e1f1f6d7e5c4c7c6c1b2e8g8
d2d4g8f6c2c4e7e6g1f3b7b6g2g3c8a6b2b3f8b4c1d2b4d2d1d2d7d5c4d5e6d5d2e3d8e7e3e7e8e7
d2d4g8f6c2c4e7e6g1f3b7b6g2g3c8a6b2b3f8b4c1d2b4e7b1c3d7d5c4d5f6d5c3d5e6d5f1g2b8d7
d2d4g8f6c2c4e7e6g1f3b7b6g2g3c8a6b2b3f8b4c1d2b4e7b1c3d7d5c4d5f6d5c3d5e6d5f1g2e8g8
d2d4g8f6c2c4e7e6g1f3b7b6g2g3c8a6b2b3f8b4c1d2b4e7b1c3d7d5c4d5f6d5f1g2e8g8c3d5e6d5
d2d4g8f6c2c4e7e6g1f3b7b6g2g3c8a6b2b3f8b4c1d2b4e7b1c3e8g8e2e4d7d5c4d5a6f1e1f1e6d5
d2d4g8f6c2c4e7e6g1f3b7b6g2g3c8a6b2b3f8b4c1d2b4e7b1c3e8g8e2e4d7d5c4d5a6f1e1f1e6d5
d2d4g8f6c2c4e7e6g1f3b7b6g2g3c8a6b2b3f8b4c1d2b4e7b1c3e8g8f1g2c7c6e2e4d7d5d1e2b8d7
d2d4g8f6c2c4e7e6g1f3b7b6g2g3c8a6b2b3f8b4c1d2b4e7f1g2a6b7b1c3d7d5c4d5e6d5e1g1e8g8
d2d4g8f6c2c4e7e6g1f3b7b6g2g3c8a6b2b3f8b4c1d2b4e7f1g2a6b7b1c3e8g8e1g1b8a6f1e1c7c5
d2d4g8f6c2c4e7e6g1f3b7b6g2g3c8a6b2b3f8b4c1d2b4e7f1g2c7c6d2c3d7d5b1d2a6b7f3e5e8g8
d2d4g8f6c2c4e7e6g1f3b7b6g2g3c8a6b2b3f8b4c1d2b4e7f1g2c7c6d2c3d7d5b1d2b8d7e1g1e8g8
d2d4g8f6c2c4e7e6g1f3b7b6g2g3c8a6b2b3f8b4c1d2b4e7f1g2c7c6d2c3d7d5f3e5a6b7b1d2b8d7
d2d4g8f6c2c4e7e6g1f3b7b6g2g3c8a6b2b3f8b4c1d2b4e7f1g2c7c6d2c3d7d5f3e5e8g8e1g1a6b7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d2d4g8f6c2c4e7e6g1f3b7b6g2g3c8a6b2b3f8b4c1d2b4e7f1g2c7c6d2c3d7d5f3e5f6d7e5d7b8d7
d2d4g8f6c2c4e7e6g1f3b7b6g2g3c8a6b2b3f8b4c1d2b4e7f1g2c7c6d2c3d7d5f3e5f6e4e1g1e4c3
d2d4g8f6c2c4e7e6g1f3b7b6g2g3c8a6b2b3f8b4c1d2b4e7f1g2c7c6d2c3e8g8b1d2d7d5f3e5a6b7
d2d4g8f6c2c4e7e6g1f3b7b6g2g3c8a6b2b3f8b4c1d2b4e7f1g2c7c6e1g1d7d5f3e5f6d7e5d7b8d7
d2d4g8f6c2c4e7e6g1f3b7b6g2g3c8a6b2b3f8b4c1d2b4e7f1g2d7d5f3e5a6b7e1g1b8d7b1c3c7c5
d2d4g8f6c2c4e7e6g1f3b7b6g2g3c8a6b2b3f8b4c1d2b4e7f1g2d7d5f3e5c7c6d2c3f6e4e1g1e4c3
d2d4g8f6c2c4e7e6g1f3b7b6g2g3c8a6b2b3f8b4c1d2b4e7f1g2d7d5f3e5e8g8e1g1a6b7b1c3b8d7
d2d4g8f6c2c4e7e6g1f3b7b6g2g3c8a6b2b3f8b4c1d2b4e7f1g2e8g8e1g1d7d5c4d5f6d5b1c3b8d7
d2d4g8f6c2c4e7e6g1f3b7b6g2g3c8a6b2b3f8b4c1d2b4e7f1g2e8g8e1g1d7d5f3e5c7c6d2c3f6d7
d2d4g8f6c2c4e7e6g1f3b7b6g2g3c8a6b2b3f8b4c1d2b4e7f1g2e8g8e1g1d7d5f3e5c7c6d2c3f6d7
d2d4g8f6c2c4e7e6g1f3b7b6g2g3c8a6d1a4f8e7b1c3e8g8f1g2a6b7a4c2d7d5c4d5e6d5e1g1b8a6
d2d4g8f6c2c4e7e6g1f3b7b6g2g3c8a6d1a4f8e7f1g2e8g8b1c3c7c6f3e5d8e8e1g1d7d5f1e1b6b5
d2d4g8f6c2c4e7e6g1f3b7b6g2g3c8a6d1b3b8c6b1d2f8e7f1g2e8g8e1g1d7d5b3a4a6b7f1d1d8d7
d2d4g8f6c2c4e7e6g1f3b7b6g2g3c8a6d1b3d7d5c4d5e6d5b1c3f8e7f1g2e8g8f3e5a6b7e1g1c7c6
d2d4g8f6c2c4e7e6g1f3b7b6g2g3c8b7f1g2f8b4c1d2a7a5e1g1e8g8d2g5b4e7d1c2h7h6g5f6e7f6
d2d4g8f6c2c4e7e6g1f3b7b6g2g3c8b7f1g2f8b4c1d2b4d2d1d2d7d6e1g1e8g8b1c3f6e4c3e4b7e4
d2d4g8f6c2c4e7e6g1f3b7b6g2g3c8b7f1g2f8b4c1d2b4e7b1c3f6e4e1g1e8g8d4d5e4d2d1d2e7f6
d2d4g8f6c2c4e7e6g1f3b7b6g2g3c8b7f1g2f8e7b1c3f6e4c1d2d7d6d4d5e4d2d1d2e6e5h2h4b8d7
d2d4g8f6c2c4e7e6g1f3b7b6g2g3c8b7f1g2f8e7b1c3f6e4c1d2e7f6e1g1e8g8d1c2e4d2c2d2d7d6
d2d4g8f6c2c4e7e6g1f3b7b6g2g3c8b7f1g2f8e7b1c3f6e4c1d2e8g8d4d5e4c3d2c3e7f6a1c1c7c6
d2d4g8f6c2c4e7e6g1f3b7b6g2g3c8b7f1g2f8e7b1c3f6e4c1d2f7f5e1g1e8g8d1c2e4c3d2c3b7e4
d2d4g8f6c2c4e7e6g1f3b7b6g2g3c8b7f1g2f8e7e1g1e8g8b1c3f6e4c3e4b7e4d4d5e7f6f3e1e4g2
d2d4g8f6c2c4e7e6g1f3b7b6g2g3c8b7f1g2f8e7e1g1e8g8b1c3f6e4c3e4b7e4f3e1e4g2e1g2d7d5
d2d4g8f6c2c4e7e6g1f3b7b6g2g3c8b7f1g2f8e7e1g1e8g8b1c3f6e4d1c2e4c3c2c3b7e4b2b3c7c5
d2d4g8f6c2c4e7e6g1f3b7b6g2g3c8b7f1g2f8e7e1g1e8g8b1c3f6e4d1c2e4c3c2c3c7c5c1e3e7f6
d2d4g8f6c2c4e7e6g1f3b7b6g2g3c8b7f1g2f8e7e1g1e8g8b1c3f6e4d1c2e4c3c2c3c7c5f1d1d7d6
d2d4g8f6c2c4e7e6g1f3b7b6g2g3c8b7f1g2f8e7e1g1e8g8b1c3f6e4d1c2e4c3c2c3c7c5f1d1e7f6
d2d4g8f6c2c4e7e6g1f3b7b6g2g3c8b7f1g2f8e7e1g1e8g8b1c3f6e4d1c2e4c3c2c3d7d6f1d1b8d7
d2d4g8f6c2c4e7e6g1f3b7b6g2g3c8b7f1g2f8e7e1g1e8g8b1c3f6e4d1c2e4c3c2c3f7f5b2b3e7f6
d2d4g8f6c2c4e7e6g1f3b7b6g2g3c8b7f1g2f8e7e1g1e8g8b1c3f6e4d1c2e4c3c2c3f7f5b2b3e7f6
d2d4g8f6c2c4e7e6g1f3b7b6g2g3c8b7f1g2f8e7e1g1e8g8b1c3f6e4d1c2e4c3c2c3f7f5b2b3e7f6
d2d4g8f6c2c4e7e6g1f3b7b6g2g3c8b7f1g2f8e7e1g1e8g8b2b3d7d5f3e5c7c5d4c5b6c5c4d5e6d5
d2d4g8f6c2c4e7e6g1f3b7b6g2g3c8b7f1g2f8e7e1g1e8g8d4d5e6d5f3h4c7c6c4d5f6d5h4f5d5c7
d2d4g8f6c2c4e7e6g1f3b7b6g2g3f8b4c1d2b4d2d1d2c8a6b1a3c7c5f1g2b8c6e1g1e8g8f1d1a8c8
d2d4g8f6c2c4e7e6g1f3b7b6g2g3f8b4c1d2b4d2d1d2c8a6d2c2c7c5f1g2b8c6d4c5b6c5e1g1e8g8
d2d4g8f6c2c4e7e6g1f3c7c5b1c3c5d4f3d4f8b4d1b3b8a6e2e3f6e4f1e2d8a5e1g1a6c5b3c2b4c3
d2d4g8f6c2c4e7e6g1f3c7c5d4d5d7d6b1c3g7g6e2e4f8g7h2h3e8g8f1d3e6d5c4d5a7a6a2a4f6h5
d2d4g8f6c2c4e7e6g1f3c7c5d4d5e6d5c4d5d7d6b1c3g7g6e2e4f8g7f1e2e8g8e1g1f8e8f3d2b8d7
d2d4g8f6c2c4e7e6g1f3c7c5d4d5e6d5c4d5d7d6b1c3g7g6f3d2b8d7e2e4f8g7f1e2e8g8e1g1a7a6
d2d4g8f6c2c4e7e6g1f3c7c5d4d5e6d5c4d5d7d6b1c3g7g6f3d2b8d7e2e4f8g7f1e2e8g8e1g1f8e8
d2d4g8f6c2c4e7e6g1f3c7c5d4d5e6d5c4d5g7g6b1c3f8g7c1g5e8g8e2e3f8e8f3d2d7d6f1e2a7a6
d2d4g8f6c2c4e7e6g1f3c7c5d4d5e6d5c4d5g7g6b1c3f8g7e2e4e8g8f1e2f8e8f3d2d7d6e1g1b8d7
d2d4g8f6c2c4e7e6g1f3c7c5e2e3d7d5c4d5e6d5b1c3b8c6f1e2a7a6e1g1f8d6d4c5d6c5b2b3e8g8
d2d4g8f6c2c4e7e6g1f3c7c5g2g3c5d4f3d4d8a5b1c3f8b4d1d3f6e4d4b3a5f5d3e3e4c3b2c3b4e7
d2d4g8f6c2c4e7e6g1f3c7c5g2g3c5d4f3d4f8b4c1d2d8b6d2b4b6b4b1c3b4b2d4b5b2b4b5c7e8d8
d2d4g8f6c2c4e7e6g1f3c7c6b1c3d7d5e2e3b8d7f1d3d5c4d3c4b7b5c4d3a7a6e3e4c6c5e4e5c5d4
d2d4g8f6c2c4e7e6g1f3d7d5b1c3b8d7c1g5h7h6g5h4d5c4e2e4f8e7d1e2d7b6h4g3e8g8e1c1c8d7
d2d4g8f6c2c4e7e6g1f3d7d5b1c3b8d7d1c2f8e7c4d5e6d5c1f4c7c6h2h3d7f8e2e3f8g6f4h2e8g8
d2d4g8f6c2c4e7e6g1f3d7d5b1c3c7c5c4d5c5d4d1d4e6d5c1g5f8e7e2e3b8c6d4d2e8g8f1e2c8e6
d2d4g8f6c2c4e7e6g1f3d7d5b1c3c7c5c4d5f6d5e2e3b8c6f1c4d5c3b2c3f8e7e1g1e8g8e3e4b7b6
d2d4g8f6c2c4e7e6g1f3d7d5b1c3c7c5c4d5f6d5e2e3b8c6f1d3c5d4e3d4g7g6c1g5d8a5e1g1f8g7
d2d4g8f6c2c4e7e6g1f3d7d5b1c3c7c5c4d5f6d5e2e3b8c6f1d3d5c3b2c3f8e7d1c2g7g6h2h4h7h5
d2d4g8f6c2c4e7e6g1f3d7d5b1c3c7c5c4d5f6d5e2e4d5c3b2c3c5d4c3d4b8c6f1c4b7b5c4d3f8b4
d2d4g8f6c2c4e7e6g1f3d7d5b1c3c7c5c4d5f6d5e2e4d5c3b2c3c5d4c3d4b8c6f1c4b7b5c4e2f8b4
d2d4g8f6c2c4e7e6g1f3d7d5b1c3c7c5c4d5f6d5g2g3c5d4c3d5d8d5d1d4d5b5e2e4b5b4d4b4f8b4
d2d4g8f6c2c4e7e6g1f3d7d5b1c3c7c5e2e3b8c6a2a3f6e4d1c2e4c3b2c3f8e7c1b2e8g8f1d3h7h6
d2d4g8f6c2c4e7e6g1f3d7d5b1c3c7c6c1g5b8d7d1b3f8e7e2e3e8g8f1e2f6e4g5e7d8e7c3e4d5e4
d2d4g8f6c2c4e7e6g1f3d7d5b1c3c7c6c1g5b8d7e2e3d8a5f3d2f8b4d1c2d5c4g5f6d7f6d2c4b4c3
d2d4g8f6c2c4e7e6g1f3d7d5b1c3c7c6e2e3b8d7d1c2f8d6b2b3e8g8f1e2e6e5c4d5f6d5c3d5c6d5
d2d4g8f6c2c4e7e6g1f3d7d5b1c3c7c6e2e3b8d7d1c2f8e7b2b3e8g8f1d3c6c5c4d5e6d5e1g1b7b6
d2d4g8f6c2c4e7e6g1f3d7d5b1c3c7c6e2e3b8d7f1d3d5c4d3c4b7b5c4b3f8e7e1g1e8g8f1e1c8b7
d2d4g8f6c2c4e7e6g1f3d7d5b1c3d5c4d1a4c7c6a4c4b7b5c4d3b8d7c1g5c8b7e2e3a7a6f1e2c6c5
d2d4g8f6c2c4e7e6g1f3d7d5b1c3d5c4e2e4f8b4c1g5c7c5f1c4c5d4f3d4b4c3b2c3d8a5c4b5b8d7
d2d4g8f6c2c4e7e6g1f3d7d5b1c3d5c4e2e4f8b4c1g5c7c5f1c4c5d4f3d4b4c3b2c3d8a5d4b5c8d7
d2d4g8f6c2c4e7e6g1f3d7d5b1c3d5c4e2e4f8b4c1g5c7c5f1c4c5d4f3d4b4c3b2c3d8a5d4b5f6e4
d2d4g8f6c2c4e7e6g1f3d7d5b1c3d5c4e2e4f8b4c1g5c7c5f1c4c5d4f3d4b4c3b2c3d8a5d4b5f6e4
d2d4g8f6c2c4e7e6g1f3d7d5b1c3f8b4c4d5e6d5d1a4b8c6c1g5h7h6g5f6d8f6e2e3e8g8f1e2c8e6
d2d4g8f6c2c4e7e6g1f3d7d5b1c3f8b4e2e3e8g8f1d3c7c5e1g1b8c6a2a3b4a5c3e2d5c4d3c4a5b6
d2d4g8f6c2c4e7e6g1f3d7d5b1c3f8e7c1f4e8g8e2e3b7b6c4d5e6d5f1d3c7c5e1g1c8b7a1c1b8d7
d2d4g8f6c2c4e7e6g1f3d7d5b1c3f8e7c1f4e8g8e2e3c7c5d4c5b8c6d1c2e7c5a2a3d8a5e1c1c5e7
d2d4g8f6c2c4e7e6g1f3d7d5b1c3f8e7c1f4e8g8e2e3c7c5d4c5e7c5a1c1b8c6c4d5e6d5f1e2d5d4
d2d4g8f6c2c4e7e6g1f3d7d5b1c3f8e7c1f4e8g8e2e3c7c5d4c5e7c5a2a3b8c6b2b4c5e7c4d5f6d5
d2d4g8f6c2c4e7e6g1f3d7d5b1c3f8e7c1f4e8g8e2e3c7c5d4c5e7c5d1c2b8c6a1d1d8a5a2a3c5e7
d2d4g8f6c2c4e7e6g1f3d7d5b1c3f8e7c1g5e8g8e2e3b8d7a1c1a7a6a2a3c7c6f1d3h7h6g5h4d5c4
d2d4g8f6c2c4e7e6g1f3d7d5b1c3f8e7c1g5e8g8e2e3b8d7a1c1a7a6c4d5e6d5f1d3c7c6d1c2f8e8
d2d4g8f6c2c4e7e6g1f3d7d5b1c3f8e7c1g5e8g8e2e3h7h6g5f6e7f6c4d5e6d5d1d2c8e6g2g3c7c5
d2d4g8f6c2c4e7e6g1f3d7d5b1c3f8e7c1g5e8g8e2e3h7h6g5h4f6e4h4e7d8e7a1c1c7c6f1d3e4c3
d2d4g8f6c2c4e7e6g1f3d7d5b1c3f8e7c1g5e8g8e2e3h7h6g5h4f6e4h4e7d8e7c4d5e4c3b2c3e6d5
d2d4g8f6c2c4e7e6g1f3d7d5b1c3f8e7c1g5e8g8e2e3h7h6g5h4f6e4h4e7d8e7d1c2e4c3c2c3d5c4
d2d4g8f6c2c4e7e6g1f3d7d5b1c3f8e7c1g5h7h6g5f6e7f6d1b3c7c6e1c1d5c4b3c4b7b5c4b3a7a5
d2d4g8f6c2c4e7e6g1f3d7d5b1c3f8e7c1g5h7h6g5f6e7f6d1b3c7c6e2e3b8d7a1d1e8g8f1d3b7b6
d2d4g8f6c2c4e7e6g1f3d7d5b1c3f8e7c1g5h7h6g5f6e7f6e2e3e8g8a1c1c7c6f1d3b8d7e1g1d5c4
d2d4g8f6c2c4e7e6g1f3d7d5b1c3f8e7c1g5h7h6g5h4e8g8a1c1d5c4e2e3c7c5f1c4c5d4f3d4c8d7
d2d4g8f6c2c4e7e6g1f3d7d5b1c3f8e7c1g5h7h6g5h4e8g8e2e3b7b6a1c1c8b7h4f6e7f6c4d5e6d5
d2d4g8f6c2c4e7e6g1f3d7d5b1c3f8e7c1g5h7h6g5h4e8g8e2e3b7b6f1e2b8d7e1g1c8b7a1c1c7c5
d2d4g8f6c2c4e7e6g1f3d7d5b1c3f8e7c1g5h7h6g5h4e8g8e2e3b7b6f1e2c8b7a1c1d5c4e2c4b8d7
d2d4g8f6c2c4e7e6g1f3d7d5b1c3f8e7c1g5h7h6g5h4e8g8e2e3b7b6f1e2c8b7a1c1d5c4e2c4b8d7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d2d4g8f6c2c4e7e6g1f3d7d5b1c3f8e7c1g5h7h6g5h4e8g8e2e3b7b6f1e2c8b7h4f6e7f6c4d5e6d5
d2d4g8f6c2c4e7e6g1f3d7d5b1c3f8e7c4d5e6d5c1f4c7c6d1c2g7g6e2e3c8f5f1d3f5d3c2d3b8d7
d2d4g8f6c2c4e7e6g1f3d7d5c1g5b8d7e2e3f8e7b1c3e8g8d1c2c7c5c4d5c5d4f3d4f6d5g5e7d8e7
d2d4g8f6c2c4e7e6g1f3d7d5g2g3d5c4d1a4b8d7f1g2a7a6a4c4b7b5c4c6a8b8c1g5c8b7c6c2c7c5
d2d4g8f6c2c4e7e6g1f3d7d5g2g3d5c4f1g2b8c6e1g1a8b8a2a4a7a6a4a5b7b5a5b6c7b6c1f4f8d6
d2d4g8f6c2c4e7e6g1f3d7d5g2g3d5c4f1g2c7c5e1g1b8c6d1a4c5d4f3d4d8d4g2c6c8d7f1d1d4d1
d2d4g8f6c2c4e7e6g1f3f8b4b1c3c7c5e2e3e8g8f1e2b7b6e1g1c8b7d1b3c5d4b3b4b8c6b4a3d4c3
d2d4g8f6c2c4e7e6g1f3f8b4b1d2d7d5d1a4b8c6a2a3b4d2c1d2f6e4a4c2a7a5e2e3e8g8f1d3f7f5
d2d4g8f6c2c4e7e6g1f3f8b4b1d2e8g8a2a3b4e7e2e4d7d5e4e5f6d7f1d3c7c5c4d5e6d5e1g1b8c6
d2d4g8f6c2c4e7e6g1f3f8b4c1d2a7a5b1c3e8g8e2e3d7d6d1c2b8d7a2a3b4c3d2c3d8e7f1e2a5a4
d2d4g8f6c2c4e7e6g1f3f8b4c1d2a7a5b1c3e8g8e2e3d7d6d1c2b8d7f1d3e6e5e1g1f8e8e3e4e5d4
d2d4g8f6c2c4e7e6g1f3f8b4c1d2a7a5g2g3d7d5d1c2b8c6a2a3b4e7f1g2d5c4c2c4d8d5c4d3e8g8
d2d4g8f6c2c4e7e6g1f3f8b4c1d2b4d2d1d2e8g8g2g3b7b6f1g2c8b7b1c3f6e4c3e4b7e4e1g1d7d6
d2d4g8f6c2c4e7e6g1f3f8b4c1d2c7c5d2b4c5b4a2a3b4a3a1a3d7d6e2e3e8g8f1e2b7b6e1g1a7a5
d2d4g8f6c2c4e7e6g1f3f8b4c1d2d8e7b1c3b4c3d2c3f6e4d1c2e4c3c2c3d7d6a1c1e8g8c4c5b8d7
d2d4g8f6c2c4e7e6g1f3f8b4c1d2d8e7g2g3b8c6b1c3d7d5c4d5e6d5f1g2e8g8e1g1a7a5d1c2c8g4
d2d4g8f6c2c4e7e6g1f3f8b4c1d2d8e7g2g3b8c6b1c3e8g8f1g2d7d6e1g1b4c3d2c3e6e5d1c2a7a5
d2d4g8f6c2c4e7e6g2g3c7c5d4d5e6d5c4d5b7b5f1g2d7d6a2a3a7a5b1c3d8b6g1f3f8e7e1g1e8g8
d2d4g8f6c2c4e7e6g2g3c7c5d4d5e6d5c4d5b7b5f1g2d7d6a2a3a7a5b1c3d8b6g1f3f8e7e1g1e8g8
d2d4g8f6c2c4e7e6g2g3c7c5d4d5e6d5c4d5b7b5f1g2d7d6b2b4b8a6b4c5a6c5g1f3g7g6e1g1f8g7
d2d4g8f6c2c4e7e6g2g3c7c5d4d5e6d5c4d5d7d6b1c3g7g6g1f3f8g7f1g2e8g8e1g1a7a6a2a4b8d7
d2d4g8f6c2c4e7e6g2g3c7c5d4d5e6d5c4d5f8d6b1c3d6e5d5d6d8b6g1f3e5d6c1g5d6e7f1h3e8g8
d2d4g8f6c2c4e7e6g2g3c7c5g1f3c5d4f3d4d7d5f1g2e6e5d4f3d5d4e1g1b8c6e2e3f8c5e3d4c5d4
d2d4g8f6c2c4e7e6g2g3d7d5f1g2b8c6b1c3f8b4a2a3b4c3b2c3e8g8c1g5d5c4e2e4h7h6g5f6d8f6
d2d4g8f6c2c4e7e6g2g3d7d5f1g2c7c6d1a4b8d7b1d2d5c4a4c4e6e5g1f3d7b6c4d3e5d4d3d4d8d4
d2d4g8f6c2c4e7e6g2g3d7d5f1g2d5c4d1a4b8d7g1f3c7c5b1c3a7a6e1g1f8e7d4c5e7c5a4c4b7b5
d2d4g8f6c2c4e7e6g2g3d7d5f1g2d5c4d1a4c8d7a4c4d7c6g1f3b8d7b1c3d7b6c4d3f8b4e1g1e8g8
d2d4g8f6c2c4e7e6g2g3d7d5f1g2d5c4d1a4c8d7a4c4d7c6g1f3c6d5c4a4d8d7a4d7b8d7e1g1c7c5
d2d4g8f6c2c4e7e6g2g3d7d5f1g2d5c4g1f3b8d7e1g1a8b8a2a4b7b6f3d2e6e5d2c4e5d4d1d4f8c5
d2d4g8f6c2c4e7e6g2g3d7d5f1g2d5c4g1f3c7c5e1g1b8c6d1a4c8d7a4c4b7b5c4d3a8c8d4c5f8c5
d2d4g8f6c2c4e7e6g2g3d7d5f1g2d5c4g1f3c7c5e1g1b8c6d1a4c8d7a4c4c5d4f3d4a8c8b1c3d8a5
d2d4g8f6c2c4e7e6g2g3d7d5f1g2d5c4g1f3c7c5e1g1b8c6d4c5d8d1f1d1f8c5b1d2e8e7d2c4f6g4
d2d4g8f6c2c4e7e6g2g3d7d5f1g2d5c4g1f3c7c5e1g1b8c6f3e5c8d7b1a3c5d4a3c4f8c5d1b3e8g8
d2d4g8f6c2c4e7e6g2g3d7d5f1g2d5c4g1f3c7c5e1g1b8d7b1a3d7b6a3c4b6c4d1a4c8d7a4c4b7b5
d2d4g8f6c2c4e7e6g2g3d7d5f1g2d5c4g1f3c8d7d1c2c7c5e1g1d7c6c2c4b8d7c1g5a8c8g5f6d7f6
d2d4g8f6c2c4e7e6g2g3d7d5f1g2d5c4g1f3c8d7d1c2c7c5f3e5b8c6e5c6d7c6g2c6b7c6d4c5f8c5
d2d4g8f6c2c4e7e6g2g3d7d5f1g2d5c4g1f3f8b4c1d2b4e7d1c2c8d7e1g1d7c6c2c4c6d5c4c2b8c6
d2d4g8f6c2c4e7e6g2g3d7d5f1g2f8e7g1f3e8g8e1g1c7c6b2b3b8d7c1b2b7b6b1d2c8b7a1c1a8c8
d2d4g8f6c2c4e7e6g2g3d7d5f1g2f8e7g1f3e8g8e1g1d5c4d1c2a7a6a2a4c8d7c2c4d7c6c1g5a6a5
d2d4g8f6c2c4e7e6g2g3d7d5f1g2f8e7g1f3e8g8e1g1d5c4d1c2a7a6c2c4b7b5c4c2c8b7c1d2b7e4
d2d4g8f6c2c4e7e6g2g3d7d5f1g2f8e7g1f3e8g8e1g1d5c4d1c2a7a6c2c4b7b5c4c2c8b7c1g5b8d7
d2d4g8f6c2c4e7e6g2g3d7d5g1f3c7c6f1g2b8d7d1c2f8d6b1d2e8g8e1g1f8e8f1e1e6e5c4d5c6d5
d2d4g8f6c2c4e7e6g2g3d7d5g1f3d5c4d1a4b8d7a4c4c7c5f1g2d7b6c4d3c5d4e1g1f8e7f3d4e8g8
d2d4g8f6c2c4e7e6g2g3d7d5g1f3f8e7f1g2e8g8e1g1d5c4d1c2a7a6a2a4c8d7f1d1d7c6b1c3e7b4
d2d4g8f6c2c4e7e6g2g3f8b4b1d2f6e4g1f3f7f5f1g2e8g8e1g1b8c6d4d5e4d2c1d2b4d2d1d2c6e7
d2d4g8f6c2c4e7e6g2g3f8b4c1d2b4e7f1g2d7d5c4d5e6d5b1c3e8g8e2e3c7c6g1e2b8a6e1g1a6c7
d2d4g8f6c2c4e7e6g2g3f8b4c1d2b4e7f1g2d7d5g1f3e8g8e1g1c7c6d1b3b8d7d2g5b7b6f1e1c8b7
d2d4g8f6c2c4e7e6g2g3f8b4c1d2b4e7f1g2d7d5g1f3e8g8e1g1c7c6d1c2b7b6d2f4c8b7b1d2b8d7
d2d4g8f6c2c4e7e6g2g3f8b4c1d2b4e7f1g2d7d5g1f3e8g8e1g1c7c6d1c2b7b6d2g5b8d7b1d2c8b7
d2d4g8f6c2c4e7e6g2g3f8b4c1d2b4e7f1g2d7d5g1f3e8g8e1g1c7c6d1c2b7b6f3e5c8b7c4d5c6d5
d2d4g8f6c2c4e7e6g2g3f8b4c1d2b4e7g1f3d7d5f1g2e8g8e1g1c7c6d1b3b7b6b1c3c8b7a1c1b8d7
d2d4g8f6c2c4g7g6b1c3d7d5c1f4e7e6e2e3f8g7g1f3e8g8d1b3c7c6f1e2f8e8e1g1b8d7f1d1d5c4
d2d4g8f6c2c4g7g6b1c3d7d5c1f4f6h5f4e5f7f6e5g3h5g3h2g3c7c6e2e3f8g7f1d3e8g8h1h7f6f5
d2d4g8f6c2c4g7g6b1c3d7d5c1f4f8g7e2e3c7c5d4c5d8a5a1c1d5c4f1c4e8g8g1f3a5c5c4b3b8c6
d2d4g8f6c2c4g7g6b1c3d7d5c1f4f8g7e2e3c7c5d4c5d8a5a1c1d5c4f1c4e8g8g1f3a5c5c4b3b8c6
d2d4g8f6c2c4g7g6b1c3d7d5c1f4f8g7e2e3c7c5d4c5d8a5a1c1d5c4f1c4e8g8g1f3b8c6e1g1a5c5
d2d4g8f6c2c4g7g6b1c3d7d5c1f4f8g7e2e3c7c5d4c5d8a5a1c1f6e4c4d5e4c3d1d2a5a2b2c3a2a5
d2d4g8f6c2c4g7g6b1c3d7d5c1f4f8g7e2e3c7c5d4c5d8a5a1c1f6e4c4d5e4c3d1d2a5a2b2c3a2d2
d2d4g8f6c2c4g7g6b1c3d7d5c1f4f8g7e2e3c7c6a1c1e8g8g1f3c8g4h2h3g4f3d1f3d8a5f1d3b8d7
d2d4g8f6c2c4g7g6b1c3d7d5c1f4f8g7e2e3e8g8c4d5f6d5c3d5d8d5f4c7b8a6f1a6d5g2d1f3g2f3
d2d4g8f6c2c4g7g6b1c3d7d5c1f4f8g7e2e3e8g8d1b3c7c5c4d5c5d4e3d4e7e6d5e6b8c6e6f7g8h8
d2d4g8f6c2c4g7g6b1c3d7d5c1f4f8g7g1f3e8g8e2e3c7c5d4c5f6e4f4e5g7e5f3e5e4c3b2c3d8a5
d2d4g8f6c2c4g7g6b1c3d7d5c1g5f6e4g5f4c7c6e2e3f8g7f1d3e4c3b2c3d8a5g1e2d5c4d3c4b8d7
d2d4g8f6c2c4g7g6b1c3d7d5c1g5f6e4g5h4e4c3b2c3d5c4e2e3c8e6a1b1b7b6f1e2f8h6g1f3c7c6
d2d4g8f6c2c4g7g6b1c3d7d5c4d5f6d5e2e4d5b6h2h3f8g7g1f3e8g8f1e2a7a5e1g1a5a4a2a3f7f5
d2d4g8f6c2c4g7g6b1c3d7d5c4d5f6d5e2e4d5c3b2c3c7c5f1c4f8g7g1e2c5d4c3d4b8c6c1e3d8a5
d2d4g8f6c2c4g7g6b1c3d7d5c4d5f6d5e2e4d5c3b2c3c7c5f1c4f8g7g1e2c5d4c3d4b8c6c1e3e8g8
d2d4g8f6c2c4g7g6b1c3d7d5c4d5f6d5e2e4d5c3b2c3c7c5f1c4f8g7g1e2e8g8e1g1b8c6c1e3c6a5
d2d4g8f6c2c4g7g6b1c3d7d5c4d5f6d5e2e4d5c3b2c3c7c5f1c4f8g7g1e2e8g8e1g1b8d7c1g5h7h6
d2d4g8f6c2c4g7g6b1c3d7d5c4d5f6d5e2e4d5c3b2c3c7c5f1c4f8g7g1e2e8g8e1g1c5d4c3d4b8c6
d2d4g8f6c2c4g7g6b1c3d7d5c4d5f6d5e2e4d5c3b2c3f8g7c1e3c7c5d1d2c5d4c3d4b8c6a1d1d8a5
d2d4g8f6c2c4g7g6b1c3d7d5c4d5f6d5e2e4d5c3b2c3f8g7c1e3c7c5d1d2d8a5a1b1b7b6f1b5c8d7
d2d4g8f6c2c4g7g6b1c3d7d5c4d5f6d5e2e4d5c3b2c3f8g7c1e3c7c5d1d2d8a5a1b1c5d4c3d4a5d2
d2d4g8f6c2c4g7g6b1c3d7d5c4d5f6d5e2e4d5c3b2c3f8g7c1e3c7c5d1d2d8a5a1c1c5d4c3d4a5d2
d2d4g8f6c2c4g7g6b1c3d7d5c4d5f6d5e2e4d5c3b2c3f8g7c1e3c7c5d1d2e8g8a1c1d8a5g1f3e7e6
d2d4g8f6c2c4g7g6b1c3d7d5c4d5f6d5e2e4d5c3b2c3f8g7c1e3c7c5d1d2e8g8g1f3c8g4f3g5c5d4
d2d4g8f6c2c4g7g6b1c3d7d5c4d5f6d5e2e4d5c3b2c3f8g7c1e3c7c5d1d2e8g8g1f3d8a5a1c1e7e6
d2d4g8f6c2c4g7g6b1c3d7d5c4d5f6d5e2e4d5c3b2c3f8g7f1c4b7b6d1f3e8g8e4e5c8a6c4d5c7c6
d2d4g8f6c2c4g7g6b1c3d7d5c4d5f6d5e2e4d5c3b2c3f8g7f1c4b7b6d1f3e8g8g1e2b8c6h2h4c6a5
d2d4g8f6c2c4g7g6b1c3d7d5c4d5f6d5e2e4d5c3b2c3f8g7f1c4c7c5g1e2b8c6c1e3e8g8e1g1c5d4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d2d4g8f6c2c4g7g6b1c3d7d5c4d5f6d5e2e4d5c3b2c3f8g7f1c4c7c5g1e2b8c6c1e3e8g8e1g1c8g4
d2d4g8f6c2c4g7g6b1c3d7d5c4d5f6d5e2e4d5c3b2c3f8g7f1c4c7c5g1e2b8c6c1e3e8g8e1g1d8c7
d2d4g8f6c2c4g7g6b1c3d7d5c4d5f6d5e2e4d5c3b2c3f8g7f1c4c7c5g1e2e8g8c1e3b8c6a1c1c5d4
d2d4g8f6c2c4g7g6b1c3d7d5c4d5f6d5e2e4d5c3b2c3f8g7f1c4c7c5g1e2e8g8e1g1b8c6c1e3d8c7
d2d4g8f6c2c4g7g6b1c3d7d5c4d5f6d5e2e4d5c3b2c3f8g7f1c4e8g8g1e2b7b6e1g1c8b7f2f3c7c5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d2d4g8f6c2c4g7g6b1c3d7d5c4d5f6d5e2e4d5c3b2c3f8g7f1c4e8g8g1e2c7c5e1g1b8c6c1e3d8c7
d2d4g8f6c2c4g7g6b1c3d7d5c4d5f6d5e2e4d5c3b2c3f8g7g1f3c7c5a1b1e8g8f1e2c5d4c3d4d8a5
d2d4g8f6c2c4g7g6b1c3d7d5c4d5f6d5e2e4d5c3b2c3f8g7g1f3c7c5a1b1e8g8f1e2c5d4c3d4d8a5
d2d4g8f6c2c4g7g6b1c3d7d5c4d5f6d5e2e4d5c3b2c3f8g7g1f3c7c5c1e3d8a5d1d2c8g4a1c1b8c6
d2d4g8f6c2c4g7g6b1c3d7d5c4d5f6d5g1f3f8g7e2e4d5c3b2c3c7c5a1b1e8g8f1e2b8c6d4d5c6e5
d2d4g8f6c2c4g7g6b1c3d7d5c4d5f6d5g2g3f8g7f1g2d5c3b2c3c7c5e2e3e8g8g1e2b8c6e1g1d8a5
d2d4g8f6c2c4g7g6b1c3d7d5d1b3d5c4b3c4c8e6c4b5b8c6g1f3a8b8f3e5e6d7e5d7d8d7d4d5c6d4
d2d4g8f6c2c4g7g6b1c3d7d5d1b3d5c4b3c4f8g7c1f4c7c6a1d1d8a5f4d2b7b5c4b3b5b4c3a4b8a6
d2d4g8f6c2c4g7g6b1c3d7d5d1b3d5c4b3c4f8g7e2e4e8g8f1e2b8c6g1f3f6d7c1e3d7b6c4c5c8g4
d2d4g8f6c2c4g7g6b1c3d7d5d1b3d5c4b3c4f8g7e2e4e8g8g1f3a7a6c1f4b7b5c4c7d8e8f1e2b8c6
d2d4g8f6c2c4g7g6b1c3d7d5g1f3f8g7c1f4c7c5d4c5d8a5a1c1d5c4e2e3a5c5d1a4b8c6f1c4e8g8
d2d4g8f6c2c4g7g6b1c3d7d5g1f3f8g7c1f4e8g8a1c1c7c5d4c5d5c4e2e4d8a5e4e5f8d8f4d2f6g4
d2d4g8f6c2c4g7g6b1c3d7d5g1f3f8g7c1f4e8g8a1c1d5c4e2e4c8g4f1c4f6h5f4e3g4f3g2f3e7e6
d2d4g8f6c2c4g7g6b1c3d7d5g1f3f8g7c1f4e8g8e2e3c7c5d4c5d8a5a1c1d5c4f1c4a5c5c4b3b8c6
d2d4g8f6c2c4g7g6b1c3d7d5g1f3f8g7c1f4e8g8e2e3c7c6d1b3d8a5h2h3b8d7a1c1d5c4f1c4d7b6
d2d4g8f6c2c4g7g6b1c3d7d5g1f3f8g7c1g5f6e4c4d5e4g5f3g5e7e6d1d2e6d5d2e3e8f8e3f4d8f6
d2d4g8f6c2c4g7g6b1c3d7d5g1f3f8g7c1g5f6e4c4d5e4g5f3g5e7e6g5f3e6d5e2e3e8g8f1d3b7b6
d2d4g8f6c2c4g7g6b1c3d7d5g1f3f8g7c4d5f6d5e2e4d5c3b2c3c7c5a1b1e8g8f1e2c5d4c3d4d8a5
d2d4g8f6c2c4g7g6b1c3d7d5g1f3f8g7c4d5f6d5e2e4d5c3b2c3c7c5c1e3c8g4a1c1d8a5d1d2b8d7
d2d4g8f6c2c4g7g6b1c3d7d5g1f3f8g7c4d5f6d5e2e4d5c3b2c3c7c5c1e3c8g4a1c1d8a5d1d2b8d7
d2d4g8f6c2c4g7g6b1c3d7d5g1f3f8g7c4d5f6d5e2e4d5c3b2c3c7c5c1e3d8a5d1d2e8g8a1c1c5d4
d2d4g8f6c2c4g7g6b1c3d7d5g1f3f8g7d1b3c7c6c4d5f6d5e2e4d5b6c1e3c8e6b3c2e6c4f1e2b8a6
d2d4g8f6c2c4g7g6b1c3d7d5g1f3f8g7d1b3d5c4b3c4c7c6e2e4e8g8c4b3b7b5e4e5f6e8a2a4b5a4
d2d4g8f6c2c4g7g6b1c3d7d5g1f3f8g7d1b3d5c4b3c4e8g8e2e4a7a6e4e5b7b5c4b3f6d7c1e3c7c5
d2d4g8f6c2c4g7g6b1c3d7d5g1f3f8g7d1b3d5c4b3c4e8g8e2e4a7a6e4e5b7b5c4b3f6d7c1e3c7c5
d2d4g8f6c2c4g7g6b1c3d7d5g1f3f8g7d1b3d5c4b3c4e8g8e2e4a7a6e4e5b7b5c4b3f6d7e5e6f7e6
d2d4g8f6c2c4g7g6b1c3d7d5g1f3f8g7d1b3d5c4b3c4e8g8e2e4b8a6b2b4c7c6a1b1a6c7h2h3c7b5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d2d4g8f6c2c4g7g6b1c3d7d5g1f3f8g7d1b3d5c4b3c4e8g8e2e4b8a6f1e2c7c5d4d5e7e6e1g1e6d5
d2d4g8f6c2c4g7g6b1c3d7d5g1f3f8g7d1b3d5c4b3c4e8g8e2e4b8c6f1e2c8g4c1e3g4f3e2f3e7e5
d2d4g8f6c2c4g7g6b1c3d7d5g1f3f8g7d1b3d5c4b3c4e8g8e2e4b8c6h2h3e7e5d4e5f6d7e5e6f7e6
d2d4g8f6c2c4g7g6b1c3d7d5g1f3f8g7d1b3d5c4b3c4e8g8e2e4c7c6c4b3e7e5d4e5f6g4f1e2d8b6
d2d4g8f6c2c4g7g6b1c3d7d5g1f3f8g7d1b3d5c4b3c4e8g8e2e4c8g4c1e3f6d7a1d1b8c6f1e2d7b6
d2d4g8f6c2c4g7g6b1c3d7d5g1f3f8g7d1b3d5c4b3c4e8g8e2e4c8g4c1e3f6d7a1d1b8c6f1e2d7b6
d2d4g8f6c2c4g7g6b1c3d7d5g1f3f8g7d1b3d5c4b3c4e8g8e2e4c8g4c1e3f6d7a1d1b8c6f1e2g4f3
d2d4g8f6c2c4g7g6b1c3d7d5g1f3f8g7d1b3d5c4b3c4e8g8e2e4c8g4c1e3f6d7a1d1d7b6c4b3b8c6
d2d4g8f6c2c4g7g6b1c3d7d5g1f3f8g7d1b3d5c4b3c4e8g8e2e4c8g4c1e3f6d7c4b3c7c5d4d5b8a6
d2d4g8f6c2c4g7g6b1c3d7d5g1f3f8g7d1b3d5c4b3c4e8g8e2e4c8g4c1e3f6d7c4b3d7b6a1d1e7e5
d2d4g8f6c2c4g7g6b1c3d7d5g1f3f8g7d1b3d5c4b3c4e8g8e2e4c8g4c1e3f6d7c4b3d7b6a2a4a7a5
d2d4g8f6c2c4g7g6b1c3d7d5g1f3f8g7d1b3d5c4b3c4e8g8e2e4c8g4c1e3f6d7c4b3d7b6a2a4a7a5
d2d4g8f6c2c4g7g6b1c3d7d5g1f3f8g7d1b3d5c4b3c4e8g8e2e4c8g4c1e3f6d7e1c1b8c6h2h3g4f3
d2d4g8f6c2c4g7g6b1c3d7d5g1f3f8g7d1b3d5c4b3c4e8g8e2e4c8g4c1e3f6d7f1e2d7b6c4c5c7c6
d2d4g8f6c2c4g7g6b1c3d7d5g1f3f8g7d1b3d5c4b3c4e8g8e2e4c8g4c1e3f6d7f3d2d7b6c4d3c7c6
d2d4g8f6c2c4g7g6b1c3f8g7c1g5c7c5d4c5b8a6g2g3a6c5f1g2d7d6a1c1e8g8b2b4c5e6g5d2a7a5
d2d4g8f6c2c4g7g6b1c3f8g7c1g5d7d6e2e3c7c5d4d5h7h6g5h4e8g8g1f3c8f5f3d2d8b6d1c1g6g5
d2d4g8f6c2c4g7g6b1c3f8g7c1g5d7d6e2e3c7c5g1f3d8a5d1d2e8g8f1e2h7h6g5h4b8c6h2h3a7a6
d2d4g8f6c2c4g7g6b1c3f8g7c1g5d7d6e2e3e8g8g1f3c7c5f1e2h7h6g5h4c5d4f3d4b8c6e1g1c8d7
d2d4g8f6c2c4g7g6b1c3f8g7e2e3d7d6g1f3b8d7f1e2e8g8e1g1e7e5d4e5d6e5d1c2c7c6e3e4d8e7
d2d4g8f6c2c4g7g6b1c3f8g7e2e4d7d6c1g5c7c5d4d5b8a6f1d3a6c7g1e2a7a6a2a4a8b8e1g1e8g8
d2d4g8f6c2c4g7g6b1c3f8g7e2e4d7d6f1d3e7e5d4d5a7a5g1e2b8a6f2f3f6d7c1e3g7h6d1d2h6e3
d2d4g8f6c2c4g7g6b1c3f8g7e2e4d7d6f1e2e8g8c1g5b8a6h2h4e7e5d4d5c7c6h4h5c6d5c4d5d8b6
d2d4g8f6c2c4g7g6b1c3f8g7e2e4d7d6f1e2e8g8c1g5c7c5d4c5d8a5g5d2a5c5g1f3c8g4d2e3c5a5
d2d4g8f6c2c4g7g6b1c3f8g7e2e4d7d6f1e2e8g8c1g5c7c5d4d5b7b5c4b5a7a6a2a4h7h6g5d2b8d7
d2d4g8f6c2c4g7g6b1c3f8g7e2e4d7d6f1e2e8g8c1g5c7c5d4d5e7e6g1f3e6d5e4d5c8g4e1g1g4f3
d2d4g8f6c2c4g7g6b1c3f8g7e2e4d7d6f1e2e8g8c1g5c7c5d4d5h7h6g5f4e7e6d5e6c8e6f4d6f8e8
d2d4g8f6c2c4g7g6b1c3f8g7e2e4d7d6f1e2e8g8c1g5c7c5d4d5h7h6g5f4e7e6d5e6c8e6f4d6f8e8
d2d4g8f6c2c4g7g6b1c3f8g7e2e4d7d6f1e2e8g8c1g5h7h6g5e3c7c5d4c5d8a5e3d2a5c5g1f3c8g4
d2d4g8f6c2c4g7g6b1c3f8g7e2e4d7d6f1e2e8g8c1g5h7h6g5e3c7c5d4c5d8a5e3d2a5c5g1f3c8g4
d2d4g8f6c2c4g7g6b1c3f8g7e2e4d7d6f1e2e8g8c1g5h7h6g5e3e7e5d4d5b8a6d1d2a6c5f2f3f6h5
d2d4g8f6c2c4g7g6b1c3f8g7e2e4d7d6f1e2e8g8g1f3e7e5d4d5b8d7c1g5h7h6g5h4a7a6e1g1d8e8
d2d4g8f6c2c4g7g6b1c3f8g7e2e4d7d6f1e2e8g8g1f3e7e5d4d5b8d7c1g5h7h6g5h4a7a6f3d2d8e8
d2d4g8f6c2c4g7g6b1c3f8g7e2e4d7d6f1e2e8g8g1f3e7e5e1g1b8c6c1e3f8e8d4d5c6d4f3d4e5d4
d2d4g8f6c2c4g7g6b1c3f8g7e2e4d7d6f1e2e8g8g1f3e7e5e1g1b8c6d4d5c6e7c1d2f6e8a1c1c7c5
d2d4g8f6c2c4g7g6b1c3f8g7e2e4d7d6f1e2e8g8g1f3e7e5e1g1b8c6d4d5c6e7c1d2f6e8b2b4f7f5
d2d4g8f6c2c4g7g6b1c3f8g7e2e4d7d6f1e2e8g8g1f3e7e5e1g1b8c6d4d5c6e7f3d2a7a5b2b3f6d7
d2d4g8f6c2c4g7g6b1c3f8g7e2e4d7d6f1e2e8g8g1f3e7e5e1g1b8c6d4d5c6e7f3e1f6d7c1e3f7f5
d2d4g8f6c2c4g7g6b1c3f8g7e2e4d7d6f2f3b8d7c1e3e7e5g1e2e8g8d4d5f6h5d1d2f7f5e1c1a7a6
d2d4g8f6c2c4g7g6b1c3f8g7e2e4d7d6f2f3c7c5d4c5d6c5d1d8e8d8c1e3f6d7g1e2b7b6e1c1b8a6
d2d4g8f6c2c4g7g6b1c3f8g7e2e4d7d6f2f3e7e5d4d5f6h5c1e3b8a6d1d2d8h4g2g3h5g3d2f2g3f1
d2d4g8f6c2c4g7g6b1c3f8g7e2e4d7d6f2f3e8g8c1e3a7a6f1d3b8c6g1e2a8b8a2a3f6d7d3b1c6a5
d2d4g8f6c2c4g7g6b1c3f8g7e2e4d7d6f2f3e8g8c1e3a7a6f1d3c7c5d4c5d6c5e3c5b8c6g1e2f6d7
d2d4g8f6c2c4g7g6b1c3f8g7e2e4d7d6f2f3e8g8c1e3b8c6g1e2a7a6d1d2a8b8h2h4h7h5e3h6e7e5
d2d4g8f6c2c4g7g6b1c3f8g7e2e4d7d6f2f3e8g8c1e3b8c6g1e2a7a6e2c1e7e5d4d5c6d4c1b3d4b3
d2d4g8f6c2c4g7g6b1c3f8g7e2e4d7d6f2f3e8g8c1e3b8c6g1e2a7a6h2h4h7h5e2c1e7e5d4d5c6d4
d2d4g8f6c2c4g7g6b1c3f8g7e2e4d7d6f2f3e8g8c1e3b8c6g1e2a7a6h2h4h7h5e2c1e7e5d4d5c6e7
d2d4g8f6c2c4g7g6b1c3f8g7e2e4d7d6f2f3e8g8c1e3b8c6g1e2a7a6h2h4h7h5e2c1f6d7c1b3a6a5
d2d4g8f6c2c4g7g6b1c3f8g7e2e4d7d6f2f3e8g8c1e3b8d7d1d2c7c5d4c5d6c5e1c1d8a5c1b1d7e5
d2d4g8f6c2c4g7g6b1c3f8g7e2e4d7d6f2f3e8g8c1e3b8d7d1d2c7c5g1h3d8a5h3f2a7a6d4c5d7c5
d2d4g8f6c2c4g7g6b1c3f8g7e2e4d7d6f2f3e8g8c1e3c7c5d4d5e7e6d1d2e6d5c4d5a7a6a2a4f8e8
d2d4g8f6c2c4g7g6b1c3f8g7e2e4d7d6f2f3e8g8c1e3c7c6f1d3a7a6g1e2b7b5e1g1b8d7a1c1e7e5
d2d4g8f6c2c4g7g6b1c3f8g7e2e4d7d6f2f3e8g8c1e3c7c6f1d3e7e5g1e2e5d4e3d4c6c5d4f2b8c6
d2d4g8f6c2c4g7g6b1c3f8g7e2e4d7d6f2f3e8g8c1e3e7e5d4d5c7c5f1d3f6h5g1e2f7f5e4f5g6f5
d2d4g8f6c2c4g7g6b1c3f8g7e2e4d7d6f2f3e8g8c1e3e7e5d4d5c7c6d1d2c6d5c4d5a7a6g2g4b8d7
d2d4g8f6c2c4g7g6b1c3f8g7e2e4d7d6f2f3e8g8c1e3e7e5d4d5c7c6f1d3c6d5c4d5f6h5g1e2f7f5
d2d4g8f6c2c4g7g6b1c3f8g7e2e4d7d6f2f3e8g8c1e3e7e5d4d5c7c6f1d3c6d5c4d5f6h5g1e2f7f5
d2d4g8f6c2c4g7g6b1c3f8g7e2e4d7d6f2f3e8g8c1e3e7e5d4d5f6h5d1d2d8h4g2g3h4e7e1c1f7f5
d2d4g8f6c2c4g7g6b1c3f8g7e2e4d7d6f2f3e8g8c1e3e7e5d4d5f6h5d1d2f7f5e1c1a7a6f1d3c7c5
d2d4g8f6c2c4g7g6b1c3f8g7e2e4d7d6f2f3e8g8c1e3e7e5d4d5f6h5d1d2f7f5e1c1b8d7f1d3d7c5
d2d4g8f6c2c4g7g6b1c3f8g7e2e4d7d6f2f3e8g8c1e3e7e5d4d5f6h5d1d2f7f5e1c1f5f4e3f2g7f6
d2d4g8f6c2c4g7g6b1c3f8g7e2e4d7d6f2f3e8g8c1e3e7e5d4d5f6h5d1d2f7f5e1c1f5f4e3f2g7f6
d2d4g8f6c2c4g7g6b1c3f8g7e2e4d7d6f2f3e8g8c1e3e7e5d4e5d6e5d1d8f8d8c3d5f6d5c4d5c7c6
d2d4g8f6c2c4g7g6b1c3f8g7e2e4d7d6f2f3e8g8c1e3e7e5d4e5d6e5d1d8f8d8c3d5f6d5c4d5c7c6
d2d4g8f6c2c4g7g6b1c3f8g7e2e4d7d6f2f3e8g8c1e3e7e5g1e2c7c6d4d5c6d5c4d5a7a6d1d2b8d7
d2d4g8f6c2c4g7g6b1c3f8g7e2e4d7d6f2f3e8g8c1g5c7c5d4d5a7a6d1d2f8e8g1e2b8d7e2g3d7f8
d2d4g8f6c2c4g7g6b1c3f8g7e2e4d7d6f2f3e8g8c1g5c7c5d4d5e7e6d1d2e6d5c4d5h7h6g5e3f8e8
d2d4g8f6c2c4g7g6b1c3f8g7e2e4d7d6f2f3e8g8c1g5c7c5d4d5e7e6d1d2e6d5c4d5h7h6g5e3h6h5
d2d4g8f6c2c4g7g6b1c3f8g7e2e4d7d6f2f3e8g8c1g5c7c5d4d5e7e6d1d2h7h6g5e3e6d5c4d5h6h5
d2d4g8f6c2c4g7g6b1c3f8g7e2e4d7d6f2f3e8g8c1g5h7h6g5e3c7c5d4c5d6c5d1d8f8d8e3c5b8c6
d2d4g8f6c2c4g7g6b1c3f8g7e2e4d7d6f2f3e8g8g1e2b8c6c1e3a7a6d1d2a8b8e2c1e7e5c1b3e5d4
d2d4g8f6c2c4g7g6b1c3f8g7e2e4d7d6f2f3e8g8g1e2b8c6c1e3a7a6d1d2c8d7e2c1e7e5c1b3e5d4
d2d4g8f6c2c4g7g6b1c3f8g7e2e4d7d6f2f4c7c5d4c5d8a5f1d3a5c5g1f3e8g8d1e2b8c6c1e3c5h5
d2d4g8f6c2c4g7g6b1c3f8g7e2e4d7d6f2f4c7c5d4d5e8g8g1f3e7e6f1e2e6d5c4d5b7b5e4e5d6e5
d2d4g8f6c2c4g7g6b1c3f8g7e2e4d7d6f2f4e8g8g1f3b8a6f1d3c8g4e1g1f6d7c1e3e7e5f4e5c7c5
d2d4g8f6c2c4g7g6b1c3f8g7e2e4d7d6f2f4e8g8g1f3c7c5d4d5e7e6f1e2e6d5c4d5b7b5e4e5f6d7
d2d4g8f6c2c4g7g6b1c3f8g7e2e4d7d6g1f3e8g8f1e2c7c5e1g1c8g4d4d5b8d7c1g5a7a6a2a4d8c7
d2d4g8f6c2c4g7g6b1c3f8g7e2e4d7d6g1f3e8g8f1e2e7e5c1e3b8a6e1g1c7c6d4e5d6e5d1d8f8d8
d2d4g8f6c2c4g7g6b1c3f8g7e2e4d7d6g1f3e8g8f1e2e7e5c1e3b8a6e1g1f6g4e3g5f7f6g5c1g8h8
d2d4g8f6c2c4g7g6b1c3f8g7e2e4d7d6g1f3e8g8f1e2e7e5c1e3b8c6d4d5c6e7f3d2f6e8c4c5f7f5
d2d4g8f6c2c4g7g6b1c3f8g7e2e4d7d6g1f3e8g8f1e2e7e5c1e3c7c6d1d2f8e8d4d5f6g4e3g5f7f6
d2d4g8f6c2c4g7g6b1c3f8g7e2e4d7d6g1f3e8g8f1e2e7e5c1e3c7c6d4d5f6g4e3g5f7f6g5h4b8a6
d2d4g8f6c2c4g7g6b1c3f8g7e2e4d7d6g1f3e8g8f1e2e7e5c1e3c7c6d4d5f6g4e3g5f7f6g5h4b8a6
d2d4g8f6c2c4g7g6b1c3f8g7e2e4d7d6g1f3e8g8f1e2e7e5c1e3d8e7d4e5d6e5c3d5e7d8e3c5f6e4
d2d4g8f6c2c4g7g6b1c3f8g7e2e4d7d6g1f3e8g8f1e2e7e5c1e3d8e7d4e5d6e5c3d5f6d5c4d5f8d8
d2d4g8f6c2c4g7g6b1c3f8g7e2e4d7d6g1f3e8g8f1e2e7e5c1e3e5d4f3d4f8e8f2f3c7c6d1d2d6d5
d2d4g8f6c2c4g7g6b1c3f8g7e2e4d7d6g1f3e8g8f1e2e7e5c1e3f6g4e3g5f7f6g5c1b8c6e1g1f6f5
d2d4g8f6c2c4g7g6b1c3f8g7e2e4d7d6g1f3e8g8f1e2e7e5c1e3f6g4e3g5f7f6g5c1e5d4f3d4f6f5
d2d4g8f6c2c4g7g6b1c3f8g7e2e4d7d6g1f3e8g8f1e2e7e5c1e3f6g4e3g5f7f6g5h4g6g5h4g3g4h6
d2d4g8f6c2c4g7g6b1c3f8g7e2e4d7d6g1f3e8g8f1e2e7e5d4d5b8d7c1g5h7h6g5h4a7a6f3d2d8e8
d2d4g8f6c2c4g7g6b1c3f8g7e2e4d7d6g1f3e8g8f1e2e7e5d4d5b8d7c1g5h7h6g5h4g6g5h4g3f6h5
d2d4g8f6c2c4g7g6b1c3f8g7e2e4d7d6g1f3e8g8f1e2e7e5d4e5d6e5d1d8f8d8c1g5d8e8c3d5f6d5
d2d4g8f6c2c4g7g6b1c3f8g7e2e4d7d6g1f3e8g8f1e2e7e5e1g1b8a6c1e3c7c6d1c2f6g4e3g5f7f6
d2d4g8f6c2c4g7g6b1c3f8g7e2e4d7d6g1f3e8g8f1e2e7e5e1g1b8c6d4d5c6e7b2b4f6h5f1e1h5f4
d2d4g8f6c2c4g7g6b1c3f8g7e2e4d7d6g1f3e8g8f1e2e7e5e1g1b8c6d4d5c6e7b2b4f6h5f1e1h7h6
d2d4g8f6c2c4g7g6b1c3f8g7e2e4d7d6g1f3e8g8f1e2e7e5e1g1b8c6d4d5c6e7c1d2f6e8a1c1f7f5
d2d4g8f6c2c4g7g6b1c3f8g7e2e4d7d6g1f3e8g8f1e2e7e5e1g1b8c6d4d5c6e7c1d2f6e8a1c1f7f5
d2d4g8f6c2c4g7g6b1c3f8g7e2e4d7d6g1f3e8g8f1e2e7e5e1g1b8c6d4d5c6e7f3e1f6d7c1e3f7f5
d2d4g8f6c2c4g7g6b1c3f8g7e2e4d7d6g1f3e8g8f1e2e7e5e1g1b8c6d4d5c6e7f3e1f6d7e1d3f7f5
d2d4g8f6c2c4g7g6b1c3f8g7e2e4d7d6g1f3e8g8f1e2e7e5e1g1c7c6c1e3b8a6d4d5f6g4e3g5f7f6
d2d4g8f6c2c4g7g6b1c3f8g7e2e4d7d6g1f3e8g8f1e2e7e5e1g1c7c6d4d5c6c5f3e1a7a6c1e3f6e8
d2d4g8f6c2c4g7g6b1c3f8g7e2e4d7d6g1f3e8g8f1e2e7e5e1g1c7c6f1e1e5d4f3d4f8e8e2f1f6g4
d2d4g8f6c2c4g7g6b1c3f8g7e2e4d7d6g1f3e8g8g2g3c8g4f1g2f6d7e1g1b8c6c1e3e7e5d4d5g4f3
d2d4g8f6c2c4g7g6b1c3f8g7e2e4d7d6g2g3e8g8f1g2e7e5g1e2e5d4e2d4b8c6d4c6b7c6e1g1f6d7
d2d4g8f6c2c4g7g6b1c3f8g7e2e4d7d6h2h3e8g8c1e3e7e5d4d5b8d7g2g4d7c5d1c2c7c6g1e2c6d5
d2d4g8f6c2c4g7g6b1c3f8g7e2e4e8g8f2f4d7d6g1f3b8a6f1e2e7e5d4e5d6e5d1d8f8d8f3e5a6c5
d2d4g8f6c2c4g7g6b1c3f8g7e2e4e8g8g1f3d7d6f1e2e7e5e1g1b8c6d4d5c6e7f3e1f6d7f2f3f7f5
d2d4g8f6c2c4g7g6b1c3f8g7e2e4e8g8g1f3d7d6f1e2e7e5e1g1b8d7f1e1c7c6e2f1f8e8d4d5c6c5
d2d4g8f6c2c4g7g6b1c3f8g7g1f3d7d6c1f4b8d7h2h3c7c5e2e3e8g8f1e2b7b6e1g1c8b7d4d5a7a6
d2d4g8f6c2c4g7g6b1c3f8g7g1f3e8g8c1g5c7c5e2e3d7d6f1e2h7h6g5h4c8g4d1b3c5d4f3d4g4e2
d2d4g8f6c2c4g7g6b1c3f8g7g1f3e8g8e2e4d7d6f1e2e7e5e1g1e5d4f3d4f8e8f2f3c7c6g1h1a7a6
d2d4g8f6c2c4g7g6b1c3f8g7g2g3d7d5c4d5f6d5f1g2c8e6c3e4e8g8g1f3b8a6e1g1c7c6a2a3e6f5
d2d4g8f6c2c4g7g6b1c3f8g7g2g3d7d5c4d5f6d5f1g2d5c3b2c3c7c5e2e3b8c6g1e2c8d7e1g1a8c8
d2d4g8f6c2c4g7g6e2e3d7d5c4d5f6d5e3e4d5b6b1c3f8g7c1e3b8c6d4d5c6e5e3d4f7f6f2f4e5f7
d2d4g8f6c2c4g7g6f2f3d7d5c4d5f6d5e2e4d5b6c1e3f8g7b1c3e8g8f3f4f7f5d1b3e7e6e4e5b8c6
d2d4g8f6c2c4g7g6f2f3f8g7e2e4e8g8b1c3c7c6c1e3d7d5e4e5f6d7c4d5c6d5c3d5d8a5d5c3b8c6
d2d4g8f6c2c4g7g6g1f3f8g7g2g3c7c6f1g2d7d5c4d5c6d5b1c3e8g8f3e5e7e6c1g5d8b6d1d2f6d7
d2d4g8f6c2c4g7g6g1f3f8g7g2g3c7c6f1g2d7d5c4d5c6d5b1c3e8g8f3e5e7e6e1g1f6d7e5f3b8c6
d2d4g8f6c2c4g7g6g1f3f8g7g2g3c7c6f1g2d7d5c4d5c6d5b1c3e8g8f3e5e7e6e1g1f6d7f2f4b8c6
d2d4g8f6c2c4g7g6g1f3f8g7g2g3c7c6f1g2d7d5c4d5c6d5b1c3e8g8f3e5e7e6e1g1f6d7f2f4f7f6
d2d4g8f6c2c4g7g6g1f3f8g7g2g3c7c6f1g2d7d5c4d5c6d5f3e5e8g8b1c3e7e6e1g1f6d7f2f4b8c6
d2d4g8f6c2c4g7g6g1f3f8g7g2g3e8g8f1g2c7c6b1c3d7d5c4d5c6d5e1g1f6e4f3e5e4c3b2c3b8c6
d2d4g8f6c2c4g7g6g1f3f8g7g2g3e8g8f1g2c7c6b1c3d7d5c4d5c6d5f3e5e7e6e1g1b8c6e5c6b7c6
d2d4g8f6c2c4g7g6g1f3f8g7g2g3e8g8f1g2c7c6b1c3d7d5c4d5c6d5f3e5e7e6e1g1f6d7e5f3b8c6
d2d4g8f6c2c4g7g6g1f3f8g7g2g3e8g8f1g2c7c6b1c3d7d5c4d5c6d5f3e5e7e6e1g1f6d7e5f3b8c6
d2d4g8f6c2c4g7g6g1f3f8g7g2g3e8g8f1g2c7c6e1g1d7d5b2b3a7a5b1c3f6e4c1b2c8f5a1c1b8d7
d2d4g8f6c2c4g7g6g1f3f8g7g2g3e8g8f1g2c7c6e1g1d7d5c4d5c6d5b1c3f6e4c3e4d5e4f3e5f7f6
d2d4g8f6c2c4g7g6g1f3f8g7g2g3e8g8f1g2c7c6e1g1d7d5c4d5c6d5b1c3f6e4f3e5c8f5c1f4e7e6
d2d4g8f6c2c4g7g6g1f3f8g7g2g3e8g8f1g2d7d5c4d5f6d5e1g1d5b6b1c3b8c6e2e3a7a5d4d5c6b4
d2d4g8f6c2c4g7g6g1f3f8g7g2g3e8g8f1g2d7d5c4d5f6d5e1g1d5b6b1c3b8c6e2e3e7e5d4d5e5e4
d2d4g8f6c2c4g7g6g1f3f8g7g2g3e8g8f1g2d7d6e1g1b8c6b1c3a7a6c1g5h7h6g5d2e7e5d4d5c6d4
d2d4g8f6c2c4g7g6g1f3f8g7g2g3e8g8f1g2d7d6e1g1b8c6b1c3a7a6d4d5c6a5f3d2c7c5d1c2a8b8
d2d4g8f6c2c4g7g6g1f3f8g7g2g3e8g8f1g2d7d6e1g1b8c6b1c3a7a6f1e1a8b8a1b1c6a5b2b3b7b5
d2d4g8f6c2c4g7g6g1f3f8g7g2g3e8g8f1g2d7d6e1g1b8d7b1c3e7e5h2h3c7c6e2e4d8b6c4c5d6c5
d2d4g8f6c2c4g7g6g2g3c7c5d4d5d7d6f1g2f8g7b1c3a7a6a2a4e8g8g1f3e7e5e1g1a6a5e2e4f6e8
d2d4g8f6c2c4g7g6g2g3c7c5g1f3c5d4f3d4d8a5b1c3f6e4d1c2e4f6c1d2a5c5c2d3f8g7d4b3c5h5
d2d4g8f6c2c4g7g6g2g3c7c6b1c3d7d5c4d5c6d5g1h3f8g7h3f4e8g8f1g2e7e6e1g1b8c6e2e3b7b6
d2d4g8f6c2c4g7g6g2g3c7c6d4d5c6d5c4d5d7d6b1c3f8g7f1g2d8a5c1d2e8g8e2e3b8d7g1e2d7e5
d2d4g8f6c2c4g7g6g2g3c7c6d4d5c6d5c4d5d7d6f1g2f8g7b1c3e8g8g1f3b8d7e1g1d7b6a2a4c8g4
d2d4g8f6c2c4g7g6g2g3c7c6d4d5f8g7f1g2d7d6b1c3e8g8g1f3e7e5e1g1c6d5c4d5b8d7f3d2a7a5
d2d4g8f6c2c4g7g6g2g3c7c6f1g2d7d5c4d5c6d5b1c3f8g7g1f3e8g8f3e5c8f5e1g1f6e4c3e4f5e4
d2d4g8f6c2c4g7g6g2g3c7c6f1g2d7d5c4d5c6d5b1c3f8g7g1f3e8g8f3e5e7e6e1g1f6d7f2f4b8c6
d2d4g8f6c2c4g7g6g2g3c7c6f1g2d7d5c4d5c6d5b1c3f8g7g1h3c8h3g2h3b8c6h3g2e7e6e2e3e8g8
d2d4g8f6c2c4g7g6g2g3c7c6f1g2d7d5c4d5c6d5g1f3f8g7b1c3e8g8f3e5e7e6e1g1f6d7f2f4b8c6
d2d4g8f6c2c4g7g6g2g3c7c6f1g2d7d5c4d5c6d5g1f3f8g7b1c3f6e4d1b3e4c3b2c3b8c6f3d2e7e6
d2d4g8f6c2c4g7g6g2g3c7c6f1g2d7d5c4d5c6d5g1f3f8g7f3e5e8g8b1c3e7e6e1g1f6d7f2f4b8c6
d2d4g8f6c2c4g7g6g2g3c7c6f1g2d7d5g1f3f8g7b2b3e8g8e1g1f6e4c1b2a7a5b1c3e4c3b2c3b7b5
d2d4g8f6c2c4g7g6g2g3c7c6f1g2d7d5g1f3f8g7e1g1e8g8b1c3d5c4f3e5c8e6e2e4b8d7f2f4d8b6
d2d4g8f6c2c4g7g6g2g3c7c6f1g2d7d5g1f3f8g7e1g1e8g8c1f4f6e4b1c3c8f5d1b3d8b6c4d5b6b3
d2d4g8f6c2c4g7g6g2g3c7c6g1f3f8g7f1g2d7d5c4d5c6d5b1c3e8g8f3e5e7e6e1g1f6d7f2f4b8c6
d2d4g8f6c2c4g7g6g2g3d7d5c4d5f6d5f1g2f8g7g1f3e8g8e1g1d5b6b1c3a7a5c1f4c7c6d1c1f8e8
d2d4g8f6c2c4g7g6g2g3f8g7f1g2c7c5d4d5d7d6g1f3c8f5b1c3f6e4c3e4f5e4e1g1e8g8d1b3b8d7
d2d4g8f6c2c4g7g6g2g3f8g7f1g2d7d5c4d5f6d5e2e4d5b6g1e2c7c5d4d5e7e6e1g1e8g8a2a4b8a6
d2d4g8f6c2c4g7g6g2g3f8g7f1g2d7d5c4d5f6d5e2e4d5b6g1e2c7c5d4d5e7e6e1g1e8g8e2c3e6d5
d2d4g8f6c2c4g7g6g2g3f8g7f1g2d7d5c4d5f6d5e2e4d5b6g1e2c8g4f2f3g4c8b1c3b8c6d4d5c6b8
d2d4g8f6c2c4g7g6g2g3f8g7f1g2d7d5c4d5f6d5e2e4d5b6g1e2e7e5d4d5c7c6b1c3c6d5e4d5e8g8
d2d4g8f6c2c4g7g6g2g3f8g7f1g2d7d5c4d5f6d5e2e4d5b6g1e2e7e5d4d5e8g8e1g1c7c6b1c3c6d5
d2d4g8f6c2c4g7g6g2g3f8g7f1g2d7d5c4d5f6d5g1f3e8g8e1g1c7c5d4c5b8a6f3g5d5b4a2a3d8d1
d2d4g8f6c2c4g7g6g2g3f8g7f1g2d7d5c4d5f6d5g1f3e8g8e1g1c7c5e2e4d5f6e4e5f6d5d4c5d5b4
d2d4g8f6c2c4g7g6g2g3f8g7f1g2d7d5g1f3e8g8e1g1d5c4b1a3c4c3b2c3c7c5e2e3b8c6d1e2f6d5
d2d4g8f6c2c4g7g6g2g3f8g7f1g2d7d6b1c3e8g8g1f3b8d7e1g1e7e5b2b3f8e8d1c2f6g4d4e5d7e5
d2d4g8f6c2c4g7g6g2g3f8g7f1g2e8g8b1c3c7c5d4d5d7d6g1f3b8a6f3d2a6c7d1c2a8b8b2b3e7e6
d2d4g8f6c2c4g7g6g2g3f8g7f1g2e8g8b1c3c7c5d4d5e7e5c1g5h7h6g5f6d8f6d5d6b8c6e2e3b7b6
d2d4g8f6c2c4g7g6g2g3f8g7f1g2e8g8b1c3c7c5d4d5e7e5g1f3d7d6e1g1b8d7d1c2d8e7e2e4a7a6
d2d4g8f6c2c4g7g6g2g3f8g7f1g2e8g8b1c3d7d6e2e3b8d7g1e2a7a6b2b3a8b8a2a4a6a5c1a3c7c6
d2d4g8f6c2c4g7g6g2g3f8g7f1g2e8g8b1c3d7d6e2e3b8d7g1e2a7a6b2b3a8b8a2a4e7e5c1a3b7b6
d2d4g8f6c2c4g7g6g2g3f8g7f1g2e8g8b1c3d7d6e2e3b8d7g1e2e7e5b2b3f8e8c1a3a8b8e1g1a7a6
d2d4g8f6c2c4g7g6g2g3f8g7f1g2e8g8b1c3d7d6e2e3b8d7g1e2e7e5b2b3f8e8c1a3h7h5h2h3a7a6
d2d4g8f6c2c4g7g6g2g3f8g7f1g2e8g8b1c3d7d6g1f3b8c6e1g1a7a6d4d5c6a5f3d2c7c5d1c2a8b8
d2d4g8f6c2c4g7g6g2g3f8g7f1g2e8g8b1c3d7d6g1f3b8c6e1g1e7e5d4d5c6e7c4c5f6d7c5d6c7d6
d2d4g8f6c2c4g7g6g2g3f8g7f1g2e8g8b1c3d7d6g1f3b8c6e1g1e7e5d4d5c6e7e2e4f6e8f3e1f7f5
d2d4g8f6c2c4g7g6g2g3f8g7f1g2e8g8b1c3d7d6g1f3b8c6e1g1e7e5d4e5c6e5f3e5d6e5d1d8f8d8
d2d4g8f6c2c4g7g6g2g3f8g7f1g2e8g8b1c3d7d6g1f3b8d7e1g1e7e5b2b3f8e8d1c2c7c6f1d1e5e4
d2d4g8f6c2c4g7g6g2g3f8g7f1g2e8g8b1c3d7d6g1f3b8d7e1g1e7e5e2e4c7c6c1e3f6g4e3g5d8b6
d2d4g8f6c2c4g7g6g2g3f8g7f1g2e8g8b1c3d7d6g1f3b8d7e1g1e7e5e2e4c7c6h2h3e5d4f3d4f8e8
d2d4g8f6c2c4g7g6g2g3f8g7f1g2e8g8b1c3d7d6g1f3b8d7e1g1e7e5e2e4e5d4f3d4d7c5h2h3f8e8
d2d4g8f6c2c4g7g6g2g3f8g7f1g2e8g8b1c3d7d6g1f3b8d7e1g1e7e5e2e4e5d4f3d4f8e8h2h3d7c5
d2d4g8f6c2c4g7g6g2g3f8g7f1g2e8g8b1c3d7d6g1f3b8d7e1g1e7e5e2e4f8e8d4d5a7a5f3e1d7c5
d2d4g8f6c2c4g7g6g2g3f8g7f1g2e8g8b1c3d7d6g1f3b8d7e1g1e7e5e2e4f8e8d4d5a7a6f3e1a8b8
d2d4g8f6c2c4g7g6g2g3f8g7f1g2e8g8b1c3d7d6g1f3b8d7e1g1e7e5e2e4f8e8h2h3e5d4f3d4d7c5
d2d4g8f6c2c4g7g6g2g3f8g7f1g2e8g8b1c3d7d6g1f3b8d7e1g1e7e5e2e4f8e8h2h3e5d4f3d4d7c5
d2d4g8f6c2c4g7g6g2g3f8g7f1g2e8g8b1c3d7d6g1f3b8d7e1g1e7e5e2e4f8e8h2h3e5d4f3d4d7c5
d2d4g8f6c2c4g7g6g2g3f8g7f1g2e8g8b1c3d7d6g1f3c7c5d4d5b8a6e1g1a6c7e2e4a7a6a2a4a8b8
d2d4g8f6c2c4g7g6g2g3f8g7f1g2e8g8b1c3d7d6g1f3c7c5d4d5b8a6e1g1a6c7f3d2a8b8a2a4e7e6
d2d4g8f6c2c4g7g6g2g3f8g7f1g2e8g8b1c3d7d6g1f3c7c5d4d5b8a6f3d2a6c7d1c2a8b8b2b3b7b5
d2d4g8f6c2c4g7g6g2g3f8g7f1g2e8g8e2e4d7d6g1e2c7c6e1g1e7e5b1c3b8d7f2f3f8e8c1e3d8c7
d2d4g8f6c2c4g7g6g2g3f8g7f1g2e8g8g1f3d7d6e1g1b8c6b1c3c8g4c1e3f6d7d1d2e7e5d4e5g4f3
d2d4g8f6c2c4g7g6g2g3f8g7f1g2e8g8g1f3d7d6e1g1b8c6b1c3c8g4h2h3g4f3g2f3f6d7f3g2c6d4
d2d4g8f6c2c4g7g6g2g3f8g7f1g2e8g8g1f3d7d6e1g1b8c6d4d5c6a5f3d2c7c5b1c3e7e5a2a3b7b6
d2d4g8f6c2c4g7g6g2g3f8g7f1g2e8g8g1f3d7d6e1g1b8d7b1c3e7e5e2e4c7c6h2h3d8b6d4d5c6d5
d2d4g8f6c2c4g7g6g2g3f8g7f1g2e8g8g1f3d7d6e1g1b8d7b1c3e7e5e2e4f8e8h2h3e5d4f3d4d7c5
d2d4g8f6c2c4g7g6g2g3f8g7f1g2e8g8g1f3d7d6e1g1b8d7d1c2e7e5f1d1f8e8b1c3c7c6d4e5d6e5
d2d4g8f6c2c4g7g6g2g3f8g7f1g2e8g8g1f3d7d6e1g1c7c5d4c5d6c5f3e5d8c7e5d3b8c6b1c3c8f5
d2d4g8f6g1f3b7b6c2c4e7e6g2g3c8a6b2b3a6b7f1g2f8b4c1d2a7a5e1g1e8g8b1c3d7d5d1c2b8a6
d2d4g8f6g1f3b7b6g2g3c8b7f1g2c7c5e1g1c5d4f3d4b7g2g1g2d7d5c2c4e7e6d1a4d8d7d4b5b8c6
d2d4g8f6g1f3b7b6g2g3c8b7f1g2e7e6c2c4f8b4b1c3d7d6e1g1b4c3b2c3b8c6f3d2d6d5c4d5e6d5
d2d4g8f6g1f3b7b6g2g3c8b7f1g2e7e6e1g1c7c5c2c3f8e7b2b3e8g8c1b2d7d5b1d2b8c6c3c4a8c8
d2d4g8f6g1f3c7c5c2c3e7e6g2g3d7d5f1g2b8c6e1g1f8e7d4c5e7c5c1g5e8g8b1d2c5e7g5f6e7f6
d2d4g8f6g1f3c7c5c2c3g7g6c1g5d8b6d1b3f6e4g5f4b8c6d4d5c6d8b1d2e4f6e2e4d7d6f1b5c8d7
d2d4g8f6g1f3c7c5c2c4c5d4f3d4e7e5d4c2d7d5c4d5d8d5d1d5f6d5e2e4d5b4c2b4f8b4c1d2b4d2
d2d4g8f6g1f3c7c5d4c5e7e6a2a3f8c5b2b4c5e7c1b2a7a5b4b5e8g8e2e3d7d6c2c4b8d7f1e2d7c5
d2d4g8f6g1f3c7c5d4d5d7d6b1c3e7e6d5e6c8e6e2e4f8e7f1b5e6d7a2a4e8g8e1g1b8c6h2h3c6b4
d2d4g8f6g1f3c7c5d4d5d7d6b1c3g7g6e2e4f8g7f1b5c8d7a2a4e8g8e1g1b8a6f1e1a6b4h2h3e7e6
d2d4g8f6g1f3c7c5d4d5e7e6b1c3e6d5c3d5f6d5d1d5d7d6e2e4f8e7f1c4e8g8d5h5c8e6c4e6f7e6
d2d4g8f6g1f3c7c5d4d5e7e6b1c3f6d5c3d5e6d5d1d5f8e7e2e4e8g8f1c4d7d6d5h5c8e6c4e6f7e6
d2d4g8f6g1f3c7c5d4d5e7e6c2c4e6d5c4d5d7d6b1c3g7g6e2e4f8g7f1e2e8g8e1g1f8e8f3d2b8d7
d2d4g8f6g1f3d7d5c2c4c7c6b1c3d5c4a2a4c8f5e2e3e7e6f1c4f8b4e1g1b8d7f3h4e8g8f2f3f5g6
d2d4g8f6g1f3d7d5c2c4c7c6c4d5c6d5c1f4b8c6b1c3c8f5e2e3e7e6f1b5f6d7e1g1f8e7a1c1e8g8
d2d4g8f6g1f3d7d5c2c4d5c4b1c3c7c6a2a4c8f5e2e3e7e6f1c4b8d7e1g1f8b4d1e2f5g6e3e4e8g8
d2d4g8f6g1f3d7d5c2c4e7e6b1c3c7c5c4d5f6d5e2e4d5c3b2c3c5d4c3d4b8c6f1c4b7b5c4e2f8b4
d2d4g8f6g1f3d7d5c2c4e7e6b1c3c7c5e2e3b8c6a2a3f6e4d1c2e4c3c2c3c5d4f3d4c6d4c3d4d5c4
d2d4g8f6g1f3d7d5c2c4e7e6b1c3f8e7c1g5b8d7e2e3e8g8a1c1b7b6c4d5e6d5d1a4c7c5a4c6a8b8
d2d4g8f6g1f3d7d5c2c4e7e6b1c3f8e7c1g5b8d7e2e3e8g8a1c1b7b6c4d5e6d5f1b5c8b7e1g1c7c6
d2d4g8f6g1f3d7d5c2c4e7e6b1c3f8e7c1g5e8g8e2e3b8d7d1c2c7c5c4d5f6d5g5e7d8e7c3d5e6d5
d2d4g8f6g1f3d7d5c2c4e7e6b1c3f8e7c1g5h7h6g5f6e7f6e2e3e8g8a1c1c7c6f1d3d5c4d3c4b8d7
d2d4g8f6g1f3d7d5c2c4e7e6b1c3f8e7c1g5h7h6g5h4e8g8e2e3b7b6c4d5f6d5h4e7d8e7a1c1c8b7
d2d4g8f6g1f3d7d5c2c4e7e6c4d5e6d5b1c3c7c6d1c2f8e7e2e4d5e4c3e4b8d7f3e5d7e5d4e5d8a5
d2d4g8f6g1f3d7d5c2c4e7e6g2g3d5c4d1a4b8d7f1g2a7a6a4c4b7b5c4c6a8b8c1f4c8b7c6c7f8b4
d2d4g8f6g1f3d7d5c2c4e7e6g2g3d5c4d1a4b8d7f1g2a7a6a4c4c7c5d4c5f8c5e1g1b7b5c4h4c8b7
d2d4g8f6g1f3d7d5c2c4e7e6g2g3d5c4d1a4b8d7f1g2a7a6b1c3a8b8a4c4b7b5c4d3c8b7e1g1c7c5
d2d4g8f6g1f3d7d5g2g3c7c6f1g2c8f5e1g1h7h6c2c4e7e6b1c3f8e7d1b3d8b6c4c5b6a6b3d1b8d7
d2d4g8f6g1f3d7d6c2c4c8g4d1b3d8c8h2h3g4h5g2g4h5g6f1g2c7c6b1c3e7e6d4d5f8e7c1e3f6d7
d2d4g8f6g1f3d7d6c2c4g7g6b1c3f8g7e2e4e8g8f1e2c7c5e1g1b8c6d4d5c6a5h2h3e7e5a2a3b7b6
d2d4g8f6g1f3d7d6g2g3b8d7f1g2e7e5c2c4f8e7b1c3e8g8e1g1c7c6d1c2d8c7b2b3f8e8c1b2e7f8
d2d4g8f6g1f3d7d6g2g3g7g6f1g2f8g7e1g1e8g8c2c4b8d7b1c3e7e5c1g5h7h6g5d2c7c6d1c1g8h7
d2d4g8f6g1f3e7e6c1g5c7c5e2e3b7b6b1d2c5d4e3d4c8b7f1d3f8e7e1g1e8g8f1e1d7d6a2a4b8c6
d2d4g8f6g1f3e7e6c1g5c7c5e2e3b7b6d4d5e6d5b1c3f8e7c3d5c8b7g5f6e7f6c2c3e8g8f1c4a7a6
d2d4g8f6g1f3e7e6c1g5c7c5e2e3f8e7b1d2c5d4e3d4b7b6c2c3c8b7f1d3d7d6e1g1b8d7f1e1e8g8
d2d4g8f6g1f3e7e6c1g5c7c5e2e3f8e7d4c5e7c5c2c4c5b4b1d2b7b6f1d3b8c6e1g1b4e7a1c1c8b7
d2d4g8f6g1f3e7e6c1g5c7c5e2e3h7h6g5f6d8f6b1d2c5d4e3d4b8c6c2c3d7d5f1d3f8d6d1e2e8g8
d2d4g8f6g1f3e7e6c1g5d7d5b1d2f8e7e2e3b8d7f1d3c7c5c2c3b7b6e1g1c8b7f3e5d7e5d4e5f6d7
d2d4g8f6g1f3e7e6c2c4b7b6b1c3c8b7a2a3d7d5c4d5f6d5e2e3f8e7f1b5c7c6b5d3b8d7e1g1e8g8
d2d4g8f6g1f3e7e6c2c4b7b6b1c3c8b7c1g5h7h6g5h4f8e7e2e3e8g8f1d3c7c5e1g1c5d4e3d4b7f3
d2d4g8f6g1f3e7e6c2c4b7b6b1c3c8b7c1g5h7h6g5h4f8e7e2e3e8g8f1d3c7c5e1g1c5d4e3d4d7d5
d2d4g8f6g1f3e7e6c2c4b7b6b1c3c8b7e2e3f8b4f1d3e8g8e1g1b4c3b2c3c7c5f1e1f6e4d1c2f7f5
d2d4g8f6g1f3e7e6c2c4b7b6b1c3f8b4c1d2c7c5a2a3b4c3d2c3c8b7e2e3e8g8f1d3d7d6e1g1b8d7
d2d4g8f6g1f3e7e6c2c4b7b6e2e3c8b7f1d3d7d5b2b3f8e7e1g1e8g8c1b2c7c5d1e2c5d4e3d4b8c6
d2d4g8f6g1f3e7e6c2c4b7b6g2g3c8a6b2b3f8b4c1d2b4e7f1g2c7c6f3e5d7d5d2c3f6d7e5d7b8d7
d2d4g8f6g1f3e7e6c2c4b7b6g2g3c8a6b2b3f8b4c1d2b4e7f1g2d7d5c4d5e6d5e1g1e8g8b1c3a6b7
d2d4g8f6g1f3e7e6c2c4b7b6g2g3c8a6d1b3b8c6b1d2f8b4d4d5b4d2c1d2c6a5b3a4f6e4d2a5b6a5
d2d4g8f6g1f3e7e6c2c4b7b6g2g3c8b7f1g2f8e7b1c3e8g8e1g1f6e4c1d2d7d5f3e5b8d7c4d5e6d5
d2d4g8f6g1f3e7e6c2c4b7b6g2g3c8b7f1g2f8e7b1c3e8g8e1g1f6e4c1d2f7f5d4d5e7f6d1c2f6c3
d2d4g8f6g1f3e7e6c2c4c7c5e2e3d7d5b1c3b8c6c4d5e6d5f1e2c5d4e3d4f8d6c1g5c8e6e1g1h7h6
d2d4g8f6g1f3e7e6c2c4d7d5b1c3b8d7c1g5f8e7e2e3e8g8a1c1c7c6a2a3f8e8f1d3d5c4d3c4f6d5
d2d4g8f6g1f3e7e6c2c4d7d5b1c3b8d7e2e3a7a6c4c5c7c6b2b4d8c7c1b2e6e5d4e5d7e5f3e5c7e5
d2d4g8f6g1f3e7e6c2c4d7d5b1c3c7c5c4d5f6d5e2e3b8c6f1d3f8e7e1g1e8g8a2a3c5d4e3d4e7f6
d2d4g8f6g1f3e7e6c2c4d7d5b1c3c7c5c4d5f6d5e2e3b8c6f1d3f8e7e1g1e8g8a2a3c5d4e3d4e7f6
d2d4g8f6g1f3e7e6c2c4d7d5b1c3c7c5c4d5f6d5e2e3b8c6f1d3f8e7e1g1e8g8a2a3c5d4e3d4e7f6
d2d4g8f6g1f3e7e6c2c4d7d5b1c3c7c5c4d5f6d5e2e4d5c3b2c3c5d4c3d4f8b4c1d2b4d2d1d2e8g8
d2d4g8f6g1f3e7e6c2c4d7d5b1c3c7c5c4d5f6d5e2e4d5c3b2c3c5d4c3d4f8b4c1d2b4d2d1d2e8g8
d2d4g8f6g1f3e7e6c2c4d7d5b1c3d5c4e2e4f8b4c1g5c7c5f1c4c5d4f3d4b4c3b2c3d8a5c4b5c8d7
d2d4g8f6g1f3e7e6c2c4d7d5b1c3f8e7c1g5e8g8e2e3b8d7f1d3d5c4d3c4c7c5e1g1a7a6a2a4c5d4
d2d4g8f6g1f3e7e6c2c4d7d5c1g5h7h6g5f6d8f6b1c3c7c6e2e3b8d7f1d3f6d8e1g1f8e7d1e2e8g8
d2d4g8f6g1f3e7e6c2c4f8b4b1d2b7b6a2a3b4d2c1d2h7h6g2g3c8b7f1g2e8g8e1g1d7d6b2b4b8d7
d2d4g8f6g1f3e7e6c2c4f8b4b1d2b7b6e2e3c8b7a2a3b4d2d1d2e8g8b2b3f6e4d2c2f7f5f1d3d7d6
d2d4g8f6g1f3e7e6c2c4f8b4b1d2e8g8a2a3b4d2c1d2b7b6d2g5c8b7e2e3d7d6f1d3b8d7e1g1h7h6
d2d4g8f6g1f3e7e6c2c4f8b4c1d2a7a5g2g3d7d5d1c2c7c5f1g2c5d4d2b4a5b4c4d5e8g8f3d4d8b6
d2d4g8f6g1f3e7e6e2e3b7b6f1d3c8b7e1g1d7d5b2b3f8d6c1b2e8g8c2c4c7c5c4d5e6d5b1c3b8d7
d2d4g8f6g1f3e7e6e2e3b7b6f1d3c8b7e1g1d7d5c2c4d5c4d3c4a7a6d1e2b8d7f1d1c7c5a2a4f8d6
d2d4g8f6g1f3e7e6e2e3c7c5f1d3b8c6e1g1f8e7b2b3b7b6a2a3c8b7c1b2a8c8b1d2e8g8d1e2f8e8
d2d4g8f6g1f3e7e6e2e3c7c5f1d3d7d5d4c5f8c5a2a3e8g8b2b4c5e7b1d2a7a5b4b5b8d7c1b2d7c5
d2d4g8f6g1f3e7e6g2g3b7b5f1g2c8b7e1g1c7c5c1g5f8e7c2c3b8a6e2e3a8b8b1d2e8g8a2a3f6e4
d2d4g8f6g1f3e7e6g2g3b7b6f1g2c8b7c2c4f8e7b1c3e8g8d1c2c7c5d4d5e6d5f3g5b8c6c3d5g7g6
d2d4g8f6g1f3e7e6g2g3b7b6f1g2c8b7c2c4f8e7b1c3e8g8d1d3d7d5c4d5f6d5c3d5e6d5e1g1b8d7
d2d4g8f6g1f3e7e6g2g3b7b6f1g2c8b7c2c4f8e7b1c3e8g8d4d5e7b4c1d2c7c6d5c6d7c6d1c2c6c5
d2d4g8f6g1f3e7e6g2g3b7b6f1g2c8b7c2c4f8e7b1c3f6e4c1d2d7d5c4d5e6d5d1a4b7c6a4b3e8g8
d2d4g8f6g1f3e7e6g2g3b7b6f1g2c8b7c2c4f8e7b1c3f6e4c1d2d7d5c4d5e6d5d1a4d8d7a4d7b8d7
d2d4g8f6g1f3e7e6g2g3b7b6f1g2c8b7c2c4f8e7e1g1e8g8b1c3f6e4c3e4b7e4f3e1e4g2e1g2d7d5
d2d4g8f6g1f3e7e6g2g3b7b6f1g2c8b7e1g1f8e7c2c4e8g8b1c3f6e4c1d2f7f5d4d5e7f6a1c1b8a6
d2d4g8f6g1f3e7e6g2g3b7b6f1g2c8b7e1g1f8e7c2c4e8g8b1c3f6e4c3e4b7e4f3e1d7d5c4d5e4g2
d2d4g8f6g1f3e7e6g2g3c7c5f1g2d8c7e1g1c5d4f3d4a7a6d4b3f8e7c1f4d7d6c2c4b8d7b1a3f6h5
d2d4g8f6g1f3g7g6b1c3d7d5c1f4f8g7e2e3c7c6f1e2b8d7f3e5a7a5h2h4h7h5d1d2f6e4c3e4d5e4
d2d4g8f6g1f3g7g6c1f4f8g7b1d2c7c5c2c3c5d4c3d4d7d5f4b8a8b8d1a4c8d7a4a7f6e4e2e3e4d2
d2d4g8f6g1f3g7g6c1f4f8g7b1d2d7d6h2h3e8g8e2e3c7c5f1e2b8c6f4h2b7b6e1g1c8b7c2c3d8d7
d2d4g8f6g1f3g7g6c1f4f8g7b1d2d7d6h2h3e8g8e2e3c7c5f1e2b8c6f4h2c5d4e3d4c8d7e1g1a8c8
d2d4g8f6g1f3g7g6c1f4f8g7e2e3d7d6h2h3e8g8f1e2b7b6e1g1c8b7c2c4f6e4d1c2b8d7b1c3e4c3
d2d4g8f6g1f3g7g6c1g5f8g7b1d2d7d5e2e3e8g8c2c3b8d7f1e2f8e8b2b4c7c6e1g1e7e5d2b3d8b6
d2d4g8f6g1f3g7g6c1g5f8g7c2c3d7d5b1d2e8g8e2e3c7c6f1e2c8g4e1g1b8d7b2b4a7a5b4b5a5a4
d2d4g8f6g1f3g7g6c2c4f8g7b1c3d7d5c1f4e8g8a1c1c7c5d4c5d5c4d1d8f8d8e2e4b8a6e4e5f6g4
d2d4g8f6g1f3g7g6c2c4f8g7b1c3d7d5d1b3d5c4b3c4e8g8e2e4a7a6c4a4b8d7e4e5f6g4h2h3g4h6
d2d4g8f6g1f3g7g6c2c4f8g7b1c3d7d5e2e3e8g8g2g3d5c4f3e5c8e6f1g2d8c8d1e2c7c6e5c4e6h3
d2d4g8f6g1f3g7g6c2c4f8g7b1c3d7d6c1g5h7h6g5h4g6g5h4g3f6h5e2e3e7e6f1d3d8e7a1c1e8g8
d2d4g8f6g1f3g7g6c2c4f8g7b1c3e8g8e2e4d7d6f1e2e7e5c1e3c7c6e1g1e5d4e3d4d8e7f3d2f8e8
d2d4g8f6g1f3g7g6c2c4f8g7b1c3e8g8e2e4d7d6f1e2e7e5e1g1b8c6d4d5c6e7b2b4f6h5f1e1h5f4
d2d4g8f6g1f3g7g6c2c4f8g7b1c3e8g8e2e4d7d6f1e2e7e5e1g1e5d4f3d4b8d7c1g5d7c5f2f3h7h6
d2d4g8f6g1f3g7g6c2c4f8g7b1c3e8g8e2e4d7d6f1e2e7e5e1g1e5d4f3d4f8e8f2f3c7c6g1h1a7a6
d2d4g8f6g1f3g7g6c2c4f8g7g2g3c7c6f1g2d7d5c4d5c6d5b1c3e8g8f3e5e7e6e1g1f6d7e5f3b8c6
d2d4g8f6g1f3g7g6c2c4f8g7g2g3c7c6f1g2d7d5c4d5c6d5e1g1e8g8b1c3f6e4c3e4d5e4f3e5f7f6
d2d4g8f6g1f3g7g6c2c4f8g7g2g3d7d5c4d5f6d5f1g2d5b6e2e4e8g8e1g1c8g4d4d5d8d7b1c3c7c6
d2d4g8f6g1f3g7g6c2c4f8g7g2g3d7d5f1g2d5c4e1g1c7c6b1c3e8g8h2h3b7b5f3e5a7a6e2e4c8b7
d2d4g8f6g1f3g7g6c2c4f8g7g2g3e8g8f1g2d7d5c4d5f6d5e1g1b8c6e2e4d5b6d4d5c6a5d1e1a5c4
d2d4g8f6g1f3g7g6c2c4f8g7g2g3e8g8f1g2d7d5c4d5f6d5e1g1d5b6b1c3b8c6d4d5c6a5c1f4c7c6
d2d4g8f6g1f3g7g6c2c4f8g7g2g3e8g8f1g2d7d5c4d5f6d5e1g1d5b6b1c3b8c6e2e3e7e5d4d5c6a5
d2d4g8f6g1f3g7g6c2c4f8g7g2g3e8g8f1g2d7d6e1g1b8c6b1c3a7a6h2h3e7e5d4d5c6e7e2e4b7b5
d2d4g8f6g1f3g7g6c2c4f8g7g2g3e8g8f1g2d7d6e1g1b8d7b1c3e7e5e2e4a7a6a1b1b7b5c4b5a6b5
d2d4g8f6g1f3g7g6c2c4f8g7g2g3e8g8f1g2d7d6e1g1b8d7b1c3e7e5e2e4a7a6f1e1e5d4f3d4f6g4
d2d4g8f6g1f3g7g6c2c4f8g7g2g3e8g8f1g2d7d6e1g1b8d7d1c2e7e5f1d1f8e8b1c3e5d4f3d4c7c6
d2d4g8f6g1f3g7g6g2g3d7d5f1g2e7e6c2c4f8g7c1g5c7c5e1g1d8b6b1c3c5d4f3d4f6e4c3e4d5e4
d2d4g8f6g1f3g7g6g2g3d7d5f1g2f8g7e1g1c7c6b1d2e8g8c2c4f6e4e2e3e4d2f3d2d5c4d2c4c8e6
d2d4g8f6g1f3g7g6g2g3d7d5f1g2f8g7e1g1e8g8c1f4c7c6b1d2d8b6d1c1c6c5d4c5b6c5d2b3c5b4
d2d4g8f6g1f3g7g6g2g3f8g7c2c4d7d5f1g2d5c4e1g1c7c6b1c3e8g8h2h3b8a6e2e4b7b5d1e2c8b7
d2d4g8f6g1f3g7g6g2g3f8g7f1g2e8g8e1g1c7c6c2c4d7d6b1c3d8b6b2b3e7e5d4e5d6e5d1c2f8e8
d2d4g8f6g1f3g7g6g2g3f8g7f1g2e8g8e1g1d7d5c2c4d5c4b1a3b8c6a3c4c8e6b2b3d8c8f1e1f8d8
d2d4g8f6g1f3g7g6g2g3f8g7f1g2e8g8e1g1d7d6b1d2b8c6c2c3e7e5d4e5d6e5d2b3d8e7c1e3f8d8
d2d4g8f6g1f3g7g6g2g3f8g7f1g2e8g8e1g1d7d6b2b3e7e5d4e5d6e5c1b2e5e4d1d8f8d8f3g5c8f5
d2d4g8f6g1f3g7g6g2g3f8g7f1g2e8g8e1g1d7d6b2b3e7e5d4e5f6g4c1b2b8c6c2c4f8e8b1c3g4e5
d2d4g8f6g1f3g7g6g2g3f8g7f1g2e8g8e1g1d7d6c2c4b8c6b1c3a7a6f1e1c8d7e2e4d7g4c1e3f6d7
d2d4g8f6g1f3g7g6g2g3f8g7f1g2e8g8e1g1d7d6c2c4b8c6b1c3a8b8c1d2c8g4d4d5g4f3e2f3c6e5
d2d4g8f6g1f3g7g6g2g3f8g7f1g2e8g8e1g1d7d6f1e1b8d7e2e4e7e5c2c3f8e8b1d2b7b6d1c2c8b7
e2e3e7e5b1c3d7d5d2d4e5d4d1d4g8f6e3e4b8c6f1b5c8d7b5c6d7c6e4e5f6e4c3e4d5e4g1e2f8e7
e2e3e7e5d2d4e5d4e3d4d7d5b1c3g8f6c1g5f8e7f1d3e8g8g1e2b8c6e1g1f6e8g5e7c6e7d1d2c7c6
e2e4c7c5b1c3b8c6f2f4e7e6g1f3d7d5f1b5c8d7e4d5c6d4b5d7d8d7f3e5d7d6d5e6d6e6e1g1e8c8
e2e4c7c5b1c3b8c6f2f4e7e6g1f3d7d5f1b5g8e7e4d5e6d5f3e5a7a6b5c6e7c6e1g1f8e7d1f3c8e6
e2e4c7c5b1c3b8c6f2f4e7e6g1f3d7d5f1b5g8e7e4d5e7d5f3e5c8d7b5c6d7c6e5c6b7c6e1g1f8e7
e2e4c7c5b1c3b8c6f2f4g7g6g1f3f8g7f1b5c6d4e1g1a7a6b5d3d7d6f3d4c5d4c3e2g8f6g1h1f6d7
e2e4c7c5b1c3b8c6g1e2d7d6d2d4c5d4e2d4e7e6c1e3g8f6d1d2f8e7f2f3a7a6e1c1e8g8g2g4c6d4
e2e4c7c5b1c3b8c6g1e2e7e5c3d5g8e7e2c3e7d5c3d5f8e7g2g3d7d6f1g2h7h5h2h4c8e6d2d3e6d5
e2e4c7c5b1c3b8c6g1e2e7e6g2g3d7d5e4d5e6d5f1g2d5d4c3d5g8f6e2f4f6d5f4d5f8d6e1g1e8g8
e2e4c7c5b1c3b8c6g1f3g7g6f1b5f8g7e1g1d7d6d2d3c8d7a2a4g8f6h2h3e8g8c1e3e7e5f3d2d7e6
e2e4c7c5b1c3b8c6g2g3g7g6f1g2f8g7d2d3b7b6g1e2d7d6e1g1c8b7f2f4f7f5g3g4f5g4f4f5d8d7
e2e4c7c5b1c3b8c6g2g3g7g6f1g2f8g7d2d3b7b6g1h3c8b7e1g1d7d6f2f4h7h6f4f5g7c3b2c3g6g5
e2e4c7c5b1c3b8c6g2g3g7g6f1g2f8g7d2d3d7d6c1e3a8b8d1d2b7b5g1f3b5b4c3d1c6d4f3h4e7e5
e2e4c7c5b1c3b8c6g2g3g7g6f1g2f8g7d2d3d7d6f2f4e7e5g1f3g8e7e1g1e8g8c1e3c6d4d1d2e5f4
e2e4c7c5b1c3b8c6g2g3g7g6f1g2f8g7d2d3d7d6f2f4e7e5g1h3e5f4c1f4g8e7e1g1h7h6a1b1e8g8
e2e4c7c5b1c3b8c6g2g3g7g6f1g2f8g7d2d3d7d6g1e2c8d7c1e3c6d4h2h3d8c8d1d2a8b8g3g4b7b5
e2e4c7c5b1c3b8c6g2g3g7g6f1g2f8g7d2d3d7d6g1e2e7e5c3d5g8e7c2c3e7d5e4d5c6e7e1g1e8g8
e2e4c7c5b1c3b8c6g2g3g7g6f1g2f8g7d2d3d7d6g1h3g8f6e1g1c8g4f2f3g4h3g2h3e8g8c1e3f6e8
e2e4c7c5b1c3b8c6g2g3g7g6f1g2f8g7d2d3e7e6c1e3d7d6f2f4g8e7g1f3c6d4e1g1c8d7d1d2d8a5
e2e4c7c5b1c3b8c6g2g3g7g6f1g2f8g7d2d3e7e6c1e3d8a5d1d2d7d6f2f4g8e7g1f3c6d4e1g1f7f5
e2e4c7c5b1c3b8c6g2g3g7g6f1g2f8g7d2d3e7e6c1e3d8a5g1e2c6d4e1g1g8e7e3d2d7d6e2d4c5d4
e2e4c7c5b1c3b8c6g2g3g7g6f1g2f8g7d2d3e7e6c1e3g8e7e3c5d7d6c5e3a7a6g1e2c8d7d1d2e8g8
e2e4c7c5b1c3b8c6g2g3g7g6f1g2f8g7d2d3g8f6g1e2e8g8e1g1d7d6a1b1a8b8a2a3b7b5b2b4c5b4
e2e4c7c5b1c3d7d6f2f4b8c6g1f3g7g6f1c4f8g7e1g1e7e6d2d3g8e7d1e1c6d4f3d4c5d4c3e2e8g8
e2e4c7c5b1c3d7d6f2f4g7g6d2d4c5d4d1d4g8f6e4e5b8c6f1b5f6d7b5c6b7c6e5e6d7f6e6f7e8f7
e2e4c7c5b1c3d7d6f2f4g7g6g1f3f8g7f1c4b8c6e1g1e7e6f4f5e6f5d2d3g8e7a2a3h7h6d1e1c8e6
e2e4c7c5b1c3d7d6g1e2g8f6g2g3b8c6f1g2g7g6d2d3f8g7h2h3a8b8c1g5e8g8d1d2b7b5e1g1b5b4
e2e4c7c5b1c3d7d6g1f3g8f6g2g3b8c6f1g2g7g6d2d4c5d4f3d4c6d4d1d4f8g7e1g1e8g8d4b4a7a5
e2e4c7c5b1c3d7d6g2g3b8c6f1g2g7g6d2d3f8g7c1e3a8b8d1d2b7b5g1e2c6d4e1g1e7e6c3d1g8e7
e2e4c7c5b1c3d7d6g2g3b8c6f1g2g7g6d2d3f8g7c1e3a8b8d1d2b7b5g1e2c6d4e1g1e7e6c3d1g8e7
e2e4c7c5b1c3d7d6g2g3b8c6f1g2g7g6d2d3f8g7f2f4e7e6g1f3g8e7e1g1e8g8a1b1b7b6c1d2c8b7
e2e4c7c5b1c3d7d6g2g3b8c6f1g2g7g6d2d3f8g7f2f4e7e6g1f3g8e7e1g1e8g8a2a3c8d7a1b1a8c8
e2e4c7c5b1c3d7d6g2g3b8c6f1g2g7g6d2d3f8g7f2f4g8f6g1f3e8g8e1g1a8b8f3h4c6d4f4f5b7b5
e2e4c7c5b1c3d7d6g2g3b8c6f1g2g7g6d2d3f8g7f2f4g8f6g1f3e8g8e1g1a8b8h2h3b7b5a2a3a7a5
e2e4c7c5b1c3d7d6g2g3b8c6f1g2g7g6d2d3f8g7f2f4g8f6g1f3e8g8e1g1a8b8h2h3b7b5a2a3a7a5
e2e4c7c5b1c3d7d6g2g3b8c6f1g2g7g6d2d3f8g7f2f4g8f6g1f3e8g8e1g1a8b8h2h3b7b5a2a3a7a5
e2e4c7c5b1c3d7d6g2g3b8c6f1g2g7g6d2d3f8g7g1h3e7e6e1g1g8e7c1e3e8g8d1d2c6d4g1h1a8b8
e2e4c7c5b1c3d7d6g2g3g7g6f1g2f8g7d2d3b8c6c1e3g8f6h2h3e8g8g1e2c8d7e1g1a7a6g3g4a8b8
e2e4c7c5b1c3d7d6g2g3g7g6f1g2f8g7d2d3b8c6f2f4e7e6g1f3g8e7e1g1e8g8c1d2a8b8a1b1b7b5
e2e4c7c5b1c3d7d6g2g3g7g6f1g2f8g7d2d3b8c6f2f4e7e6g1f3g8e7e1g1e8g8c1d2a8b8a1b1b7b5
e2e4c7c5b1c3d7d6g2g3g7g6f1g2f8g7d2d3b8c6g1h3e7e6e1g1g8e7c1e3e8g8d1d2e6e5f2f4f7f5
e2e4c7c5b1c3e7e6g1e2b8c6d2d4c5d4e2d4d7d6g2g3g8f6f1g2c8d7e1g1f8e7c1e3e8g8d1e2a7a6
e2e4c7c5b1c3e7e6g1e2b8c6d2d4c5d4e2d4d8c7g2g3a7a6f1g2d7d6e1g1c8d7a2a4g8f6d4c6d7c6
e2e4c7c5b1c3e7e6g1e2b8c6g2g3d7d5e4d5e6d5d2d3g8f6f1g2f8e7c1g5d5d4g5f6e7f6c3e4f6e7
e2e4c7c5b1c3e7e6g1f3a7a6d2d4c5d4f3d4d7d6f1d3g8f6e1g1f8e7f2f4b8c6d4c6b7c6d1e2f6d7
e2e4c7c5b1c3e7e6g1f3a7a6d2d4c5d4f3d4d7d6g2g3b7b6f1g2c8b7e1g1f8e7f2f4d8c7d1e2g8f6
e2e4c7c5b1c3e7e6g1f3a7a6d2d4c5d4f3d4d7d6g2g3b8c6f1g2c8d7e1g1g8f6a2a4f8e7d4c6d7c6
e2e4c7c5b1c3e7e6g1f3a7a6g2g3b7b5f1g2c8b7d2d4b5b4c3a4c5d4f3d4g8f6c1g5d8a5g5f6g7f6
e2e4c7c5b1c3e7e6g1f3a7a6g2g3b7b5f1g2c8b7d2d4g8f6c1g5c5d4f3d4h7h6g5f6d8f6e1g1b8c6
e2e4c7c5b1c3e7e6g1f3b8c6g2g3d7d5f1g2d5d4c3e2g7g6d2d3f8g7e1g1g8e7f3h4e6e5f2f4d8d6
e2e4c7c5b1c3e7e6g1f3d7d6d2d4c5d4f3d4g8f6f1e2a7a6e1g1d8c7c1e3b7b5a2a3c8b7f2f3b8d7
e2e4c7c5b1c3e7e6g1f3d7d6d2d4c5d4f3d4g8f6g2g3f8e7f1g2e8g8e1g1a7a6a2a4d8c7h2h3b8c6
e2e4c7c5b1c3e7e6g2g3d7d5e4d5e6d5f1g2g8f6g1e2d5d4c3e4f6e4g2e4b8d7d2d3d7f6e4g2f8d6
e2e4c7c5b1c3g7g6g2g3f8g7d2d3b8c6f1g2a8b8f2f4d7d6g1f3e7e6e1g1g8e7e4e5d6e5f4e5c6e5
e2e4c7c5c2c3d7d5e4d5d8d5d2d4e7e6g1f3b8c6f1e2g8f6e1g1f8e7c1e3c5d4f3d4c6d4e3d4e8g8
e2e4c7c5c2c3d7d5e4d5d8d5d2d4e7e6g1f3g8f6c1e3c5d4c3d4f8e7b1c3d5d6f1d3b8c6a2a3e8g8
e2e4c7c5c2c3d7d5e4d5d8d5d2d4g8f6g1f3b8c6c1e3c5d4c3d4e7e6b1c3d5d6a2a3f8e7f1d3e8g8
e2e4c7c5c2c3d7d5e4d5d8d5d2d4g8f6g1f3c8g4d4c5d5c5b1a3a7a6c1e3c5c7h2h3g4h5d1a4b8d7
e2e4c7c5c2c3d7d5e4d5d8d5d2d4g8f6g1f3c8g4f1e2e7e6e1g1b8c6c1e3c5d4c3d4f8b4a2a3b4a5
e2e4c7c5c2c3d7d5e4d5d8d5d2d4g8f6g1f3c8g4f1e2e7e6h2h3g4h5e1g1b8c6c1e3c5d4c3d4f8b4
e2e4c7c5c2c3d7d6d2d4g8f6f1d3c5d4c3d4g7g6b1c3f8g7h2h3e8g8g1f3e7e5d4e5d6e5e1g1b8c6
e2e4c7c5c2c3e7e6d2d4d7d5e4d5e6d5c1e3c5c4b2b3c4b3a2b3f8d6f1d3b8c6d1f3g8f6h2h3h7h6
e2e4c7c5c2c3g8f6e4e5f6d5d2d4c5d4g1f3b8c6c3d4d7d6f1c4d5b6c4b5d6e5f3e5c8d7e5d7d8d7
e2e4c7c5c2c3g8f6e4e5f6d5d2d4c5d4g1f3e7e6c3d4d7d6a2a3c8d7f1d3d7c6e1g1b8d7b2b4a7a6
e2e4c7c5c2c3g8f6e4e5f6d5g1f3b8c6f1c4d5b6c4b3c5c4b3c2d8c7d1e2g7g5e5e6d7e6f3g5c7e5
e2e4c7c5c2c3g8f6e4e5f6d5g1f3b8c6f1c4d5b6c4b3c5c4b3c2g7g6b1a3d7d6d1e2d6d5h2h3f8g7
e2e4c7c5c2c3g8f6e4e5f6d5g1f3b8c6f1c4d5b6c4e2d7d6e5d6e7e6d2d4f8d6d4c5d6c5d1d8c6d8
e2e4c7c5c2c3g8f6e4e5f6d5g1f3b8c6f1c4d5b6c4e2d7d6e5d6e7e6d2d4f8d6e1g1e8g8e2d3g7g6
e2e4c7c5c2c3g8f6e4e5f6d5g1f3e7e6d2d4c5d4c3d4b7b6a2a3f8e7b1d2e8g8d2e4f7f5e5f6d5f6
e2e4c7c5c2c3g8f6e4e5f6d5g2g3b8c6f1g2d8c7f2f4e7e6b1a3f8e7g1e2e8g8e1g1a7a6d2d3b7b6
e2e4c7c5d2d3b8c6g1f3g7g6g2g3f8g7f1g2d7d6e1g1g8f6b1d2e8g8a2a4c8d7d2c4d8c8f1e1f6g4
e2e4c7c5g1e2d7d6g2g3g7g6f1g2f8g7c2c3g8f6d2d4e8g8e1g1d8c7b1a3b8c6h2h3f8d8c1e3e7e5
e2e4c7c5g1e2d7d6g2g3g7g6f1g2f8g7e1g1b8c6c2c3e7e5d2d3g8e7a2a3e8g8b2b4b7b6f2f4e5f4
e2e4c7c5g1e2g8f6b1c3d7d6g2g3b8c6f1g2g7g6d2d3f8g7c1e3e8g8h2h3f6e8d1d2c6d4c3d1a8b8
e2e4c7c5g1e2g8f6b1c3d7d6g2g3b8c6f1g2g7g6d2d4c5d4e2d4c6d4d1d4f8g7e1g1e8g8d4d3c8e6
e2e4c7c5g1e2g8f6b1c3d7d6g2g3b8c6f1g2g7g6e1g1f8g7d2d3e8g8h2h3a8b8f2f4c8d7c1e3b7b5
e2e4c7c5g1e2g8f6b1c3d7d6g2g3g7g6f1g2b8c6e1g1f8g7d2d4c5d4e2d4c8g4d4e2d8c8f2f3g4h3
e2e4c7c5g1e2g8f6b1c3e7e6g2g3b8c6f1g2f8e7e1g1d7d6d2d3a7a6a2a3d8c7f2f4b7b5g1h1e8g8
e2e4c7c5g1f3a7a6b1c3e7e6d2d4c5d4f3d4b7b5f1d3d8b6d4b3b6c7e1g1c8b7d1e2d7d6a2a4b5b4
e2e4c7c5g1f3a7a6d2d4c5d4f3d4g8f6b1c3e7e5d4f3f8b4f3e5e8g8f1d3d7d5e1g1b4c3b2c3d5e4
e2e4c7c5g1f3b8c6b1c3e7e5f1c4d7d6d2d3f8e7f3d2e7g5d2f1g5c1a1c1g8e7f1e3e8g8a2a3g8h8
e2e4c7c5g1f3b8c6b1c3g7g6d2d4c5d4f3d4f8g7c1e3g8f6f1e2e8g8d1d2d7d5e4d5f6d5c3d5d8d5
e2e4c7c5g1f3b8c6b1c3g7g6g2g3f8g7f1g2g8f6d2d3e8g8f3h4a8b8f2f4d7d6e1g1c8d7f4f5b7b5
e2e4c7c5g1f3b8c6c2c3d7d5e4d5d8d5d2d4g8f6f1e2e7e6e1g1f8e7b1a3e8g8a3b5d5d8d4c5e7c5
e2e4c7c5g1f3b8c6c2c3g8f6e4e5f6d5f1c4d5b6c4b3d7d5e5d6e7e6d2d4c5d4c3d4f8d6e1g1c6e7
e2e4c7c5g1f3b8c6d2d4c5d4c2c3d4d3c3c4d7d6f1d3g8f6e1g1e7e6b1c3f8e7c1f4e6e5f4g5c8g4
e2e4c7c5g1f3b8c6d2d4c5d4f3d4d8b6d4b3e7e6f1d3g8f6e1g1f8e7c2c4c6e5b1c3d7d6c1e3b6c7
e2e4c7c5g1f3b8c6d2d4c5d4f3d4d8c7b1c3e7e6c1e3a7a6f1d3g8f6e1g1c6e5h2h3f8c5d1e2d7d6
e2e4c7c5g1f3b8c6d2d4c5d4f3d4d8c7b1c3e7e6c1e3a7a6f1d3g8f6e1g1h7h5h2h3b7b5d4c6c7c6
e2e4c7c5g1f3b8c6d2d4c5d4f3d4d8c7b1c3e7e6f1e2a7a6e1g1g8f6c1e3f8e7f2f4d7d6a2a4e8g8
e2e4c7c5g1f3b8c6d2d4c5d4f3d4d8c7b1c3e7e6f1e2a7a6e1g1g8f6c1e3f8e7g1h1e8g8f2f4d7d6
e2e4c7c5g1f3b8c6d2d4c5d4f3d4d8c7b1c3e7e6f1e2a7a6f2f4c6d4d1d4b7b5c1e3c8b7e1g1a8c8
e2e4c7c5g1f3b8c6d2d4c5d4f3d4d8c7b1c3e7e6g2g3a7a6f1g2g8f6e1g1c6d4d1d4f8c5c1f4d7d6
e2e4c7c5g1f3b8c6d2d4c5d4f3d4e7e5d4b5a7a6b5d6f8d6d1d6d8f6d6d1f6g6b1c3g8e7h2h4h7h5
e2e4c7c5g1f3b8c6d2d4c5d4f3d4e7e5d4b5d7d6c2c4c8e6b1c3a7a6b5a3a8c8f1d3f8e7e1g1e7g5
e2e4c7c5g1f3b8c6d2d4c5d4f3d4e7e5d4b5d7d6c2c4f8e7b1c3a7a6b5a3c8e6f1d3e7g5a3c2g5c1
e2e4c7c5g1f3b8c6d2d4c5d4f3d4e7e6b1c3d7d6c1e3g8f6f1c4a7a6c4b3d8c7f2f4f8e7d1f3e8g8
e2e4c7c5g1f3b8c6d2d4c5d4f3d4e7e6b1c3d7d6c1e3g8f6f2f4f8e7d1f3e8g8e1c1d8c7d4b5c7b8
e2e4c7c5g1f3b8c6d2d4c5d4f3d4e7e6b1c3d7d6g2g3c8d7f1g2c6d4d1d4d7c6e1g1g8f6f1d1f8e7
e2e4c7c5g1f3b8c6d2d4c5d4f3d4e7e6b1c3d8c7c1e3a7a6a2a3g8f6f2f4d7d6f1d3c6d4e3d4e6e5
e2e4c7c5g1f3b8c6d2d4c5d4f3d4e7e6b1c3d8c7c1e3a7a6f1d3b7b5d4c6c7c6e1g1c8b7a2a3g8f6
e2e4c7c5g1f3b8c6d2d4c5d4f3d4e7e6b1c3d8c7c1e3a7a6f1d3g8f6e1g1b7b5d1e2c8b7a1d1c6e5
e2e4c7c5g1f3b8c6d2d4c5d4f3d4e7e6b1c3d8c7c1e3a7a6f1e2c6d4d1d4b7b5e1g1c8b7a1d1g8f6
e2e4c7c5g1f3b8c6d2d4c5d4f3d4e7e6b1c3d8c7c1e3a7a6f1e2g8f6a2a3f8e7e1g1e8g8f2f4d7d6
e2e4c7c5g1f3b8c6d2d4c5d4f3d4e7e6b1c3d8c7f1e2g8f6e1g1a7a6c1e3f8b4d4c6b7c6c3a4e8g8
e2e4c7c5g1f3b8c6d2d4c5d4f3d4e7e6b1c3d8c7g2g3a7a6f1g2g8f6e1g1f8e7b2b3e8g8c1b2c6d4
e2e4c7c5g1f3b8c6d2d4c5d4f3d4e7e6d4b5d7d6c1f4e6e5f4e3g8f6e3g5c8e6b1c3a7a6g5f6g7f6
e2e4c7c5g1f3b8c6d2d4c5d4f3d4e7e6d4b5d7d6c1f4e6e5f4e3g8f6e3g5d8a5d1d2f6e4d2a5c6a5
e2e4c7c5g1f3b8c6d2d4c5d4f3d4e7e6d4b5d7d6c2c4g8f6b5c3f8e7g2g3e8g8f1g2a7a6e1g1a8b8
e2e4c7c5g1f3b8c6d2d4c5d4f3d4g7g6b1c3f8g7c1e3g8f6f1c4c6a5c4e2e8g8e1g1d7d6f2f4c8d7
e2e4c7c5g1f3b8c6d2d4c5d4f3d4g7g6b1c3f8g7c1e3g8f6f1c4d7d6f2f3c6a5c4b3a5b3a2b3e8g8
e2e4c7c5g1f3b8c6d2d4c5d4f3d4g7g6b1c3f8g7c1e3g8f6f1c4d8a5e1g1e8g8c4b3d7d6h2h3c8d7
e2e4c7c5g1f3b8c6d2d4c5d4f3d4g7g6b1c3f8g7c1e3g8f6f1c4e8g8c4b3d8a5f2f3d7d5e4d5c6b4
e2e4c7c5g1f3b8c6d2d4c5d4f3d4g7g6c2c4f8g7c1e3g8f6b1c3e8g8f1e2b7b6e1g1c8b7f2f3f6h5
e2e4c7c5g1f3b8c6d2d4c5d4f3d4g7g6c2c4f8g7c1e3g8f6b1c3f6g4d1g4c6d4g4d1d4e6d1d2d7d6
e2e4c7c5g1f3b8c6d2d4c5d4f3d4g7g6c2c4g8f6b1c3c6d4d1d4d7d6c1e3f8g7f2f3e8g8d4d2c8e6
e2e4c7c5g1f3b8c6d2d4c5d4f3d4g7g6c2c4g8f6b1c3c6d4d1d4d7d6c4c5f8g7f1b5c8d7b5d7d8d7
e2e4c7c5g1f3b8c6d2d4c5d4f3d4g7g6c2c4g8f6b1c3c6d4d1d4d7d6f1e2f8g7c1e3e8g8d4d2c8e6
e2e4c7c5g1f3b8c6d2d4c5d4f3d4g8f6b1c3d7d6c1e3f6g4f1b5g4e3f2e3c8d7b5c6b7c6e1g1e7e6
e2e4c7c5g1f3b8c6d2d4c5d4f3d4g8f6b1c3d7d6c1g5e7e6d1d2a7a6e1c1c8d7f2f4b7b5d4f3b5b4
e2e4c7c5g1f3b8c6d2d4c5d4f3d4g8f6b1c3d7d6c1g5e7e6d1d2a7a6e1c1c8d7f2f4b7b5g5f6g7f6
e2e4c7c5g1f3b8c6d2d4c5d4f3d4g8f6b1c3d7d6c1g5e7e6d1d2a7a6e1c1c8d7f2f4b7b5g5f6g7f6
e2e4c7c5g1f3b8c6d2d4c5d4f3d4g8f6b1c3d7d6c1g5e7e6d1d2a7a6e1c1c8d7f2f4f8e7d4f3b7b5
e2e4c7c5g1f3b8c6d2d4c5d4f3d4g8f6b1c3d7d6c1g5e7e6d1d2a7a6e1c1c8d7f2f4f8e7f1e2e8g8
e2e4c7c5g1f3b8c6d2d4c5d4f3d4g8f6b1c3d7d6c1g5e7e6d1d2a7a6e1c1c8d7f2f4h7h6g5h4f6e4
e2e4c7c5g1f3b8c6d2d4c5d4f3d4g8f6b1c3d7d6c1g5e7e6d1d2a7a6e1c1c8d7h2h3b7b5a2a3f8e7
e2e4c7c5g1f3b8c6d2d4c5d4f3d4g8f6b1c3d7d6c1g5e7e6d1d2a7a6e1c1h7h6g5e3c8d7f2f3b7b5
e2e4c7c5g1f3b8c6d2d4c5d4f3d4g8f6b1c3d7d6c1g5e7e6d1d2a7a6e1c1h7h6g5e3c8d7f2f4a8c8
e2e4c7c5g1f3b8c6d2d4c5d4f3d4g8f6b1c3d7d6c1g5e7e6d1d2a7a6e1c1h7h6g5e3d8c7f2f3a8b8
e2e4c7c5g1f3b8c6d2d4c5d4f3d4g8f6b1c3d7d6c1g5e7e6d1d2a7a6e1c1h7h6g5e3f6g4d4c6b7c6
e2e4c7c5g1f3b8c6d2d4c5d4f3d4g8f6b1c3d7d6c1g5e7e6d1d2a7a6e1c1h7h6g5e3f6g4d4c6b7c6
e2e4c7c5g1f3b8c6d2d4c5d4f3d4g8f6b1c3d7d6c1g5e7e6d1d2a7a6e1c1h7h6g5e3f8e7f2f4c6d4
e2e4c7c5g1f3b8c6d2d4c5d4f3d4g8f6b1c3d7d6c1g5e7e6d1d2a7a6e1c1h7h6g5f4c8d7d4c6d7c6
e2e4c7c5g1f3b8c6d2d4c5d4f3d4g8f6b1c3d7d6c1g5e7e6d1d2a7a6f1e2c8d7a1d1d8c7e1g1f8e7
e2e4c7c5g1f3b8c6d2d4c5d4f3d4g8f6b1c3d7d6c1g5e7e6d1d2f8e7e1c1c6d4d2d4e8g8f2f4h7h6
e2e4c7c5g1f3b8c6d2d4c5d4f3d4g8f6b1c3d7d6c1g5e7e6d1d2f8e7e1c1e8g8d4b3a7a6g5f6g7f6
e2e4c7c5g1f3b8c6d2d4c5d4f3d4g8f6b1c3d7d6c1g5e7e6d1d2f8e7e1c1e8g8f2f4c6d4d2d4d8a5
e2e4c7c5g1f3b8c6d2d4c5d4f3d4g8f6b1c3d7d6c1g5e7e6d1d2f8e7e1c1e8g8f2f4c6d4d2d4h7h6
e2e4c7c5g1f3b8c6d2d4c5d4f3d4g8f6b1c3d7d6c1g5e7e6d1d2f8e7e1c1e8g8f2f4e6e5d4c6b7c6
e2e4c7c5g1f3b8c6d2d4c5d4f3d4g8f6b1c3d7d6c1g5e7e6d1d2f8e7e1c1e8g8f2f4h7h6g5h4e6e5
e2e4c7c5g1f3b8c6d2d4c5d4f3d4g8f6b1c3d7d6c1g5e7e6d1d2f8e7e1c1e8g8f2f4h7h6g5h4f6e4
e2e4c7c5g1f3b8c6d2d4c5d4f3d4g8f6b1c3d7d6c1g5e7e6d1d2h7h6g5f6g7f6e1c1a7a6f1e2h6h5
e2e4c7c5g1f3b8c6d2d4c5d4f3d4g8f6b1c3d7d6c1g5e7e6d1d2h7h6g5f6g7f6e1c1a7a6f2f4c8d7
e2e4c7c5g1f3b8c6d2d4c5d4f3d4g8f6b1c3d7d6c1g5e7e6d1d3a7a6a1d1c8d7f1e2f8e7e1g1e8g8
e2e4c7c5g1f3b8c6d2d4c5d4f3d4g8f6b1c3d7d6c1g5e7e6f1e2f8e7e1g1e8g8d1d3h7h6g5c1g8h8
e2e4c7c5g1f3b8c6d2d4c5d4f3d4g8f6b1c3d7d6c1g5e7e6f1e2f8e7e1g1e8g8d4b5a7a6g5f6g7f6
e2e4c7c5g1f3b8c6d2d4c5d4f3d4g8f6b1c3d7d6c1g5e7e6f2f4f8e7d1d2e8g8e1c1c6d4d2d4d8a5
e2e4c7c5g1f3b8c6d2d4c5d4f3d4g8f6b1c3d7d6c1g5e7e6g2g3f8e7f1g2e8g8e1g1c6d4d1d4h7h6
e2e4c7c5g1f3b8c6d2d4c5d4f3d4g8f6b1c3d7d6f1c4c8d7c1g5d8a5g5f6g7f6d4b3a5g5e1g1h8g8
e2e4c7c5g1f3b8c6d2d4c5d4f3d4g8f6b1c3d7d6f1c4c8d7c4b3g7g6f2f3c6a5c1g5f8g7d1d2h7h6
e2e4c7c5g1f3b8c6d2d4c5d4f3d4g8f6b1c3d7d6f1c4d8b6d4e2e7e6e1g1f8e7c4b3e8g8g1h1c6a5
e2e4c7c5g1f3b8c6d2d4c5d4f3d4g8f6b1c3d7d6f1c4e7e6c4b3f8e7e1g1e8g8c1e3c6a5f2f4b7b6
e2e4c7c5g1f3b8c6d2d4c5d4f3d4g8f6b1c3d7d6f1c4e7e6e1g1a7a6c1e3d8c7c4b3c6a5f2f4b7b5
e2e4c7c5g1f3b8c6d2d4c5d4f3d4g8f6b1c3d7d6f1c4e7e6e1g1a7a6c1e3d8c7c4b3f8e7f2f4c6a5
e2e4c7c5g1f3b8c6d2d4c5d4f3d4g8f6b1c3d7d6f1e2e7e5d4b3f8e7e1g1e8g8c1e3c8e6e2f3a7a5
e2e4c7c5g1f3b8c6d2d4c5d4f3d4g8f6b1c3d7d6f1e2e7e5d4b3f8e7e1g1e8g8c1e3c8e6e2f3c6a5
e2e4c7c5g1f3b8c6d2d4c5d4f3d4g8f6b1c3d7d6f1e2e7e6c1e3a7a6e1g1d8c7d4b3f8e7f2f4e8g8
e2e4c7c5g1f3b8c6d2d4c5d4f3d4g8f6b1c3d7d6f1e2g7g6c1e3f8g7h2h4e8g8h4h5d6d5h5g6f7g6
e2e4c7c5g1f3b8c6d2d4c5d4f3d4g8f6b1c3d7d6f1e2g7g6c1e3f8g7h2h4e8g8h4h5d6d5h5g6h7g6
e2e4c7c5g1f3b8c6d2d4c5d4f3d4g8f6b1c3d7d6f1e2g7g6c1e3f8g7h2h4h7h5f2f3e8g8d1d2d6d5
e2e4c7c5g1f3b8c6d2d4c5d4f3d4g8f6b1c3d7d6f1e2g7g6e1g1f8g7d4b3e8g8g1h1a7a6f2f4b7b5
e2e4c7c5g1f3b8c6d2d4c5d4f3d4g8f6b1c3d7d6g2g3c8g4f2f3g4d7c1e3g7g6d1d2f8g7e1c1e8g8
e2e4c7c5g1f3b8c6d2d4c5d4f3d4g8f6b1c3e7e5d4b3f8b4f1d3d7d5e4d5f6d5c1d2d5c3b2c3b4d6
e2e4c7c5g1f3b8c6d2d4c5d4f3d4g8f6b1c3e7e5d4b5d7d6c1g5a7a6b5a3b7b5g5f6g7f6c3d5f6f5
e2e4c7c5g1f3b8c6d2d4c5d4f3d4g8f6b1c3e7e5d4b5d7d6c1g5a7a6b5a3b7b5g5f6g7f6c3d5f6f5
e2e4c7c5g1f3b8c6d2d4c5d4f3d4g8f6b1c3e7e5d4b5d7d6c1g5a7a6g5f6g7f6b5a3d6d5c3d5f8a3
e2e4c7c5g1f3b8c6d2d4c5d4f3d4g8f6b1c3e7e5d4b5d7d6c3d5f6d5e4d5c6b8c2c4f8e7f1e2a7a6
e2e4c7c5g1f3b8c6d2d4c5d4f3d4g8f6b1c3e7e5d4b5d7d6c3d5f6d5e4d5c6e7a2a4e7f5c2c3g7g6
e2e4c7c5g1f3b8c6d2d4c5d4f3d4g8f6b1c3e7e5d4b5d7d6c3d5f6d5e4d5c6e7c2c3e7f5a2a4g7g6
e2e4c7c5g1f3b8c6d2d4c5d4f3d4g8f6b1c3e7e5d4b5d7d6c3d5f6d5e4d5c6e7c2c4e7f5f1d3f8e7
e2e4c7c5g1f3b8c6d2d4c5d4f3d4g8f6b1c3e7e5d4b5h7h6b5d6f8d6d1d6d8e7d6e7e8e7c1e3d7d6
e2e4c7c5g1f3b8c6d2d4c5d4f3d4g8f6b1c3e7e6d4b5d7d6c1f4e6e5f4g5a7a6b5a3b7b5c3d5f8e7
e2e4c7c5g1f3b8c6d2d4c5d4f3d4g8f6b1c3e7e6d4c6b7c6e4e5f6d5c3e4d8c7f2f4c7a5c1d2a5b6
e2e4c7c5g1f3b8c6d2d4c5d4f3d4g8f6b1c3e7e6f1b5d8b6b5c6d7c6e1g1f8e7e4e5f6d5c3e4c6c5
e2e4c7c5g1f3b8c6d2d4c5d4f3d4g8f6b1c3g7g6d4c6b7c6e4e5f6g8f1c4f8g7c1f4d8a5e1g1g7e5
e2e4c7c5g1f3b8c6d2d4c5d4f3d4g8f6b1c3g7g6d4c6d7c6d1d8e8d8f1c4d8e8a2a4e7e5f2f4c8e6
e2e4c7c5g1f3b8c6d2d4c5d4f3d4g8f6b1c3g7g6f1c4d7d6d4c6b7c6e4e5f6g4e5e6f7f5e1g1f8g7
e2e4c7c5g1f3b8c6f1b5g7g6b5c6b7c6e1g1f8g7f1e1f7f6c2c3g8h6d2d4c5d4c3d4e8g8b1c3d7d6
e2e4c7c5g1f3b8c6f1b5g7g6c2c3g8f6e4e5f6d5e1g1f8g7d2d4c5d4c3d4e8g8b1c3d5c7b5a4d7d6
e2e4c7c5g1f3b8c6f1b5g7g6e1g1f8g7b1c3d7d6d2d3c8d7c3d5e7e6d5e3g8e7c2c3e8g8d3d4c6d4
e2e4c7c5g1f3b8c6f1b5g7g6e1g1f8g7f1e1g8f6c2c3a7a6b5c6d7c6h2h3e8g8d2d4c5d4c3d4c6c5
e2e4c7c5g1f3b8c6f1b5g7g6e1g1f8g7f1e1g8f6c2c3e8g8h2h3e7e5b1a3d7d6b5c6b7c6d2d3a7a5
e2e4c7c5g1f3d7d6b1c3b8c6d2d4c5d4f3d4g8f6c1g5e7e6d1d2a7a6e1c1c8d7f2f4f8e7d4f3b7b5
e2e4c7c5g1f3d7d6b1c3e7e6d2d4c5d4f3d4g8f6c1e3f8e7f2f4b8c6d1f3e6e5d4c6b7c6f4e5d6e5
e2e4c7c5g1f3d7d6b1c3g8f6e4e5d6e5f3e5b8d7e5c4e7e6b2b3f8e7c1b2e8g8d1f3a8b8a2a4b7b6
e2e4c7c5g1f3d7d6b1c3g8f6e4e5d6e5f3e5e7e6g2g3b8d7e5c4d7b6d1e2b6c4e2c4c8d7f1g2d8c8
e2e4c7c5g1f3d7d6c2c3g8f6d1c2b8c6d2d4c5d4c3d4d6d5e4e5f6e4b1c3c8f5c2b3e4c3b2c3d8d7
e2e4c7c5g1f3d7d6c2c3g8f6f1e2g7g6e1g1f8g7e2b5b8c6d2d4c5d4c3d4a7a6b5e2d6d5e4e5f6e4
e2e4c7c5g1f3d7d6c2c3g8f6f1e2g7g6e1g1f8g7e2b5b8c6d2d4e8g8d4d5c6a5f1e1e7e6b5f1e6d5
e2e4c7c5g1f3d7d6c2c3g8f6f1e2g7g6e1g1f8g7e2b5c8d7b5d7d8d7f1e1e8g8d2d4b8a6e4e5d6e5
e2e4c7c5g1f3d7d6d2d4c5d4d1d4b8c6f1b5a7a6b5c6b7c6e1g1e7e5d4d3f8e7f1d1g8f6c1g5e8g8
e2e4c7c5g1f3d7d6d2d4c5d4f3d4b8c6b1c3e7e6f1e2g8f6c1e3f8e7f2f4e8g8e1g1c8d7d4b3a7a5
e2e4c7c5g1f3d7d6d2d4c5d4f3d4g8f6b1c3a7a6a2a4b8c6f1e2e7e5d4b3f8e7e1g1e8g8c1g5c8e6
e2e4c7c5g1f3d7d6d2d4c5d4f3d4g8f6b1c3a7a6a2a4b8c6f1e2g7g6c1e3f8g7e1g1e8g8f2f4c8d7
e2e4c7c5g1f3d7d6d2d4c5d4f3d4g8f6b1c3a7a6c1e3e7e5d4b3c8e6d1d2b8d7f2f3a8c8g2g4f8e7
e2e4c7c5g1f3d7d6d2d4c5d4f3d4g8f6b1c3a7a6c1e3e7e5d4f3d8c7a2a4f8e7a4a5b8d7f3d2d7c5
e2e4c7c5g1f3d7d6d2d4c5d4f3d4g8f6b1c3a7a6c1e3e7e5d4f3d8c7a2a4f8e7a4a5e8g8f1e2c8e6
e2e4c7c5g1f3d7d6d2d4c5d4f3d4g8f6b1c3a7a6c1e3e7e5d4f3f8e7f1c4c8e6c4e6f7e6f3g5d8d7
e2e4c7c5g1f3d7d6d2d4c5d4f3d4g8f6b1c3a7a6c1e3e7e6d1d2b7b5f2f3c8b7g2g4b8c6d4c6b7c6
e2e4c7c5g1f3d7d6d2d4c5d4f3d4g8f6b1c3a7a6c1e3e7e6f1e2f8e7f2f4b8c6d1d2c6d4d2d4e8g8
e2e4c7c5g1f3d7d6d2d4c5d4f3d4g8f6b1c3a7a6c1e3e7e6f2f3b7b5g2g4h7h6d1d2b8d7e1c1c8b7
e2e4c7c5g1f3d7d6d2d4c5d4f3d4g8f6b1c3a7a6c1e3e7e6f2f4b7b5d1f3c8b7f1d3b8d7g2g4d7c5
e2e4c7c5g1f3d7d6d2d4c5d4f3d4g8f6b1c3a7a6c1e3e7e6g2g4h7h6d1e2b8c6e1c1c8d7f2f3a8c8
e2e4c7c5g1f3d7d6d2d4c5d4f3d4g8f6b1c3a7a6c1g5b8c6d1d2e7e6e1c1c8d7f2f4h7h6g5h4g7g5
e2e4c7c5g1f3d7d6d2d4c5d4f3d4g8f6b1c3a7a6c1g5b8d7f1c4d8a5d1d2h7h6g5f6d7f6e1c1e7e6
e2e4c7c5g1f3d7d6d2d4c5d4f3d4g8f6b1c3a7a6c1g5e7e6d1d3f8e7f1e2h7h6g5h4b8d7e1c1d8c7
e2e4c7c5g1f3d7d6d2d4c5d4f3d4g8f6b1c3a7a6c1g5e7e6f2f4b7b5e4e5d6e5f4e5d8c7e5f6c7e5
e2e4c7c5g1f3d7d6d2d4c5d4f3d4g8f6b1c3a7a6c1g5e7e6f2f4b7b5e4e5d6e5f4e5d8c7f1b5a6b5
e2e4c7c5g1f3d7d6d2d4c5d4f3d4g8f6b1c3a7a6c1g5e7e6f2f4b8d7d1f3d8c7e1c1b7b5f1d3c8b7
e2e4c7c5g1f3d7d6d2d4c5d4f3d4g8f6b1c3a7a6c1g5e7e6f2f4b8d7d1f3d8c7e1c1b7b5f1d3c8b7
e2e4c7c5g1f3d7d6d2d4c5d4f3d4g8f6b1c3a7a6c1g5e7e6f2f4c8d7d1f3b8c6e1c1d8c7d4c6b7c6
e2e4c7c5g1f3d7d6d2d4c5d4f3d4g8f6b1c3a7a6c1g5e7e6f2f4d8b6d1d2b6b2a1b1b2a3f4f5b8c6
e2e4c7c5g1f3d7d6d2d4c5d4f3d4g8f6b1c3a7a6c1g5e7e6f2f4d8b6d1d2b6b2a1b1b2a3f4f5b8c6
e2e4c7c5g1f3d7d6d2d4c5d4f3d4g8f6b1c3a7a6c1g5e7e6f2f4d8b6d1d2b6b2a1b1b2a3f4f5b8c6
e2e4c7c5g1f3d7d6d2d4c5d4f3d4g8f6b1c3a7a6c1g5e7e6f2f4d8b6d1d2b6b2d4b3b2a3f1d3f8e7
e2e4c7c5g1f3d7d6d2d4c5d4f3d4g8f6b1c3a7a6c1g5e7e6f2f4d8b6d1d2b6b2d4b3b2a3g5f6g7f6
e2e4c7c5g1f3d7d6d2d4c5d4f3d4g8f6b1c3a7a6c1g5e7e6f2f4d8b6d1d2b6b2d4b3b2a3g5f6g7f6
e2e4c7c5g1f3d7d6d2d4c5d4f3d4g8f6b1c3a7a6c1g5e7e6f2f4d8b6d1d2b6b2d4b3b2a3g5f6g7f6
e2e4c7c5g1f3d7d6d2d4c5d4f3d4g8f6b1c3a7a6c1g5e7e6f2f4d8b6d1d2b6b2d4b3b8c6g5f6g7f6
e2e4c7c5g1f3d7d6d2d4c5d4f3d4g8f6b1c3a7a6c1g5e7e6f2f4f8e7d1f3b8d7f1c4h7h6g5f6e7f6
e2e4c7c5g1f3d7d6d2d4c5d4f3d4g8f6b1c3a7a6c1g5e7e6f2f4f8e7d1f3d8c7e1c1b8d7d1e1h7h6
e2e4c7c5g1f3d7d6d2d4c5d4f3d4g8f6b1c3a7a6c1g5e7e6f2f4f8e7d1f3d8c7e1c1b8d7f1d3b7b5
e2e4c7c5g1f3d7d6d2d4c5d4f3d4g8f6b1c3a7a6c1g5e7e6f2f4f8e7d1f3d8c7e1c1b8d7f1e2b7b5
e2e4c7c5g1f3d7d6d2d4c5d4f3d4g8f6b1c3a7a6c1g5e7e6f2f4f8e7d1f3d8c7e1c1b8d7f4f5e6e5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e2e4c7c5g1f3d7d6d2d4c5d4f3d4g8f6b1c3a7a6c1g5e7e6f2f4f8e7d1f3d8c7e1c1b8d7g2g4b7b5
e2e4c7c5g1f3d7d6d2d4c5d4f3d4g8f6b1c3a7a6c1g5e7e6f2f4h7h6g5h4d8b6a2a3b8c6h4f2b6c7
e2e4c7c5g1f3d7d6d2d4c5d4f3d4g8f6b1c3a7a6c1g5e7e6f2f4h7h6g5h4d8b6a2a3b8c6h4f2b6c7
e2e4c7c5g1f3d7d6d2d4c5d4f3d4g8f6b1c3a7a6f1c4b8d7a2a4g7g6e1g1f8g7c1g5e8g8d1d2d7c5
e2e4c7c5g1f3d7d6d2d4c5d4f3d4g8f6b1c3a7a6f1c4e7e6a2a3f8e7e1g1e8g8c4a2b7b5f2f4c8b7
e2e4c7c5g1f3d7d6d2d4c5d4f3d4g8f6b1c3a7a6f1c4e7e6c4b3b7b5e1g1f8e7d1f3d8c7f3g3b8c6
e2e4c7c5g1f3d7d6d2d4c5d4f3d4g8f6b1c3a7a6f1c4e7e6c4b3b7b5e1g1f8e7d1f3d8c7f3g3e8g8
e2e4c7c5g1f3d7d6d2d4c5d4f3d4g8f6b1c3a7a6f1c4e7e6c4b3b7b5e1g1f8e7d1f3d8c7f3g3e8g8
e2e4c7c5g1f3d7d6d2d4c5d4f3d4g8f6b1c3a7a6f1c4e7e6c4b3b7b5f2f3f8e7c1e3e8g8d1d2d8c7
e2e4c7c5g1f3d7d6d2d4c5d4f3d4g8f6b1c3a7a6f1c4e7e6c4b3b7b5f2f4b5b4c3a4f6e4e1g1g7g6
e2e4c7c5g1f3d7d6d2d4c5d4f3d4g8f6b1c3a7a6f1c4e7e6c4b3b8c6c1e3f8e7f2f4e8g8e1g1c6d4
e2e4c7c5g1f3d7d6d2d4c5d4f3d4g8f6b1c3a7a6f1c4e7e6c4b3b8c6f2f4f8e7c1e3e8g8d1f3c6d4
e2e4c7c5g1f3d7d6d2d4c5d4f3d4g8f6b1c3a7a6f1c4e7e6c4b3b8d7f2f4d7c5d1f3b7b5f4f5c8d7
e2e4c7c5g1f3d7d6d2d4c5d4f3d4g8f6b1c3a7a6f1c4e7e6c4b3b8d7f2f4d7c5e4e5d6e5f4e5f6d7
e2e4c7c5g1f3d7d6d2d4c5d4f3d4g8f6b1c3a7a6f1c4e7e6c4b3b8d7f2f4d7c5f4f5f8e7d1f3e8g8
e2e4c7c5g1f3d7d6d2d4c5d4f3d4g8f6b1c3a7a6f1c4e7e6c4b3f8e7f2f4e8g8d1f3d8c7e1g1b7b5
e2e4c7c5g1f3d7d6d2d4c5d4f3d4g8f6b1c3a7a6f1d3g7g6h2h3f8g7c1e3b8c6e1g1e8g8f1e1c8d7
e2e4c7c5g1f3d7d6d2d4c5d4f3d4g8f6b1c3a7a6f1e2d8c7c1g5b8d7e1g1e7e6e2h5c7c4d4e6c4e6
e2e4c7c5g1f3d7d6d2d4c5d4f3d4g8f6b1c3a7a6f1e2d8c7e1g1e7e6f2f4b8c6c1e3f8e7d1e1c6d4
e2e4c7c5g1f3d7d6d2d4c5d4f3d4g8f6b1c3a7a6f1e2e7e5d4b3c8e6e1g1b8d7a2a4f8e7f2f4d8c7
e2e4c7c5g1f3d7d6d2d4c5d4f3d4g8f6b1c3a7a6f1e2e7e5d4b3c8e6e1g1b8d7a2a4f8e7f2f4d8c7
e2e4c7c5g1f3d7d6d2d4c5d4f3d4g8f6b1c3a7a6f1e2e7e5d4b3c8e6e1g1b8d7c1e3f8e7f2f3d7b6
e2e4c7c5g1f3d7d6d2d4c5d4f3d4g8f6b1c3a7a6f1e2e7e5d4b3c8e6e1g1b8d7f2f4d8c7a2a4f8e7
e2e4c7c5g1f3d7d6d2d4c5d4f3d4g8f6b1c3a7a6f1e2e7e5d4b3c8e6e1g1b8d7f2f4d8c7f4f5e6c4
e2e4c7c5g1f3d7d6d2d4c5d4f3d4g8f6b1c3a7a6f1e2e7e5d4b3c8e6e1g1f8e7f2f4e5f4c1f4e8g8
e2e4c7c5g1f3d7d6d2d4c5d4f3d4g8f6b1c3a7a6f1e2e7e5d4b3c8e6f2f4d8c7f4f5e6c4e2f3a6a5
e2e4c7c5g1f3d7d6d2d4c5d4f3d4g8f6b1c3a7a6f1e2e7e5d4b3f8e7c1e3b8d7e1g1e8g8f2f3d8c7
e2e4c7c5g1f3d7d6d2d4c5d4f3d4g8f6b1c3a7a6f1e2e7e5d4b3f8e7c1e3c8e6e1g1b8d7f2f4a8c8
e2e4c7c5g1f3d7d6d2d4c5d4f3d4g8f6b1c3a7a6f1e2e7e5d4b3f8e7c1g5b8d7a2a4b7b6c3d5c8b7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e2e4c7c5g1f3d7d6d2d4c5d4f3d4g8f6b1c3a7a6f1e2e7e5d4b3f8e7e1g1c8e6f2f4d8c7a2a4b8d7
e2e4c7c5g1f3d7d6d2d4c5d4f3d4g8f6b1c3a7a6f1e2e7e5d4b3f8e7e1g1c8e6f2f4d8c7g2g4h7h6
e2e4c7c5g1f3d7d6d2d4c5d4f3d4g8f6b1c3a7a6f1e2e7e5d4b3f8e7e1g1e8g8c1e3c8e6f2f4e5f4
e2e4c7c5g1f3d7d6d2d4c5d4f3d4g8f6b1c3a7a6f1e2e7e5d4b3f8e7e1g1e8g8c1e3d8c7a2a4c8e6
e2e4c7c5g1f3d7d6d2d4c5d4f3d4g8f6b1c3a7a6f1e2e7e5d4b3f8e7e1g1e8g8c1e3d8c7a2a4c8e6
e2e4c7c5g1f3d7d6d2d4c5d4f3d4g8f6b1c3a7a6f1e2e7e5d4b3f8e7e1g1e8g8c1e3f8e8d1d2d8c7
e2e4c7c5g1f3d7d6d2d4c5d4f3d4g8f6b1c3a7a6f1e2e7e6e1g1d8c7f2f4f8e7c1e3b8d7e2f3d7b6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e2e4c7c5g1f3d7d6d2d4c5d4f3d4g8f6b1c3a7a6f1e2e7e6e1g1f8e7a2a4b8c6c1e3e8g8f2f4d8c7
e2e4c7c5g1f3d7d6d2d4c5d4f3d4g8f6b1c3a7a6f1e2e7e6e1g1f8e7f2f4e8g8g1h1b8c6c1e3d8c7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e2e4c7c5g1f3d7d6d2d4c5d4f3d4g8f6b1c3a7a6f1e2e7e6e1g1f8e7f2f4e8g8g1h1d8c7a2a4b8c6
e2e4c7c5g1f3d7d6d2d4c5d4f3d4g8f6b1c3a7a6f1e2e7e6e1g1f8e7f2f4e8g8g1h1d8c7d1e1b7b5
e2e4c7c5g1f3d7d6d2d4c5d4f3d4g8f6b1c3a7a6f1e2e7e6e1g1f8e7f2f4e8g8g1h1d8c7e2f3b8c6
e2e4c7c5g1f3d7d6d2d4c5d4f3d4g8f6b1c3a7a6f1e2e7e6f2f4f8e7e1g1e8g8g1h1d8c7d1e1b7b5
e2e4c7c5g1f3d7d6d2d4c5d4f3d4g8f6b1c3a7a6f2f4b8d7f1e2g7g6e1g1f8g7a2a4e8g8g1h1d8c7
e2e4c7c5g1f3d7d6d2d4c5d4f3d4g8f6b1c3a7a6f2f4d8c7f1e2e7e5d4b3b7b5e1g1c8b7d1d3b8d7
e2e4c7c5g1f3d7d6d2d4c5d4f3d4g8f6b1c3a7a6f2f4d8c7f1e2e7e6e1g1f8e7a2a4b8c6c1e3e8g8
e2e4c7c5g1f3d7d6d2d4c5d4f3d4g8f6b1c3a7a6f2f4d8c7f1e2e7e6e1g1f8e7g1h1e8g8a2a4b8c6
e2e4c7c5g1f3d7d6d2d4c5d4f3d4g8f6b1c3a7a6f2f4e7e5d4f3b8d7a2a4d8c7f1d3f8e7e1g1e8g8
e2e4c7c5g1f3d7d6d2d4c5d4f3d4g8f6b1c3a7a6f2f4e7e5d4f3b8d7a2a4d8c7f1d3g7g6e1g1b7b6
e2e4c7c5g1f3d7d6d2d4c5d4f3d4g8f6b1c3a7a6f2f4e7e5d4f3b8d7a2a4f8e7f1c4e8g8d1e2d8a5
e2e4c7c5g1f3d7d6d2d4c5d4f3d4g8f6b1c3a7a6f2f4e7e6c1e3b7b5d1f3c8b7f1d3b8d7a2a3d7c5
e2e4c7c5g1f3d7d6d2d4c5d4f3d4g8f6b1c3a7a6g2g3e7e5d4e2c8e6f1g2b7b5a2a4b5b4c3d5f6d5
e2e4c7c5g1f3d7d6d2d4c5d4f3d4g8f6b1c3a7a6g2g3e7e5d4e2c8e6f1g2b7b5e1g1b8d7a2a4b5b4
e2e4c7c5g1f3d7d6d2d4c5d4f3d4g8f6b1c3a7a6g2g3e7e5d4e2c8g4f1g2d8d7h2h3g4e6c3d5e6d5
e2e4c7c5g1f3d7d6d2d4c5d4f3d4g8f6b1c3a7a6g2g3e7e5d4e2f8e7f1g2e8g8a2a4b7b6e1g1c8b7
e2e4c7c5g1f3d7d6d2d4c5d4f3d4g8f6b1c3a7a6g2g3e7e5d4e2f8e7f1g2e8g8a2a4b8c6e1g1c6b4
e2e4c7c5g1f3d7d6d2d4c5d4f3d4g8f6b1c3a7a6g2g3e7e6f1g2f8e7e1g1e8g8b2b3d8c7c1b2b8c6
e2e4c7c5g1f3d7d6d2d4c5d4f3d4g8f6b1c3b8c6c1g5d8b6d4b3e7e6d1d2f8e7f2f3e8g8g2g4f8d8
e2e4c7c5g1f3d7d6d2d4c5d4f3d4g8f6b1c3b8c6c1g5e7e6d1d2a7a6e1c1c6d4d2d4f8e7f2f3d8c7
e2e4c7c5g1f3d7d6d2d4c5d4f3d4g8f6b1c3b8c6c1g5e7e6d1d2a7a6e1c1c8d7f2f3d8c7c1b1f8e7
e2e4c7c5g1f3d7d6d2d4c5d4f3d4g8f6b1c3b8c6c1g5e7e6d1d2a7a6e1c1c8d7f2f4b7b5d4c6d7c6
e2e4c7c5g1f3d7d6d2d4c5d4f3d4g8f6b1c3b8c6c1g5e7e6d1d2a7a6e1c1c8d7f2f4b7b5d4c6d7c6
e2e4c7c5g1f3d7d6d2d4c5d4f3d4g8f6b1c3b8c6c1g5e7e6d1d2a7a6e1c1f8e7f2f4c8d7d4f3b7b5
e2e4c7c5g1f3d7d6d2d4c5d4f3d4g8f6b1c3b8c6c1g5e7e6d1d2a7a6e1c1f8e7g5f6g7f6f1c4c6d4
e2e4c7c5g1f3d7d6d2d4c5d4f3d4g8f6b1c3b8c6c1g5e7e6d1d2a7a6e1c1h7h6g5e3c6d4e3d4b7b5
e2e4c7c5g1f3d7d6d2d4c5d4f3d4g8f6b1c3b8c6c1g5e7e6d1d2a7a6e1c1h7h6g5e3c6d4e3d4b7b5
e2e4c7c5g1f3d7d6d2d4c5d4f3d4g8f6b1c3b8c6c1g5e7e6d1d2f8e7e1c1e8g8d4b3a7a5a2a4d6d5
e2e4c7c5g1f3d7d6d2d4c5d4f3d4g8f6b1c3b8c6c1g5e7e6d1d2f8e7e1c1e8g8d4b3a7a5a2a4d6d5
e2e4c7c5g1f3d7d6d2d4c5d4f3d4g8f6b1c3b8c6c1g5e7e6d1d2f8e7e1c1e8g8d4b3a7a6g5f6g7f6
e2e4c7c5g1f3d7d6d2d4c5d4f3d4g8f6b1c3b8c6c1g5e7e6d1d2f8e7e1c1e8g8f2f4c6d4d2d4d8a5
e2e4c7c5g1f3d7d6d2d4c5d4f3d4g8f6b1c3b8c6c1g5e7e6d1d2f8e7e1c1e8g8f2f4c6d4d2d4d8a5
e2e4c7c5g1f3d7d6d2d4c5d4f3d4g8f6b1c3b8c6c1g5e7e6d1d2f8e7e1c1e8g8f2f4c6d4d2d4d8a5
e2e4c7c5g1f3d7d6d2d4c5d4f3d4g8f6b1c3b8c6c1g5e7e6d1d2f8e7e1c1e8g8f2f4h7h6g5h4e6e5
e2e4c7c5g1f3d7d6d2d4c5d4f3d4g8f6b1c3b8c6c1g5e7e6d1d2f8e7e1c1e8g8f2f4h7h6g5h4e6e5
e2e4c7c5g1f3d7d6d2d4c5d4f3d4g8f6b1c3b8c6f1c4e7e6c4b3a7a6f2f4f8e7c1e3d8c7e1g1b7b5
e2e4c7c5g1f3d7d6d2d4c5d4f3d4g8f6b1c3b8c6f1c4e7e6c4b3f8e7c1e3e8g8e1g1a7a6f2f4c6d4
e2e4c7c5g1f3d7d6d2d4c5d4f3d4g8f6b1c3b8c6f1c4e7e6c4b3f8e7c1e3e8g8e1g1c8d7f2f4d8c8
e2e4c7c5g1f3d7d6d2d4c5d4f3d4g8f6b1c3b8c6f1c4e7e6c4b3f8e7c1e3e8g8f2f4c8d7e1g1a7a6
e2e4c7c5g1f3d7d6d2d4c5d4f3d4g8f6b1c3b8c6f1c4e7e6c4b3f8e7e1g1c6d4d1d4e8g8f2f4b7b6
e2e4c7c5g1f3d7d6d2d4c5d4f3d4g8f6b1c3b8c6f1c4e7e6c4b3f8e7e1g1e8g8c1e3a7a6f2f4d8c7
e2e4c7c5g1f3d7d6d2d4c5d4f3d4g8f6b1c3b8c6f1c4e7e6c4b3f8e7e1g1e8g8f2f4c8d7g1h1a8c8
e2e4c7c5g1f3d7d6d2d4c5d4f3d4g8f6b1c3b8c6f1c4e7e6c4b3f8e7f2f4e8g8c1e3c6d4e3d4b7b5
e2e4c7c5g1f3d7d6d2d4c5d4f3d4g8f6b1c3b8c6f1e2g7g6d4b3f8g7e1g1e8g8c1g5a7a6a2a4c8e6
e2e4c7c5g1f3d7d6d2d4c5d4f3d4g8f6b1c3b8d7f1c4a7a6c1g5d8a5d1d2e7e6e1g1h7h6g5h4g7g5
e2e4c7c5g1f3d7d6d2d4c5d4f3d4g8f6b1c3c8d7c1g5e7e6d4b5d7b5f1b5b8c6d1f3h7h6g5h4f8e7
e2e4c7c5g1f3d7d6d2d4c5d4f3d4g8f6b1c3c8d7f1e2e7e6e1g1f8e7f2f4b8c6d4b3e8g8c1e3a8c8
e2e4c7c5g1f3d7d6d2d4c5d4f3d4g8f6b1c3e7e6f1e2a7a6e1g1b8d7f2f4b7b5e2f3c8b7a2a3d8c7
e2e4c7c5g1f3d7d6d2d4c5d4f3d4g8f6b1c3e7e6f1e2f8e7e1g1b8c6f2f4e8g8g1h1c8d7d4b3a7a6
e2e4c7c5g1f3d7d6d2d4c5d4f3d4g8f6b1c3e7e6f1e2f8e7e1g1e8g8c1e3b8c6f2f4e6e5d4b3e5f4
e2e4c7c5g1f3d7d6d2d4c5d4f3d4g8f6b1c3e7e6f1e2f8e7e1g1e8g8f2f4b8c6c1e3a7a6d1e1c6d4
e2e4c7c5g1f3d7d6d2d4c5d4f3d4g8f6b1c3e7e6f1e2f8e7e1g1e8g8f2f4b8c6c1e3e6e5d4b3a7a5
e2e4c7c5g1f3d7d6d2d4c5d4f3d4g8f6b1c3e7e6f2f4a7a6d1f3d8b6d4b3b8c6f1d3f8e7c1e3b6c7
e2e4c7c5g1f3d7d6d2d4c5d4f3d4g8f6b1c3e7e6f2f4a7a6f1e2f8e7e1g1d8c7d1e1e8g8e1g3b8c6
e2e4c7c5g1f3d7d6d2d4c5d4f3d4g8f6b1c3e7e6g2g3b8c6f1g2c8d7e1g1f8e7c1e3c6e5a2a4a7a6
e2e4c7c5g1f3d7d6d2d4c5d4f3d4g8f6b1c3e7e6g2g4a7a6f1g2f6d7e1g1b8c6g1h1f8e7f2f4e8g8
e2e4c7c5g1f3d7d6d2d4c5d4f3d4g8f6b1c3e7e6g2g4a7a6g4g5f6d7a2a4b8c6c1e3d7e5f1e2c6d4
e2e4c7c5g1f3d7d6d2d4c5d4f3d4g8f6b1c3e7e6g2g4h7h6g4g5h6g5c1g5a7a6f1g2c8d7d1e2f8e7
e2e4c7c5g1f3d7d6d2d4c5d4f3d4g8f6b1c3e7e6g2g4h7h6h2h3a7a6f1g2g7g5b2b3b8d7c1b2d7e5
e2e4c7c5g1f3d7d6d2d4c5d4f3d4g8f6b1c3g7g6c1e3f8g7d1d2b8c6f2f3e8g8f1c4c8d7h2h4h7h5
e2e4c7c5g1f3d7d6d2d4c5d4f3d4g8f6b1c3g7g6c1e3f8g7d1d2b8d7f2f3a7a6e1c1b7b5g2g4c8b7
e2e4c7c5g1f3d7d6d2d4c5d4f3d4g8f6b1c3g7g6c1e3f8g7f1e2b8c6e1g1e8g8d4b3a7a6f2f3b7b5
e2e4c7c5g1f3d7d6d2d4c5d4f3d4g8f6b1c3g7g6c1e3f8g7f2f3b8c6d1d2e8g8e1c1c8e6c1b1a8c8
e2e4c7c5g1f3d7d6d2d4c5d4f3d4g8f6b1c3g7g6c1e3f8g7f2f3b8c6d1d2e8g8f1c4c8d7h2h4a8c8
e2e4c7c5g1f3d7d6d2d4c5d4f3d4g8f6b1c3g7g6c1e3f8g7f2f3e8g8d1d2b8c6f1c4c8d7c4b3a8c8
e2e4c7c5g1f3d7d6d2d4c5d4f3d4g8f6b1c3g7g6c1e3f8g7f2f3e8g8d1d2b8c6f1c4c8d7c4b3a8c8
e2e4c7c5g1f3d7d6d2d4c5d4f3d4g8f6b1c3g7g6c1e3f8g7f2f3e8g8d1d2b8c6f1c4c8d7e1c1c6e5
e2e4c7c5g1f3d7d6d2d4c5d4f3d4g8f6b1c3g7g6c1e3f8g7f2f3e8g8d1d2b8c6f1c4c8d7h2h4h7h5
e2e4c7c5g1f3d7d6d2d4c5d4f3d4g8f6b1c3g7g6c1e3f8g7f2f3e8g8d1d2b8c6g2g4c8e6e1c1c6d4
e2e4c7c5g1f3d7d6d2d4c5d4f3d4g8f6b1c3g7g6c1e3f8g7f2f3e8g8d1d2f8e8g2g4b8c6h2h4f6d7
e2e4c7c5g1f3d7d6d2d4c5d4f3d4g8f6b1c3g7g6f1e2f8g7c1e3e8g8e1g1b8c6d1d2d6d5e4d5f6d5
e2e4c7c5g1f3d7d6d2d4g8f6b1c3c5d4f3d4a7a6c1g5e7e6f2f4d8b6d1d3b6b2a1b1b2a3f4f5b8c6
e2e4c7c5g1f3d7d6d2d4g8f6b1c3c5d4f3d4a7a6f1c4e7e6a2a4f8e7e1g1e8g8c1e3b7b6f2f4d8c7
e2e4c7c5g1f3d7d6d2d4g8f6b1c3c5d4f3d4e7e6f1e2a7a6a2a4b7b6e1g1c8b7e2d3b8d7d1e2f8e7
e2e4c7c5g1f3d7d6f1b5b8c6d2d4c5d4d1d4c8g4d4d3a8c8c2c4g7g6b1c3f8g7e1g1g4f3d3f3g8f6
e2e4c7c5g1f3d7d6f1b5b8c6e1g1c8d7f1e1g8f6c2c3a7a6b5f1d7g4d2d3g7g6b1d2f8g7h2h3g4d7
e2e4c7c5g1f3d7d6f1b5b8c6e1g1c8d7f1e1g8f6c2c3a7a6b5f1d7g4d2d3g7g6b1d2f8g7h2h3g4f3
e2e4c7c5g1f3d7d6f1b5b8c6e1g1c8g4h2h3g4h5c2c3d8b6b1a3a7a6b5a4b6c7d2d4b7b5a3b5a6b5
e2e4c7c5g1f3d7d6f1b5b8d7c2c3g8f6d1e2e7e6d2d4c5d4c3d4f8e7e1g1e8g8c1d2a7a6b5d3e6e5
e2e4c7c5g1f3d7d6f1b5b8d7c2c3g8f6d2d3g7g6e1g1f8g7f1e1a7a6b5a4b7b5a4c2e8g8a2a4c8b7
e2e4c7c5g1f3d7d6f1b5c8d7b5d7b8d7e1g1g8f6d1e2e7e6b2b3f8e7c1b2e8g8c2c4a7a6d2d4c5d4
e2e4c7c5g1f3d7d6f1b5c8d7b5d7b8d7e1g1g8f6d1e2e7e6b2b3f8e7c1b2e8g8d2d4c5d4f3d4d7c5
e2e4c7c5g1f3d7d6f1b5c8d7b5d7b8d7e1g1g8f6d1e2e7e6b2b3g7g6d2d4c5d4f3d4f8g7c1a3d8b6
e2e4c7c5g1f3d7d6f1b5c8d7b5d7d8d7c2c4b8c6b1c3g8f6e1g1g7g6d2d4c5d4f3d4f8g7d4c2e8g8
e2e4c7c5g1f3d7d6f1b5c8d7b5d7d8d7c2c4e7e5b1c3b8c6d2d3g7g6a2a3f8g7a1b1g8e7b2b4b7b6
e2e4c7c5g1f3d7d6f1b5c8d7b5d7d8d7c2c4g8f6b1c3b8c6e1g1g7g6d2d4c5d4f3d4f8g7d4e2e8g8
e2e4c7c5g1f3d7d6f1b5c8d7b5d7d8d7c2c4g8f6b1c3b8c6e1g1g7g6d2d4c5d4f3d4f8g7d4e2e8g8
e2e4c7c5g1f3d7d6f1b5c8d7b5d7d8d7e1g1b8c6c2c3g8f6d2d4f6e4d4d5c6e5f1e1e5f3d1f3e4f6
e2e4c7c5g1f3d7d6f1b5c8d7b5d7d8d7e1g1b8c6c2c4c6e5d2d3g7g6f3e5d6e5c1e3e7e6b1c3f8d6
e2e4c7c5g1f3d7d6f1b5c8d7b5d7d8d7e1g1b8c6f1e1g8f6d2d4c5d4c1g5d6d5g5f6g7f6e4d5d7d5
e2e4c7c5g1f3d7d6f1b5c8d7b5d7d8d7e1g1g8f6f1e1b8c6c2c3e7e6d2d4c5d4c3d4d6d5e4e5f6e4
e2e4c7c5g1f3d7d6f1b5c8d7b5d7d8d7e1g1g8f6f1e1b8c6d2d4c5d4c1g5f6g4f3d4h7h6g5h4g7g5
e2e4c7c5g1f3d7d6f1c4g8f6d2d3e7e6c4b3b8c6c2c3g7g6e1g1f8g7f1e1e8g8d3d4c5d4c3d4e6e5
e2e4c7c5g1f3d7d6g2g3b8c6f1g2g8f6b1c3g7g6e1g1f8g7d2d3e8g8c1g5h7h6g5d2e7e5a2a3c8e6
e2e4c7c5g1f3d7d6g2g3e7e5f1g2g7g6e1g1f8g7c2c3b8c6d2d3g8e7a2a3e8g8b2b4c5b4a3b4b7b5
e2e4c7c5g1f3e7e6b1c3a7a6d2d4c5d4f3d4d8c7f1d3b8c6c1e3g8f6e1g1b7b5d4c6c7c6a2a3f8c5
e2e4c7c5g1f3e7e6b1c3d7d6d2d4c5d4d1d4b8c6f1b5c8d7d4d3a7a6b5c6d7c6c1f4e6e5f4e3g8f6
e2e4c7c5g1f3e7e6b2b3b8c6c1b2d7d6g2g3g8f6d2d3f8e7f1g2e8g8e1g1f6d7f1e1e7f6c2c3b7b6
e2e4c7c5g1f3e7e6c2c3g8f6e4e5f6d5d2d4c5d4c3d4f8e7a2a3b7b6f1d3c8a6e1g1e8g8f1e1a6d3
e2e4c7c5g1f3e7e6c2c3g8f6e4e5f6d5d2d4c5d4d1d4b8c6d4e4f7f5e5f6d5f6e4h4d8c7f1e2b7b6
e2e4c7c5g1f3e7e6d2d3d7d5b1d2b8c6g2g3g7g6f1g2f8g7e1g1g8e7f1e1e8g8c2c3b7b6d2f1c8b7
e2e4c7c5g1f3e7e6d2d4c5d4f3d4a7a6b1c3b7b5f1d3c8b7e1g1d8c7f1e1f8c5c1e3g8f6d4b5a6b5
e2e4c7c5g1f3e7e6d2d4c5d4f3d4a7a6b1c3b8c6c1e3g8f6f1d3d7d5e4d5e6d5e1g1f8d6d4c6b7c6
e2e4c7c5g1f3e7e6d2d4c5d4f3d4a7a6b1c3d8c7a2a3b8c6c1e3g8f6f1e2b7b5f2f4c8b7e2f3d7d6
e2e4c7c5g1f3e7e6d2d4c5d4f3d4a7a6b1c3d8c7f1d3b8c6c1e3g8f6e1g1b7b5d4b3f8e7f2f4d7d6
e2e4c7c5g1f3e7e6d2d4c5d4f3d4a7a6b1c3d8c7f2f4b7b5a2a3c8b7d1f3g8f6f1d3f8c5d4b3c5e7
e2e4c7c5g1f3e7e6d2d4c5d4f3d4a7a6c2c4g8f6b1c3f8b4d1f3d8c7d4c2b4d6f1e2b8c6f3e3b7b6
e2e4c7c5g1f3e7e6d2d4c5d4f3d4a7a6c2c4g8f6b1c3f8b4f1d3b8c6d4e2d8c7e1g1c6e5f2f4e5c4
e2e4c7c5g1f3e7e6d2d4c5d4f3d4a7a6c2c4g8f6f1d3b8c6d4c6d7c6e1g1e6e5d1c2f8c5b1d2c8e6
e2e4c7c5g1f3e7e6d2d4c5d4f3d4a7a6f1d3b8c6d4c6b7c6e1g1d7d5b1d2g8f6b2b3f8b4c1b2a6a5
e2e4c7c5g1f3e7e6d2d4c5d4f3d4a7a6f1d3b8c6d4c6b7c6e1g1d7d5b1d2g8f6d1e2f8e7b2b3e8g8
e2e4c7c5g1f3e7e6d2d4c5d4f3d4a7a6f1d3b8c6d4c6b7c6e1g1d7d5b1d2g8f6d1e2f8e7f1e1e8g8
e2e4c7c5g1f3e7e6d2d4c5d4f3d4a7a6f1d3b8c6d4c6b7c6e1g1d7d5c2c4g8f6c4d5c6d5e4d5e6d5
e2e4c7c5g1f3e7e6d2d4c5d4f3d4a7a6f1d3b8c6d4c6d7c6e1g1e6e5b1d2d8c7a2a4g8f6d1f3f8c5
e2e4c7c5g1f3e7e6d2d4c5d4f3d4a7a6f1d3f8c5c1e3d7d6b1c3g8e7e1g1b8d7d1e2b7b5a2a4d8b6
e2e4c7c5g1f3e7e6d2d4c5d4f3d4a7a6f1d3f8c5d4b3c5a7d1e2b8c6c1e3d7d6b1c3g8e7e1g1e6e5
e2e4c7c5g1f3e7e6d2d4c5d4f3d4a7a6f1d3f8c5d4b3c5a7e1g1b8c6d1g4g8f6g4g7h8g8g7h6c6e5
e2e4c7c5g1f3e7e6d2d4c5d4f3d4a7a6f1d3g8f6e1g1d7d6c2c4f8e7b1c3e8g8c1e3b8d7f2f4d7c5
e2e4c7c5g1f3e7e6d2d4c5d4f3d4a7a6f1d3g8f6e1g1d8c7b1d2f8c5d2b3c5e7f2f4d7d6d1f3e8g8
e2e4c7c5g1f3e7e6d2d4c5d4f3d4a7a6f1d3g8f6e1g1d8c7d1e2d7d6c2c4g7g6b1c3f8g7f1d1e8g8
e2e4c7c5g1f3e7e6d2d4c5d4f3d4a7a6f1d3g8f6e1g1d8c7f2f4f8c5c2c3b8c6g1h1d7d6d4b3c5a7
e2e4c7c5g1f3e7e6d2d4c5d4f3d4b8c6b1c3a7a6d4c6b7c6f1d3d7d5e1g1g8f6f1e1f8e7e4e5f6d7
e2e4c7c5g1f3e7e6d2d4c5d4f3d4b8c6b1c3a7a6f1e2d7d6c1e3f8e7f2f4g8f6d1d2c6d4d2d4b7b5
e2e4c7c5g1f3e7e6d2d4c5d4f3d4b8c6b1c3a7a6f1e2d7d6e1g1g8f6c1e3f8e7f2f4e8g8a2a4d8c7
e2e4c7c5g1f3e7e6d2d4c5d4f3d4b8c6b1c3a7a6g2g3d7d6f1g2c8d7e1g1g8f6b2b3f8e7c3e2a8c8
e2e4c7c5g1f3e7e6d2d4c5d4f3d4b8c6b1c3a7a6g2g3d7d6f1g2c8d7e1g1g8f6f1e1f8e7d4c6d7c6
e2e4c7c5g1f3e7e6d2d4c5d4f3d4b8c6b1c3d7d6c1e3g8f6f1e2f8e7f2f4e8g8d1d2a7a6e1c1d6d5
e2e4c7c5g1f3e7e6d2d4c5d4f3d4b8c6b1c3d7d6c1e3g8f6f2f4f8e7d1e2e6e5d4f3a7a6e1c1d8a5
e2e4c7c5g1f3e7e6d2d4c5d4f3d4b8c6b1c3d7d6c1e3g8f6f2f4f8e7f1e2e8g8e1g1c8d7d4b3a7a6
e2e4c7c5g1f3e7e6d2d4c5d4f3d4b8c6b1c3d7d6f1e2g8f6c1e3c8d7f2f4f8e7d4b3a7a6a2a4c6a5
e2e4c7c5g1f3e7e6d2d4c5d4f3d4b8c6b1c3d7d6f1e2g8f6c1e3c8d7f2f4f8e7d4b5d8b8g2g4a7a6
e2e4c7c5g1f3e7e6d2d4c5d4f3d4b8c6b1c3d7d6f1e2g8f6c1e3c8d7f2f4f8e7d4b5d8b8g2g4a7a6
e2e4c7c5g1f3e7e6d2d4c5d4f3d4b8c6b1c3d7d6f1e2g8f6c1e3f8e7e1g1c8d7d4b3a7a6f2f4b7b5
e2e4c7c5g1f3e7e6d2d4c5d4f3d4b8c6b1c3d7d6f1e2g8f6c1e3f8e7f2f4c8d7e1g1e8g8g1h1a7a6
e2e4c7c5g1f3e7e6d2d4c5d4f3d4b8c6b1c3d7d6f1e2g8f6c1e3f8e7f2f4e8g8e1g1c8d7d4b3a7a6
e2e4c7c5g1f3e7e6d2d4c5d4f3d4b8c6b1c3d7d6g2g3g8f6f1g2c8d7e1g1c6d4d1d4d8c7c3d1f8e7
e2e4c7c5g1f3e7e6d2d4c5d4f3d4b8c6b1c3d7d6g2g4h7h6h2h4a7a6f1g2f8e7c1e3c6d4d1d4e6e5
e2e4c7c5g1f3e7e6d2d4c5d4f3d4b8c6b1c3d8c7c1e3a7a6f1d3g8f6e1g1c6e5h2h3f8c5d1d2d7d6
e2e4c7c5g1f3e7e6d2d4c5d4f3d4b8c6b1c3d8c7c1e3a7a6f1d3g8f6e1g1c6e5h2h3f8c5g1h1d7d6
e2e4c7c5g1f3e7e6d2d4c5d4f3d4b8c6b1c3d8c7c1e3a7a6f1e2g8f6a2a3f8d6d1d2c6d4e3d4d6f4
e2e4c7c5g1f3e7e6d2d4c5d4f3d4b8c6b1c3d8c7c1e3g8f6f1d3c6d4e3d4f8c5d4c5c7c5d1e2d7d6
e2e4c7c5g1f3e7e6d2d4c5d4f3d4b8c6b1c3d8c7f1e2a7a6e1g1g8f6c1e3f8b4c3a4b4e7d4c6b7c6
e2e4c7c5g1f3e7e6d2d4c5d4f3d4b8c6b1c3d8c7f1e2a7a6e1g1g8f6g1h1f8b4c1g5b4c3g5f6g7f6
e2e4c7c5g1f3e7e6d2d4c5d4f3d4b8c6b1c3d8c7f1e2b7b6c1e3c8b7d1d2c6d4e3d4a7a6a1d1g8f6
e2e4c7c5g1f3e7e6d2d4c5d4f3d4b8c6b1c3d8c7g2g3d7d6f1g2c6d4d1d4g8f6c1g5f8e7e1c1c8d7
e2e4c7c5g1f3e7e6d2d4c5d4f3d4b8c6d4b5d7d6c1f4e6e5f4e3g8f6e3g5c8e6b1c3a7a6g5f6g7f6
e2e4c7c5g1f3e7e6d2d4c5d4f3d4b8c6d4b5d7d6c2c4g8f6b1c3a7a6b5a3d6d5c4d5e6d5e4d5c6b4
e2e4c7c5g1f3e7e6d2d4c5d4f3d4b8c6d4b5d7d6c2c4g8f6b1c3a7a6b5a3d6d5e4d5e6d5c4d5c6b4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e2e4c7c5g1f3e7e6d2d4c5d4f3d4b8c6d4b5d7d6c2c4g8f6b1c3a7a6b5a3f8e7f1e2e8g8e1g1b7b6
e2e4c7c5g1f3e7e6d2d4c5d4f3d4b8c6d4b5d7d6c2c4g8f6b5c3f8e7f1e2e8g8e1g1b7b6c1f4c8b7
e2e4c7c5g1f3e7e6d2d4c5d4f3d4b8c6d4b5g8f6b1c3f8b4a2a3b4c3b5c3d7d5e4d5e6d5f1d3e8g8
e2e4c7c5g1f3e7e6d2d4c5d4f3d4g8f6b1c3b8c6d4b5d7d6c1f4e6e5f4g5a7a6b5a3b7b5c3d5f8e7
e2e4c7c5g1f3e7e6d2d4c5d4f3d4g8f6b1c3b8c6d4b5d7d6c1f4e6e5f4g5a7a6b5a3b7b5g5f6g7f6
e2e4c7c5g1f3e7e6d2d4c5d4f3d4g8f6b1c3b8c6d4b5d7d6c1f4e6e5f4g5a7a6b5a3b7b5g5f6g7f6
e2e4c7c5g1f3e7e6d2d4c5d4f3d4g8f6b1c3b8c6d4b5f8b4a2a3b4c3b5c3d7d5e4d5e6d5f1d3d5d4
e2e4c7c5g1f3e7e6d2d4c5d4f3d4g8f6b1c3b8c6d4b5f8b4a2a3b4c3b5c3d7d5e4d5e6d5f1d3e8g8
e2e4c7c5g1f3e7e6d2d4c5d4f3d4g8f6b1c3b8c6d4b5f8b4a2a3b4c3b5c3d7d5e4d5e6d5f1d3e8g8
e2e4c7c5g1f3e7e6d2d4c5d4f3d4g8f6b1c3d7d6f1c4f8e7c1e3e8g8f2f4d6d5c4d3d5e4c3e4f6d5
e2e4c7c5g1f3e7e6d2d4c5d4f3d4g8f6b1c3d7d6f1c4f8e7e1g1a7a6c4b3b7b5f2f4e8g8f4f5b5b4
e2e4c7c5g1f3e7e6d2d4c5d4f3d4g8f6b1c3d7d6f1e2f8e7e1g1b8c6g1h1a7a6a2a4e8g8f2f4d8c7
e2e4c7c5g1f3e7e6d2d4c5d4f3d4g8f6b1c3d7d6f1e2f8e7e1g1e8g8f2f4b8c6c1e3c8d7d4b3a7a5
e2e4c7c5g1f3e7e6d2d4c5d4f3d4g8f6b1c3d7d6f1e2f8e7e1g1e8g8f2f4b8c6c1e3d8c7d4b5c7b8
e2e4c7c5g1f3e7e6d2d4c5d4f3d4g8f6b1c3d7d6f2f4a7a6d1f3d8b6d4b3b8c6c1e3b6c7f1d3b7b5
e2e4c7c5g1f3e7e6d2d4c5d4f3d4g8f6b1c3d7d6f2f4a7a6f1e2f8e7e1g1e8g8c1e3b8c6a2a4f8e8
e2e4c7c5g1f3e7e6d2d4c5d4f3d4g8f6b1c3d7d6f2f4a7a6f1e2f8e7e1g1e8g8c1e3d8c7d1e1f8e8
e2e4c7c5g1f3e7e6d2d4c5d4f3d4g8f6b1c3d7d6f2f4b8c6c1e3e6e5d4f3f6g4d1d2g4e3d2e3e5f4
e2e4c7c5g1f3e7e6d2d4c5d4f3d4g8f6b1c3d7d6f2f4f8e7f1d3b8c6d4f3a7a6a2a3b7b5e1g1c8b7
e2e4c7c5g1f3e7e6d2d4c5d4f3d4g8f6b1c3d7d6g2g3a7a6f1g2d8c7e1g1c8d7g1h1b8c6f2f4a8c8
e2e4c7c5g1f3e7e6d2d4c5d4f3d4g8f6b1c3d7d6g2g4h7h6g4g5h6g5c1g5b8c6d1d2a7a6e1c1c8d7
e2e4c7c5g1f3e7e6d2d4c5d4f3d4g8f6b1c3d7d6g2g4h7h6g4g5h6g5c1g5b8c6d1d2a7a6e1c1c8d7
e2e4c7c5g1f3e7e6d2d4c5d4f3d4g8f6b1c3d7d6g2g4h7h6h1g1f8e7c1e3b8c6d1f3a7a6e1c1d8c7
e2e4c7c5g1f3e7e6d2d4c5d4f3d4g8f6b1c3d7d6g2g4h7h6h2h4b8c6h1g1h6h5g4h5f6h5c1g5h5f6
e2e4c7c5g1f3e7e6d2d4c5d4f3d4g8f6b1c3d7d6g2g4h7h6h2h4f8e7h1g1d6d5e4d5f6d5c3d5d8d5
e2e4c7c5g1f3e7e6g2g3b7b6f1g2c8b7d2d3d7d6e1g1g8f6f1e1f8e7b1d2e8g8c2c3b8d7a2a3a8c8
e2e4c7c5g1f3e7e6g2g3b8c6f1g2g8f6d2d3d7d5b1d2f8e7e1g1b7b5a2a4b5a4a1a4e8g8e4d5e6d5
e2e4c7c5g1f3e7e6g2g3b8c6f1g2g8f6d2d3d7d5b1d2f8e7e1g1e8g8f1e1b7b5e4d5e6d5d2f1c8b7
e2e4c7c5g1f3g7g6c2c4f8g7d2d4d7d6b1c3b8c6c1e3c8g4d4c5d6c5d1d8a8d8e3c5g7c3b2c3g8f6
e2e4c7c5g1f3g7g6d2d4c5d4f3d4b8c6b1c3f8g7c1e3g8f6f1c4d8a5e1g1e8g8c4b3d7d6h2h3a5h5
e2e4c7c5g1f3g7g6d2d4c5d4f3d4b8c6b1c3f8g7d4c6b7c6f1c4d8a5d1f3g8f6e1g1e8g8a1b1d7d6
e2e4c7c5g1f3g7g6d2d4c5d4f3d4b8c6b1c3f8g7d4c6b7c6f1c4e7e6e1g1g8e7d1d6c8b7c1g5h7h6
e2e4c7c5g1f3g7g6d2d4f8g7b1c3b8c6c1e3c5d4f3d4g8f6f1c4e8g8c4b3d7d6f2f3c6a5d1d2a5b3
e2e4c7c5g1f3g7g6d2d4f8g7d4d5d7d6b1c3g8f6f1b5b8d7a2a4e8g8e1g1a7a6b5e2a8b8f1e1f6e8
e2e4c7c5g1f3g7g6f1c4b8c6e1g1f8g7c2c3g8h6d2d4c5d4c3d4e8g8b1c3d7d6h2h3g8h8c1f4f7f6
e2e4c7c6b1c3d7d5d1f3g8f6e4e5f6d7f3g3e7e6g1f3a7a6f1e2c6c5e1g1b8c6f1e1c6d4e2d1d4f5
e2e4c7c6b1c3d7d5d2d4d5e4c3e4c8f5e4g3f5g6g1h3e7e6h3f4f8d6c2c3g8f6h2h4d8c7h4h5d6f4
e2e4c7c6b1c3d7d5d2d4d5e4c3e4c8f5e4g3f5g6h2h4h7h6g1e2e7e5f2f4e5d4e2d4f8c5c1e3g8f6
e2e4c7c6b1c3d7d5d2d4d5e4c3e4c8f5e4g3f5g6h2h4h7h6g1f3b8d7f1d3g6d3d1d3d8c7c1d2g8f6
e2e4c7c6b1c3d7d5g1f3c8g4h2h3g4f3d1f3e7e6d2d3b8d7f1e2g7g6e1g1f8g7f3g3d8b6g1h1g8e7
e2e4c7c6b1c3d7d5g1f3c8g4h2h3g4f3d1f3e7e6d2d4d8b6f1d3b6d4e4d5e6d5c1f4b8d7e1c1d4f6
e2e4c7c6b1c3d7d5g1f3c8g4h2h3g4f3d1f3e7e6g2g3g8f6d2d3f8e7f1g2e8g8e1g1b8a6f3e2f6e8
e2e4c7c6b1c3d7d5g1f3c8g4h2h3g4f3d1f3g8f6d2d3e7e6a2a3f8c5g2g4e8g8h3h4b8d7g4g5f6e8
e2e4c7c6b1c3d7d5g1f3c8g4h2h3g4f3d1f3g8f6d2d3e7e6a2a3f8e7g2g4f6d7d3d4d7f8c1e3f8g6
e2e4c7c6b1c3d7d5g1f3c8g4h2h3g4f3d1f3g8f6d2d3e7e6f1e2b8d7f3g3g7g6e1g1f8g7c1f4d8b6
e2e4c7c6b1c3d7d5g1f3c8g4h2h3g4f3d1f3g8f6d2d3e7e6g2g3f8b4c1d2d5d4c3b1b4d2b1d2e6e5
e2e4c7c6b1c3d7d5g1f3c8g4h2h3g4f3d1f3g8f6d2d3e7e6g2g3f8b4c1d2d5d4c3b1b4d2b1d2e6e5
e2e4c7c6b1c3d7d5g1f3c8g4h2h3g4f3d1f3g8f6d2d3e7e6g2g3f8b4c1d2d5d4c3b1d8b6b2b3a7a5
e2e4c7c6b1c3d7d5g1f3c8g4h2h3g4f3d1f3g8f6d2d3e7e6g2g3f8b4c1d2d5d4c3b1d8b6b2b3a7a5
e2e4c7c6b1c3d7d5g1f3c8g4h2h3g4f3d1f3g8f6d2d3e7e6g2g3f8b4c1d2d5d4c3b1d8b6b2b3b8d7
e2e4c7c6b1c3d7d5g1f3c8g4h2h3g4f3d1f3g8f6d2d4e7e6f1d3d5e4c3e4f6e4f3e4b8d7c2c3d7f6
e2e4c7c6b1c3d7d5g1f3c8g4h2h3g4f3g2f3e7e6d2d4b8d7c1f4f8b4h3h4g8f6e4e5f6h5f4g5d8a5
e2e4c7c6b1c3d7d5g1f3c8g4h2h3g4h5e4d5c6d5f1b5b8c6g2g4h5g6f3e5a8c8h3h4f7f6e5g6h7g6
e2e4c7c6b1c3d7d5g1f3d5e4c3e4c8g4h2h3g4f3d1f3b8d7d2d4g8f6f1d3f6e4f3e4e7e6e1g1f8e7
e2e4c7c6b1c3d7d5g1f3d5e4c3e4c8g4h2h3g4f3d1f3e7e6f1c4b8d7f3g3d7f6d2d3f6e4d3e4g8f6
e2e4c7c6b1c3d7d5g1f3d5e4c3e4c8g4h2h3g4f3d1f3e7e6f1c4f8e7e1g1g8f6f1e1b8d7d2d3f6e4
e2e4c7c6b1c3d7d5g1f3d5e4c3e4g8f6e4f6g7f6f1c4f8g7h2h3c8f5e1g1e7e6f1e1e8g8d2d4b8d7
e2e4c7c6b1c3d7d5g1f3g7g6e4d5c6d5f1b5b8c6f3e5c8d7e5d7d8d7d1f3e7e6c3e2f8g7d2d4g8e7
e2e4c7c6b1c3d7d5g1f3g8f6e4e5f6e4c3e2d8b6d2d4c6c5d4c5b6c5e2d4b8c6f1b5a7a6b5c6b7c6
e2e4c7c6c2c4d7d5c4d5c6d5e4d5g8f6b1c3f6d5g1f3d5c3b2c3g7g6h2h4f8g7h4h5b8c6a1b1d8c7
e2e4c7c6c2c4d7d5c4d5c6d5e4d5g8f6b1c3f6d5g1f3e7e6d2d4f8e7f1c4e8g8e1g1b8c6f1e1a7a6
e2e4c7c6c2c4d7d5e4d5c6d5c4d5g8f6b1c3f6d5f1c4d5b6c4b3b8c6g1f3c8f5d2d4e7e6e1g1f8e7
e2e4c7c6c2c4d7d5e4d5c6d5c4d5g8f6b1c3f6d5g1f3b8c6d2d4c8g4d1b3g4f3g2f3e7e6b3b7c6d4
e2e4c7c6c2c4e7e5g1f3d7d6d2d4e5d4f3d4g8f6b1c3g7g6f1e2f8g7e1g1e8g8c1e3f8e8e2f3b8d7
e2e4c7c6c2c4e7e6b1c3d7d5c4d5e6d5e4d5c6d5g1f3g8f6f1b5b8c6e1g1f8e7f3e5c8d7d2d4e8g8
e2e4c7c6d2d3d7d5b1d2e7e5g1f3b8d7d3d4d5e4d2e4e5d4d1d4g8f6c1g5f8e7e1c1e8g8e4d6d8a5
e2e4c7c6d2d3d7d5b1d2e7e5g1f3f8d6d1e2d8e7d3d4e5d4e4d5c6d5f3d4b8c6d2b3g8f6e2e7e8e7
e2e4c7c6d2d4d7d5b1c3d5e4c3e4b8d7e4g5d7f6g1f3e7e6d1d3f8d6f3e5g8h6c1d2a7a5a2a3d8c7
e2e4c7c6d2d4d7d5b1c3d5e4c3e4b8d7e4g5g8f6f1d3e7e6g1f3h7h6g5e6d8e7e1g1f7e6d3g6e8d8
e2e4c7c6d2d4d7d5b1c3d5e4c3e4b8d7e4g5g8f6f1d3h7h6g5e6d8b6e6f8d7f8g1f3c8g4c2c3f8d7
e2e4c7c6d2d4d7d5b1c3d5e4c3e4b8d7f1c4g8f6e4f6d7f6c2c3d8c7h2h3c8f5g1f3e7e6e1g1f8d6
e2e4c7c6d2d4d7d5b1c3d5e4c3e4b8d7f1c4g8f6e4g5e7e6d1e2d7b6c4b3h7h6g5f3a7a5c2c3c6c5
e2e4c7c6d2d4d7d5b1c3d5e4c3e4b8d7f1c4g8f6e4g5e7e6d1e2d7b6c4b3h7h6g5f3a7a5c2c3c6c5
e2e4c7c6d2d4d7d5b1c3d5e4c3e4b8d7f1c4g8f6e4g5e7e6d1e2d7b6c4b3h7h6g5f3a7a5c2c3c6c5
e2e4c7c6d2d4d7d5b1c3d5e4c3e4b8d7f1c4g8f6e4g5e7e6d1e2d7b6c4d3h7h6g5f3c6c5d4c5f8c5
e2e4c7c6d2d4d7d5b1c3d5e4c3e4b8d7g1f3g8f6e4f6d7f6c2c3c8g4f1e2e7e6h2h3g4h5f3e5h5e2
e2e4c7c6d2d4d7d5b1c3d5e4c3e4b8d7g1f3g8f6e4f6d7f6c2c3c8g4h2h3g4f3d1f3d8d5f1e2e7e6
e2e4c7c6d2d4d7d5b1c3d5e4c3e4b8d7g1f3g8f6e4f6d7f6c2c3c8g4h2h3g4f3d1f3e7e6f1c4f8e7
e2e4c7c6d2d4d7d5b1c3d5e4c3e4b8d7g1f3g8f6e4f6d7f6f1c4c8f5e1g1e7e6h2h3f8e7c2c3e8g8
e2e4c7c6d2d4d7d5b1c3d5e4c3e4b8d7g1f3g8f6e4f6d7f6f3e5c8e6f1e2g7g6e1g1f8g7c2c4e8g8
e2e4c7c6d2d4d7d5b1c3d5e4c3e4b8d7g1f3g8f6e4g3e7e6f1d3c6c5e1g1c5d4f3d4f8c5d4b3c5e7
e2e4c7c6d2d4d7d5b1c3d5e4c3e4c8f5e4g3f5g6f1c4e7e6g1e2f8d6h2h4h7h6e2f4d6f4c1f4g8f6
e2e4c7c6d2d4d7d5b1c3d5e4c3e4c8f5e4g3f5g6f1c4e7e6g1e2g8f6e2f4f8d6e1g1f6d5g3h5e8g8
e2e4c7c6d2d4d7d5b1c3d5e4c3e4c8f5e4g3f5g6f1c4e7e6g1e2g8f6e2f4f8d6f4g6h7g6c1g5b8d7
e2e4c7c6d2d4d7d5b1c3d5e4c3e4c8f5e4g3f5g6g1e2b8d7h2h4h7h6e2f4g6h7f1c4e7e5d1e2d8e7
e2e4c7c6d2d4d7d5b1c3d5e4c3e4c8f5e4g3f5g6g1e2e7e6h2h4h7h6e2f4g6h7f1c4g8f6d1e2f8d6
e2e4c7c6d2d4d7d5b1c3d5e4c3e4c8f5e4g3f5g6g1e2g8f6h2h4h7h6e2f4g6h7f1c4e7e6e1g1f8d6
e2e4c7c6d2d4d7d5b1c3d5e4c3e4c8f5e4g3f5g6g1f3b8d7f1d3e7e6e1g1g8f6c2c4f8d6b2b3e8g8
e2e4c7c6d2d4d7d5b1c3d5e4c3e4c8f5e4g3f5g6g1f3b8d7f1d3e7e6e1g1g8f6c2c4f8d6b2b3e8g8
e2e4c7c6d2d4d7d5b1c3d5e4c3e4c8f5e4g3f5g6g1f3b8d7f1d3g8f6e1g1e7e6f1e1f8e7c2c4e8g8
e2e4c7c6d2d4d7d5b1c3d5e4c3e4c8f5e4g3f5g6g1f3b8d7h2h4h7h6h4h5g6h7f1d3h7d3d1d3e7e6
e2e4c7c6d2d4d7d5b1c3d5e4c3e4c8f5e4g3f5g6g1f3e7e6h2h4h7h6f1d3g6d3d1d3g8f6c1e3f8d6
e2e4c7c6d2d4d7d5b1c3d5e4c3e4c8f5e4g3f5g6h2h4h7h6g1f3b8d7f1d3g6d3d1d3d8c7c1d2e7e6
e2e4c7c6d2d4d7d5b1c3d5e4c3e4c8f5e4g3f5g6h2h4h7h6g1f3b8d7h4h5g6h7f1d3h7d3d1d3d8c7
e2e4c7c6d2d4d7d5b1c3d5e4c3e4c8f5e4g3f5g6h2h4h7h6g1f3b8d7h4h5g6h7f1d3h7d3d1d3d8c7
e2e4c7c6d2d4d7d5b1c3d5e4c3e4c8f5e4g3f5g6h2h4h7h6g1f3b8d7h4h5g6h7f1d3h7d3d1d3d8c7
e2e4c7c6d2d4d7d5b1c3d5e4c3e4c8f5e4g3f5g6h2h4h7h6g1f3b8d7h4h5g6h7f1d3h7d3d1d3e7e6
e2e4c7c6d2d4d7d5b1c3d5e4c3e4c8f5e4g3f5g6h2h4h7h6g1f3b8d7h4h5g6h7f1d3h7d3d1d3e7e6
e2e4c7c6d2d4d7d5b1c3d5e4c3e4c8f5e4g3f5g6h2h4h7h6g1f3b8d7h4h5g6h7f1d3h7d3d1d3g8f6
e2e4c7c6d2d4d7d5b1c3d5e4c3e4c8f5e4g3f5g6h2h4h7h6h4h5g6h7g1f3b8d7f1d3h7d3d1d3g8f6
e2e4c7c6d2d4d7d5b1c3d5e4c3e4e7e6g1f3b8d7f1d3g8f6c2c3c6c5c1g5c5d4f3d4d8b6e4f6g7f6
e2e4c7c6d2d4d7d5b1c3d5e4c3e4g8f6e4f6e7f6f1c4f8d6d1e2d8e7e2e7e8e7g1e2c8e6c4e6f7e6
e2e4c7c6d2d4d7d5b1c3d5e4c3e4g8f6e4f6g7f6c2c3c8f5g1e2b8d7e2g3f5g6h2h4h7h6h4h5g6h7
e2e4c7c6d2d4d7d5b1d2d5e4d2e4b8d7e4g5d7f6f1c4e7e6g1e2f8d6e1g1h7h6g5f3d8c7e2g3g8e7
e2e4c7c6d2d4d7d5b1d2d5e4d2e4b8d7e4g5g8f6f1d3e7e6g1f3f8d6d1e2h7h6g5e4f6e4e2e4d7f6
e2e4c7c6d2d4d7d5b1d2d5e4d2e4b8d7e4g5g8f6f1d3e7e6g1f3f8d6d1e2h7h6g5e4f6e4e2e4d7f6
e2e4c7c6d2d4d7d5b1d2d5e4d2e4b8d7e4g5g8f6f1d3e7e6g1f3f8d6d1e2h7h6g5e4f6e4e2e4d7f6
e2e4c7c6d2d4d7d5b1d2d5e4d2e4b8d7e4g5g8f6f1d3e7e6g1f3f8e7d1e2h7h6g5e4f6e4e2e4c6c5
e2e4c7c6d2d4d7d5b1d2d5e4d2e4b8d7e4g5g8f6f1d3g7g6g1f3f8g7e1g1e8g8f1e1h7h6g5e4f6e4
e2e4c7c6d2d4d7d5b1d2d5e4d2e4b8d7f1c4g8f6e4f6d7f6g1f3c8f5d1e2e7e6c1g5f8e7e1c1f5g4
e2e4c7c6d2d4d7d5b1d2d5e4d2e4b8d7f1c4g8f6e4g5e7e6d1e2d7b6c4b3h7h6g5f3a7a5a2a3g7g6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e2e4c7c6d2d4d7d5b1d2d5e4d2e4b8d7f1c4g8f6e4g5e7e6d1e2d7b6c4d3h7h6g5f3c6c5d4c5f8c5
e2e4c7c6d2d4d7d5b1d2d5e4d2e4b8d7g1f3g8f6e4f6d7f6f3e5c8e6f1e2g7g6e1g1f8g7c2c4e8g8
e2e4c7c6d2d4d7d5b1d2d5e4d2e4b8d7g1f3g8f6e4f6d7f6f3e5c8e6f1e2g7g6e1g1f8g7c2c4e8g8
e2e4c7c6d2d4d7d5b1d2d5e4d2e4b8d7g1f3g8f6e4f6d7f6f3e5f6d7c1e3d7e5d4e5c8f5d1d8a8d8
e2e4c7c6d2d4d7d5b1d2d5e4d2e4b8d7g1f3g8f6e4f6d7f6f3e5f6d7e5d3g7g6c1e3f8g7d1d2d7b6
e2e4c7c6d2d4d7d5b1d2d5e4d2e4b8d7g1f3g8f6e4f6d7f6g2g3c8g4f1g2e7e5d4e5d8d1e1d1e8c8
e2e4c7c6d2d4d7d5b1d2d5e4d2e4b8d7g1f3g8f6e4g3e7e6f1d3f8e7e1g1e8g8b2b3c6c5c1b2b7b6
e2e4c7c6d2d4d7d5b1d2d5e4d2e4b8d7g1f3g8f6e4g3e7e6f1d3f8e7e1g1e8g8d1e2c6c5f1d1d8c7
e2e4c7c6d2d4d7d5b1d2d5e4d2e4c8f5e4c5b7b6c5b3e7e6g1f3b8d7g2g3g8f6f1g2a8c8e1g1f8d6
e2e4c7c6d2d4d7d5b1d2d5e4d2e4c8f5e4c5b7b6c5b3e7e6g1f3f8d6g2g3g8e7f1g2h7h6d1e2b8d7
e2e4c7c6d2d4d7d5b1d2d5e4d2e4c8f5e4c5b7b6c5b3g8f6g1f3e7e6g2g3b8d7f1g2d8c7e1g1a8d8
e2e4c7c6d2d4d7d5b1d2d5e4d2e4c8f5e4g3f5g6h2h4h7h6g1f3b8d7h4h5g6h7f1d3h7d3d1d3e7e6
e2e4c7c6d2d4d7d5b1d2d5e4d2e4c8f5e4g3f5g6h2h4h7h6g1f3b8d7h4h5g6h7f1d3h7d3d1d3e7e6
e2e4c7c6d2d4d7d5b1d2d5e4d2e4c8f5e4g3f5g6h2h4h7h6h4h5g6h7g1f3b8d7f1d3h7d3d1d3g8f6
e2e4c7c6d2d4d7d5b1d2d5e4d2e4g8f6e4f6e7f6f1c4b8d7g1e2f8d6e1g1e8g8c1f4d7b6c4d3c8e6
e2e4c7c6d2d4d7d5b1d2d5e4d2e4g8f6e4f6g7f6g1f3c8f5g2g3e7e6f1g2f8g7e1g1e8g8f3h4f5g6
e2e4c7c6d2d4d7d5e4d5c6d5c2c4e7e6b1c3g8f6g1f3f8e7c4d5f6d5f1d3b8c6e1g1e8g8f1e1e7f6
e2e4c7c6d2d4d7d5e4d5c6d5c2c4g8f6b1c3b8c6c4d5f6d5g1f3c8g4d1b3g4f3g2f3e7e6b3b7c6d4
e2e4c7c6d2d4d7d5e4d5c6d5c2c4g8f6b1c3e7e6c1g5f8e7g1f3e8g8f1d3d5c4d3c4a7a6a2a4b8c6
e2e4c7c6d2d4d7d5e4d5c6d5c2c4g8f6b1c3e7e6g1f3f8b4c4d5f6d5c1d2b8c6f1d3b4e7e1g1e8g8
e2e4c7c6d2d4d7d5e4d5c6d5c2c4g8f6b1c3e7e6g1f3f8b4c4d5f6d5c1d2b8c6f1d3b4e7e1g1e8g8
e2e4c7c6d2d4d7d5e4d5c6d5c2c4g8f6b1c3e7e6g1f3f8b4c4d5f6d5d1c2b8c6f1d3b4e7a2a3d5f6
e2e4c7c6d2d4d7d5e4d5c6d5c2c4g8f6b1c3e7e6g1f3f8e7c4d5f6d5f1c4d5c3b2c3e8g8e1g1b8d7
e2e4c7c6d2d4d7d5e4d5c6d5c2c4g8f6b1c3e7e6g1f3f8e7c4d5f6d5f1c4d5f6e1g1e8g8d1e2b8c6
e2e4c7c6d2d4d7d5e4d5c6d5c2c4g8f6b1c3e7e6g1f3f8e7c4d5f6d5f1d3b8c6e1g1e8g8f1e1d5f6
e2e4c7c6d2d4d7d5e4d5c6d5c2c4g8f6b1c3e7e6g1f3f8e7c4d5f6d5f1d3b8c6e1g1e8g8f1e1e7f6
e2e4c7c6d2d4d7d5e4d5c6d5c2c4g8f6b1c3e7e6g1f3f8e7c4d5f6d5f1d3b8c6e1g1e8g8f1e1e7f6
e2e4c7c6d2d4d7d5e4d5c6d5c2c4g8f6b1c3e7e6g1f3f8e7c4d5f6d5f1d3b8c6e1g1e8g8f1e1e7f6
e2e4c7c6d2d4d7d5e4d5c6d5c2c4g8f6b1c3e7e6g1f3f8e7c4d5f6d5f1d3e8g8e1g1b8c6f1e1e7f6
e2e4c7c6d2d4d7d5e4d5c6d5c2c4g8f6b1c3g7g6d1b3f8g7c4d5e8g8g2g3b8a6f1g2d8b6b3b6a7b6
e2e4c7c6d2d4d7d5e4d5c6d5f1d3b8c6c2c3g8f6c1f4c8g4d1b3d8d7b1d2e7e6g1f3g4f3d2f3f8d6
e2e4c7c6d2d4d7d5e4e5c6c5d4c5b8c6c1f4e7e6b1d2f8c5d2b3c5b6d1g4e8f8g1f3f7f5g4g3g8e7
e2e4c7c6d2d4d7d5e4e5c6c5d4c5e7e6b1c3b8c6c1f4g8e7g1f3e7g6f4e3g6e5f3e5c6e5d1h5e5c6
e2e4c7c6d2d4d7d5e4e5c6c5d4c5e7e6c1e3g8h6c2c3h6f5e3d4c8d7g1f3b8c6d1d2f7f6b2b4a7a5
e2e4c7c6d2d4d7d5e4e5c6c5d4c5e7e6c1e3g8h6c2c3h6f5e3d4f5d4c3d4b7b6b2b4a7a5f1b5c8d7
e2e4c7c6d2d4d7d5e4e5c6c5d4c5e7e6d1g4b8c6g1f3d8c7f1b5c8d7b5c6c7c6c1e3g8h6e3h6g7h6
e2e4c7c6d2d4d7d5e4e5c6c5d4c5e7e6d1g4b8d7g1f3g8e7c1g5h7h6g5e7d8e7b1c3e7c5e1c1a7a6
e2e4c7c6d2d4d7d5e4e5c6c5d4c5e7e6g1f3f8c5f1d3b8c6e1g1g8e7c1f4d8b6b1c3a7a6c3a4b6a7
e2e4c7c6d2d4d7d5e4e5c6c5d4c5e7e6g1f3f8c5f1d3b8c6e1g1g8e7c1f4e7g6f4g3e8g8c2c4d5c4
e2e4c7c6d2d4d7d5e4e5c8f5b1c3d8b6g2g4f5d7f1g2e7e6g1e2c6c5e1g1c5d4e2d4b8c6d4b3c6e5
e2e4c7c6d2d4d7d5e4e5c8f5b1c3e7e6g2g4f5g6g1e2c6c5h2h4h7h5e2f4b8c6f4g6f7g6c3e2g8e7
e2e4c7c6d2d4d7d5e4e5c8f5b1c3e7e6g2g4f5g6g1e2c6c5h2h4h7h6c1e3d8b6d1d2b8c6e1c1h6h5
e2e4c7c6d2d4d7d5e4e5c8f5f1d3f5d3d1d3e7e6g1f3d8a5b1d2a5a6c2c4g8e7e1g1b8d7b2b3e7f5
e2e4c7c6d2d4d7d5e4e5c8f5f1e2e7e6g1f3c6c5c2c3b8d7e1g1g8e7d4c5e7c6f3d4f5b1a1b1f8c5
e2e4c7c6d2d4d7d5e4e5c8f5g1f3e7e6a2a3b8d7b1d2h7h6f1e2g8e7d2f1f5g6c2c3c6c5f1g3e7c6
e2e4c7c6d2d4d7d5e4e5c8f5g1f3e7e6a2a3b8d7c2c4d5c4f1c4d7b6c4b3g8e7e1g1e7d5f1e1f8e7
e2e4c7c6d2d4d7d5e4e5c8f5g1f3e7e6c2c3c6c5a2a3c5d4c3d4g8e7c1e3e7c6f1d3f5d3d1d3f8e7
e2e4c7c6d2d4d7d5e4e5c8f5g1f3e7e6c2c3g8e7f3h4f5b1a1b1c6c5a2a3b8c6f1e2e7g6h4g6h7g6
e2e4c7c6d2d4d7d5e4e5c8f5g1f3e7e6f1e2b8d7e1g1g8e7c2c3h7h6b1a3a7a6a3c2f5h7c2e1c6c5
e2e4c7c6d2d4d7d5e4e5c8f5g1f3e7e6f1e2b8d7e1g1g8e7f3h4f5g6b1d2c6c5c2c3c5d4c3d4e7f5
e2e4c7c6d2d4d7d5e4e5c8f5g1f3e7e6f1e2b8d7e1g1h7h6b2b3g8e7c2c4e7g6b1a3g6f4c1f4f8a3
e2e4c7c6d2d4d7d5e4e5c8f5g1f3e7e6f1e2c6c5c1e3c5d4f3d4g8e7c2c4b8c6d1a4d5c4b1a3d8a5
e2e4c7c6d2d4d7d5e4e5c8f5g1f3e7e6f1e2c6c5c1e3c5d4f3d4g8e7e1g1b8c6e2b5a7a6b5c6b7c6
e2e4c7c6d2d4d7d5e4e5c8f5g1f3e7e6f1e2c6c5c1e3c5d4f3d4g8e7e3g5d8a5b1c3f5g6e1g1a7a6
e2e4c7c6d2d4d7d5e4e5c8f5g1f3e7e6f1e2c6c5e1g1b8c6c2c3c5d4c3d4g8e7a2a3f5e4b1d2e7f5
e2e4c7c6d2d4d7d5e4e5c8f5g1f3e7e6f1e2c6c5e1g1b8c6c2c3f5g4b1d2c5d4c3d4g8e7a2a3e7f5
e2e4c7c6d2d4d7d5e4e5c8f5h2h4c6c5d4c5d8c7b1c3b8c6g1f3a8d8c3b5c7c8f3d4f5g4f2f3g4d7
e2e4c7c6d2d4d7d5e4e5c8f5h2h4h7h5g1e2e7e6e2g3g7g6g3f5g6f5c2c4c6c5c4d5d8d5b1c3d5d4
e2e4c7c6d2d4d7d5e4e5c8f5h2h4h7h6g1e2e7e6e2g3g8e7b1c3b8d7c1e3f5h7f1d3h7d3c2d3h6h5
e2e4c7c6d2d4d7d5e4e5c8f5h2h4h7h6g2g4f5d7c2c3c6c5f1g2e7e6g1e2d7b5b1a3b5e2d1e2c5d4
e2e4c7c6d2d4d7d5e4e5c8f5h2h4h7h6g2g4f5d7h4h5c6c5c2c3b8c6f1h3e7e6c1e3d8b6d1b3c5d4
e2e4c7c6d2d4d7d5f2f3e7e6b1c3g8f6c1g5h7h6g5h4d8b6a2a3c6c5g1e2b8c6d4c5f8c5c3a4b6a5
e2e4c7c6d2d4d7d6g1f3g8f6b1c3c8g4h2h3g4h5f1d3e7e6d1e2d6d5c1g5f8e7e4e5f6d7g5e7d8e7
e2e4d7d5e4d5d8d5b1c3d5a5d2d4g8f6g1f3c7c6f3e5c8e6f1d3b8d7f2f4g7g6e1g1f8g7g1h1e6f5
e2e4d7d5e4d5g8f6d2d4f6d5g1f3c8g4f1e2b8c6c2c4d5b6d4d5g4f3g2f3c6e5f3f4e5d7b1c3c7c6
e2e4d7d5e4d5g8f6f1b5c8d7b5c4d7g4f2f3g4c8b1c3b8d7d2d4d7b6c4b3b6d5c3d5f6d5c2c4d5f6
e2e4d7d5e4d5g8f6f1b5c8d7b5c4d7g4f2f3g4f5g2g4f5c8b1c3a7a6a2a4c7c6d5c6b8c6d2d3e7e5
e2e4d7d5e4d5g8f6f1b5c8d7b5c4d7g4f2f3g4f5g2g4f5c8b1c3a7a6g4g5b7b5c4b3f6d7d2d4d7b6
e2e4d7d5e4d5g8f6f1b5c8d7b5c4d7g4f2f3g4f5g2g4f5c8b1c3c7c6d5c6b8c6d2d3e7e5g4g5f6h5
e2e4d7d6d2d4g7g6b1c3f8g7f1e2c7c6f2f4d8b6e4e5g8h6
e2e4d7d6d2d4g7g6b1c3f8g7f2f4g8f6g1f3e8g8f1e2c7c5d4c5d8a5e1g1a5c5g1h1b8c6e2d3c8g4
e2e4d7d6d2d4g7g6b1c3f8g7g1f3g8f6f1e2e8g8e1g1c7c6a2a4a7a5h2h3b8a6c1e3a6b4d1d2d8c7
e2e4d7d6d2d4g7g6b1c3g8f6f2f4f8g7g1f3c7c5d4c5d8a5f1d3a5c5d1e2e8g8c1e3c5a5e1g1c8g4
e2e4d7d6d2d4g7g6f1e2f8g7b1c3c7c6c1e3b7b5a2a3g8f6d1d2e8g8e3h6e7e5h6g7g8g7a1d1d8e7
e2e4d7d6d2d4g7g6g1f3f8g7b1c3c7c6a2a4g8f6f1e2a7a5e1g1e8g8c1e3b8a6f3d2a6b4a1c1d6d5
e2e4d7d6d2d4g7g6g1f3g8f6b1c3f8g7f1e2e8g8e1g1c7c6a2a4a7a5h2h3b8a6c1f4a6c7f1e1c7e6
e2e4d7d6d2d4g8f6b1c3b8d7f2f4e7e5g1f3e5d4d1d4f8e7c1e3d7c5e1c1c5e6d4d2e8g8h2h3b7b6
e2e4d7d6d2d4g8f6b1c3g7g6c1e3c7c6d1d2b8d7h2h3d8c7g2g3b7b5f1g2b5b4c3d1a8b8g1e2f8g7
e2e4d7d6d2d4g8f6b1c3g7g6c1e3f8g7d1d2c7c6f2f3d8a5g2g4b7b5g1e2h7h5g4g5f6d7f1g2b5b4
e2e4d7d6d2d4g8f6b1c3g7g6c1e3f8g7d1d2c7c6f2f3d8a5g2g4h7h5g4g5f6h7f3f4e8g8g1f3e7e5
e2e4d7d6d2d4g8f6b1c3g7g6c1e3f8g7d1d2f6g4e3g5h7h6g5h4g4f6f2f4b7b6e1c1c8b7e4e5d6e5
e2e4d7d6d2d4g8f6b1c3g7g6f2f4f8g7g1f3e8g8f1e2c7c5d4c5d8a5e1g1a5c5g1h1b8c6f3d2a7a5
e2e4d7d6d2d4g8f6b1c3g7g6g1f3f8g7f1c4b8c6d4d5c6b8h2h3c7c6c4b3e8g8e1g1b7b6c1g5c8b7
e2e4d7d6d2d4g8f6b1c3g7g6g1f3f8g7f1e2c7c6a2a4a7a5e1g1e8g8h2h3b8a6f1e1d8c7c1g5h7h6
e2e4d7d6d2d4g8f6b1c3g7g6g1f3f8g7f1e2c7c6e1g1e8g8a2a4b8d7a4a5d8c7h2h3f8d8c1e3d7f8
e2e4d7d6d2d4g8f6b1c3g7g6g1f3f8g7f1e2c8g4e1g1e8g8h2h3g4f3e2f3b8c6c3e2e7e5c2c3f8e8
e2e4d7d6d2d4g8f6b1c3g7g6g1f3f8g7f1e2e8g8e1g1c7c5d4d5b8a6c1f4a6c7a2a4b7b6f1e1c8b7
e2e4d7d6d2d4g8f6b1c3g7g6g1f3f8g7f1e2e8g8e1g1c7c6h2h3b8d7c1f4d8a5d1d2e7e5f4e3f8e8
e2e4d7d6d2d4g8f6b1c3g7g6g1f3f8g7f1e2e8g8e1g1c8g4c1e3b8c6d1d3e7e5d4d5c6b4d3d2a7a5
e2e4d7d6d2d4g8f6b1c3g7g6g1f3f8g7h2h3e8g8c1e3b7b6f1c4e7e6e1g1c8b7d4d5e6d5e4d5a7a6
e2e4d7d6d2d4g8f6b1c3g7g6g1f3f8g7h2h3e8g8c1e3c7c6a2a4b8d7a4a5d8c7f1e2e7e5d4e5d7e5
e2e4d7d6d2d4g8f6b1c3g7g6g1f3f8g7h2h3e8g8c1e3c7c6d1d2b7b5f1d3b8d7e3h6e7e5h6g7g8g7
e2e4d7d6d2d4g8f6b1c3g7g6g2g3f8g7f1g2e8g8g1e2b8d7e1g1c7c5h2h3a7a6c1e3d8c7d1d2c5d4
e2e4e7e5b1c3b8c6f1c4g8f6d2d3c6a5c4b3a5b3a2b3d7d5e4d5f8b4g1f3f6d5c1d2d5c3b2c3b4d6
e2e4e7e5b1c3b8c6f1c4g8f6d2d3c6a5g1e2a5c4d3c4f8e7e1g1d7d6b2b3e8g8e2g3c7c6c1b2d8a5
e2e4e7e5b1c3b8c6f2f4e5f4d2d4d7d5e4d5d8h4e1e2h4e7e2f2e7h4g2g3f4g3f2g2c6d4h2g3h4g4
e2e4e7e5b1c3b8c6f2f4e5f4d2d4d8h4e1e2g8f6g1f3h4g4d4d5c6e5h2h3g4h5c1f4e5f3g2f3d7d6
e2e4e7e5b1c3g8f6f1c4f6e4d1h5e4d6c4b3f8e7g1f3b8c6f3e5c6e5h5e5e8g8c3d5f8e8e1g1e7f8
e2e4e7e5b1c3g8f6f1c4f8c5d2d3d7d6f2f4c8e6c4e6f7e6g1f3e5f4c1f4e8g8c3a4c5b4c2c3b4a5
e2e4e7e5b1c3g8f6f1c4f8c5f2f4d7d6g1f3c7c6d2d3b7b5c4b3d8e7d1e2b8d7h1f1c5b4f4e5d6e5
e2e4e7e5b1c3g8f6f2f4d7d5f4e5f6e4g1f3f8e7d1e2e4c3d2c3c7c5c1f4b8c6e1c1c8e6h2h4h7h6
e2e4e7e5b1c3g8f6g1f3b8c6f1b5c6d4b5a4f8c5f3e5e8g8e5d3c5b6e4e5f6e8c3d5c7c6d5e3d7d6
e2e4e7e5b1c3g8f6g1f3b8c6f1b5f8b4e1g1e8g8d2d3d7d6c1g5b4c3b2c3h7h6g5h4c8d7a1b1a7a6
e2e4e7e5b1c3g8f6g2g3d7d5e4d5f6d5f1g2d5c3b2c3f8d6g1e2e8g8e1g1b8d7d2d3d7f6c3c4c7c6
e2e4e7e5b1c3g8f6g2g3d7d5e4d5f6d5f1g2d5c3b2c3f8d6g1f3e8g8e1g1b8d7f1e1a8b8d2d4e5d4
e2e4e7e5b1c3g8f6g2g3d7d5e4d5f6d5f1g2d5c3b2c3f8d6g1f3e8g8e1g1c7c5d2d3b8c6f3d2d8d7
e2e4e7e5b1c3g8f6g2g3f8b4g1e2c7c6f1g2e8g8e1g1d7d5e4d5c6d5d2d4e5d4d1d4b8c6d4d3b4c3
e2e4e7e5d2d4e5d4d1d4b8c6d4e3g8f6c1d2f8e7b1c3d7d5e4d5f6d5e3g3d5c3d2c3e7f6c3f6d8f6
e2e4e7e5f1c4g8f6b1c3b8c6f2f4f8c5f4e5c6e5c4b3c5g1h1g1f6g4d2d4d8h4e1d2e5c6d1f3g4f6
e2e4e7e5f1c4g8f6d2d3b8c6g1f3f8c5c2c3d7d6e1g1e8g8b1d2a7a6c4b3c8e6f1e1e6b3d2b3c5a7
e2e4e7e5f1c4g8f6d2d3c7c6g1f3f8e7c4b3d7d6b1d2b8a6c2c3e8g8e1g1c8e6b3c2f6d7d3d4a6c7
e2e4e7e5f1c4g8f6d2d3f8c5b1c3c7c6c1g5h7h6g5h4b7b5c4b3d7d6d1e2b8d7c3d1d7f8f2f3f8g6
e2e4e7e5f1c4g8f6d2d4b8c6g1f3d8e7e1g1d7d6b1c3c8g4d4e5c6e5c4e2e8c8c1g5e5f3e2f3g4f3
e2e4e7e5f1c4g8f6d2d4b8c6g1f3f6e4d4e5d8e7d1d5e4c5e1g1h7h6b1c3c6b4d5d1c7c6a2a3b4a6
e2e4e7e5f1c4g8f6d2d4e5d4g1f3f8c5e4e5d7d5e5f6d5c4d1e2c8e6f6g7h8g8c1g5c5e7g5e7e8e7
e2e4e7e5f2f4e5f4g1f3g8e7d2d4d7d5b1c3d5e4c3e4e7g6h2h4d8e7e1f2c8g4h4h5g6h4c1f4b8c6
e2e4e7e5f2f4e5f4g1f3g8f6e4e5f6h5f1e2g7g6d2d4f8g7e1g1d7d6b1c3e8g8f3e1d6e5e2h5g6h5
e2e4e7e5f2f4f8c5g1f3d7d6c2c3c8g4d2d4g4f3g2f3d8h4e1e2c5b6b1a3f7f5a3c4f5e4f4e5d6e5
e2e4e7e5g1f3b8c6b1c3g7g6d2d4e5d4f3d4f8g7c1e3g8f6f1e2e8g8e1g1f8e8d4c6b7c6e2f3c8b7
e2e4e7e5g1f3b8c6b1c3g8f6d2d4e5d4f3d4f8b4d4c6b7c6f1d3d7d5e4d5c6d5e1g1e8g8c1g5c7c6
e2e4e7e5g1f3b8c6b1c3g8f6d2d4e5d4f3d4f8b4d4c6b7c6f1d3d7d5e4d5c6d5e1g1e8g8c1g5c7c6
e2e4e7e5g1f3b8c6b1c3g8f6f1b5c6d4b5a4f8c5e1g1e8g8d2d3c7c6f3d4c5d4c3e2d4b6c1g5h7h6
e2e4e7e5g1f3b8c6b1c3g8f6f1b5d7d6d2d4c8d7e1g1f8e7f1e1e5d4f3d4e8g8b5c6b7c6c1g5h7h6
e2e4e7e5g1f3b8c6b1c3g8f6f1b5d7d6d2d4c8d7e1g1f8e7f1e1e5d4f3d4e8g8d4e2a7a6b5d3f6g4
e2e4e7e5g1f3b8c6b1c3g8f6f1b5d7d6d2d4c8d7e1g1f8e7f1e1e5d4f3d4e8g8d4e2c6e5e2g3d7b5
e2e4e7e5g1f3b8c6b1c3g8f6f1b5f8b4e1g1e8g8c3d5f6d5e4d5e5e4d5c6e4f3d1f3d7c6b5d3b4d6
e2e4e7e5g1f3b8c6b1c3g8f6f1b5f8b4e1g1e8g8d2d3b4c3b2c3d7d6b5c6b7c6c1g5h7h6g5f6d8f6
e2e4e7e5g1f3b8c6b1c3g8f6f1b5f8b4e1g1e8g8d2d3b4c3b2c3d7d6c1g5d8e7f1e1c6d8d3d4d8e6
e2e4e7e5g1f3b8c6b1c3g8f6f1b5f8b4e1g1e8g8d2d3d7d6c1g5b4c3b2c3c6e7b5c4e7g6f3h4g6f4
e2e4e7e5g1f3b8c6b1c3g8f6f1b5f8b4e1g1e8g8d2d3d7d6c1g5b4c3b2c3c6e7b5c4e7g6f3h4g6f4
e2e4e7e5g1f3b8c6b1c3g8f6g2g3d7d5e4d5f6d5f1g2d5c3b2c3f8d6e1g1e8g8a1b1a8b8d2d4h7h6
e2e4e7e5g1f3b8c6b1c3g8f6g2g3f8b4f1g2d7d6d2d3c8g4h2h3g4h5e1g1h7h6c3d5f6d5e4d5c6e7
e2e4e7e5g1f3b8c6c2c3g8f6d2d4f6e4d4d5c6b8f1d3e4f6f3e5d7d6d3b5b8d7e5f3f8e7e1g1e8g8
e2e4e7e5g1f3b8c6d2d4e5d4f3d4d8f6c1e3f8c5c2c3g8e7f1c4c6e5c4e2f6g6e1g1e8g8b1d2d7d5
e2e4e7e5g1f3b8c6d2d4e5d4f3d4d8h4d4b5h4e4c1e3e8d8b1c3e4e5c3d5g8f6b5c7f8d6f2f4e5e4
e2e4e7e5g1f3b8c6d2d4e5d4f3d4f8c5c1e3d8f6c2c3g8e7f1c4e8g8e1g1c5b6c4b3d7d6g1h1c6d4
e2e4e7e5g1f3b8c6d2d4e5d4f3d4f8c5d4b3c5b6b1c3g8f6c1g5d7d6d1d2h7h6g5f4c8e6e1c1f6h5
e2e4e7e5g1f3b8c6d2d4e5d4f3d4f8c5d4c6d8f6d1d2d7c6b1c3c8e6c3a4a8d8f1d3c5d4c2c3b7b5
e2e4e7e5g1f3b8c6d2d4e5d4f3d4f8c5d4c6d8f6d1d2d7c6b1c3c8e6c3a4a8d8f1d3c5d4e1g1a7a6
e2e4e7e5g1f3b8c6d2d4e5d4f3d4f8c5d4c6d8f6d1d2d7c6b1c3c8e6c3a4a8d8f1d3c5d4e1g1f6h4
e2e4e7e5g1f3b8c6d2d4e5d4f3d4f8c5d4c6d8f6d1d2d7c6b1c3c8e6c3a4a8d8f1d3c5d4e1g1g8e7
e2e4e7e5g1f3b8c6d2d4e5d4f3d4f8c5d4c6d8f6d1d2d7c6b1c3c8e6c3a4c5d6d2e3g8h6h2h3e8g8
e2e4e7e5g1f3b8c6d2d4e5d4f3d4f8c5d4c6d8f6d1d2d7c6f1d3c8e6e1g1f6e7d2e2g8f6c1e3c5e3
e2e4e7e5g1f3b8c6d2d4e5d4f3d4f8c5d4f5d8f6b1c3g8e7f5e3e8g8f1d3c6e5d3e2e5g6g2g3d7d6
e2e4e7e5g1f3b8c6d2d4e5d4f3d4g8f6b1c3f8b4d4c6b7c6f1d3d7d5e4d5c6d5e1g1e8g8c1g5c7c6
e2e4e7e5g1f3b8c6d2d4e5d4f3d4g8f6d4c6b7c6e4e5d8e7d1e2f6d5b1d2d5b6c2c4c8b7b2b3e8c8
e2e4e7e5g1f3b8c6d2d4e5d4f3d4g8f6d4c6b7c6e4e5d8e7d1e2f6d5c2c4c8a6b2b3e8c8g2g3d8e8
e2e4e7e5g1f3b8c6d2d4e5d4f3d4g8f6d4c6b7c6e4e5d8e7d1e2f6d5c2c4c8a6b2b3g7g5c1a3d7d6
e2e4e7e5g1f3b8c6d2d4e5d4f3d4g8f6d4c6b7c6e4e5d8e7d1e2f6d5c2c4d5b6b1d2c8b7b2b3e8c8
e2e4e7e5g1f3b8c6d2d4e5d4f3d4g8f6d4c6b7c6e4e5d8e7d1e2f6d5c2c4d5b6b1d2e7e6b2b3a7a5
e2e4e7e5g1f3b8c6f1b5a7a6b5a4b7b5a4b3c6a5e1g1d7d6c2c3a5b3a2b3c8b7d2d3f8e7c3c4e7f6
e2e4e7e5g1f3b8c6f1b5a7a6b5a4b7b5a4b3g8f6e1g1f8e7f1e1d7d6c2c3e8g8h2h3c6a5b3c2c7c5
e2e4e7e5g1f3b8c6f1b5a7a6b5a4d7d6a4c6b7c6d2d4e5d4d1d4g8f6e1g1f8e7e4e5c6c5d4d3d6e5
e2e4e7e5g1f3b8c6f1b5a7a6b5a4d7d6a4c6b7c6d2d4f7f6b1c3g8e7c1e3e7g6d1e2f8e7e1c1c8d7
e2e4e7e5g1f3b8c6f1b5a7a6b5a4d7d6c2c3c8d7d2d4g7g6c1g5f7f6g5e3g8h6e1g1f8g7h2h3h6f7
e2e4e7e5g1f3b8c6f1b5a7a6b5a4d7d6c2c3c8d7d2d4g7g6e1g1f8g7d4d5c6e7a4d7d8d7c3c4h7h6
e2e4e7e5g1f3b8c6f1b5a7a6b5a4d7d6c2c3c8d7d2d4g7g6e1g1f8g7d4d5c6e7a4d7d8d7c3c4h7h6
e2e4e7e5g1f3b8c6f1b5a7a6b5a4d7d6c2c3c8d7d2d4g7g6e1g1f8g7f1e1g8e7d4e5c6e5f3e5g7e5
e2e4e7e5g1f3b8c6f1b5a7a6b5a4d7d6c2c3c8d7d2d4g8e7a4b3h7h6b1a3e7g6a3c4f8e7c4e3e8g8
e2e4e7e5g1f3b8c6f1b5a7a6b5a4d7d6c2c3c8d7d2d4g8e7a4b3h7h6b1d2e7g6d2c4f8e7c4e3e8g8
e2e4e7e5g1f3b8c6f1b5a7a6b5a4d7d6c2c3c8d7d2d4g8e7a4b3h7h6b1d2e7g6d2c4f8e7e1g1e8g8
e2e4e7e5g1f3b8c6f1b5a7a6b5a4d7d6c2c3c8d7d2d4g8e7a4b3h7h6b1d2e7g6d2c4f8e7e1g1e8g8
e2e4e7e5g1f3b8c6f1b5a7a6b5a4d7d6c2c3c8d7d2d4g8e7c1e3h7h6b1d2g7g5d4e5d6e5h2h4g5g4
e2e4e7e5g1f3b8c6f1b5a7a6b5a4d7d6c2c3c8d7d2d4g8e7h2h4h7h6c1e3e5d4c3d4d6d5e4e5b7b5
e2e4e7e5g1f3b8c6f1b5a7a6b5a4d7d6c2c3f7f5e4f5c8f5d2d4e5e4f3g5d6d5f2f3e4e3f3f4f8d6
e2e4e7e5g1f3b8c6f1b5a7a6b5a4d7d6c2c3f7f5e4f5c8f5e1g1f5d3f1e1f8e7a4c2d3c2d1c2g8f6
e2e4e7e5g1f3b8c6f1b5a7a6b5a4d7d6c2c3g8f6e1g1c8d7d2d4f8e7d4d5c6b8a4c2d7g4c3c4b8d7
e2e4e7e5g1f3b8c6f1b5a7a6b5a4d7d6c2c3g8f6e1g1f8e7d2d4c8d7b1d2e8g8f1e1f8e8a2a3e7f8
e2e4e7e5g1f3b8c6f1b5a7a6b5a4d7d6d2d4c8d7a4b3f8e7d4e5d6e5d1d5d7e6d5d8a8d8b3e6f7e6
e2e4e7e5g1f3b8c6f1b5a7a6b5a4d7d6e1g1c8d7c2c4g8f6b1c3f8e7d2d4c6d4f3d4e5d4a4d7f6d7
e2e4e7e5g1f3b8c6f1b5a7a6b5a4f7f5d2d4e5d4e4e5f8c5e1g1g8e7a4b3d7d5e5d6d8d6f1e1h7h6
e2e4e7e5g1f3b8c6f1b5a7a6b5a4g8f6a4c6d7c6b1c3f8d6d2d3c6c5h2h3c8e6c1e3h7h6a2a4c5c4
e2e4e7e5g1f3b8c6f1b5a7a6b5a4g8f6d1e2b7b5a4b3f8e7c2c3d7d5d2d3e8g8c1g5d5e4d3e4f6d7
e2e4e7e5g1f3b8c6f1b5a7a6b5a4g8f6d1e2b7b5a4b3f8e7c2c3e8g8e1g1d7d5d2d3d5e4d3e4c8g4
e2e4e7e5g1f3b8c6f1b5a7a6b5a4g8f6d1e2f8e7d2d3b7b5a4b3e8g8e1g1d7d6c2c3c6a5b3c2c7c5
e2e4e7e5g1f3b8c6f1b5a7a6b5a4g8f6d1e2f8e7e1g1b7b5a4b3d7d6a2a4c8g4c2c3e8g8h2h3c6a5
e2e4e7e5g1f3b8c6f1b5a7a6b5a4g8f6d2d3d7d6c2c3c8d7e1g1g7g6b1d2f8g7f1e1e8g8d2f1b7b5
e2e4e7e5g1f3b8c6f1b5a7a6b5a4g8f6d2d3d7d6c2c3f8e7b1d2c8d7e1g1e8g8f1e1f8e8d2f1h7h6
e2e4e7e5g1f3b8c6f1b5a7a6b5a4g8f6d2d3d7d6c2c3f8e7b1d2e8g8e1g1b7b5a4c2f6h5a2a4b5b4
e2e4e7e5g1f3b8c6f1b5a7a6b5a4g8f6d2d3f8c5c2c3b7b5a4c2d7d5d1e2e8g8c1g5d5e4d3e4h7h6
e2e4e7e5g1f3b8c6f1b5a7a6b5a4g8f6d2d4e5d4e1g1f8e7f1e1e8g8e4e5f6e8c2c3d4c3b1c3d7d6
e2e4e7e5g1f3b8c6f1b5a7a6b5a4g8f6e1g1b7b5a4b3c8b7d2d3f8c5a2a4e8g8c1g5h7h6g5h4g7g5
e2e4e7e5g1f3b8c6f1b5a7a6b5a4g8f6e1g1b7b5a4b3c8b7d2d3f8d6c2c3e8g8f1e1c6a5b3c2f8e8
e2e4e7e5g1f3b8c6f1b5a7a6b5a4g8f6e1g1b7b5a4b3c8b7f1e1f8c5c2c3d7d6d2d4c5b6c1e3e8g8
e2e4e7e5g1f3b8c6f1b5a7a6b5a4g8f6e1g1b7b5a4b3c8b7f1e1f8c5c2c3d7d6d2d4c5b6c1e3e8g8
e2e4e7e5g1f3b8c6f1b5a7a6b5a4g8f6e1g1b7b5a4b3f8c5a2a4a8b8c2c3d7d6d2d4c5b6b1a3e8g8
e2e4e7e5g1f3b8c6f1b5a7a6b5a4g8f6e1g1b7b5a4b3f8c5a2a4c8b7d2d3d7d6b1c3b5b4c3d5c6a5
e2e4e7e5g1f3b8c6f1b5a7a6b5a4g8f6e1g1b7b5a4b3f8c5a2a4c8b7d2d3e8g8b1c3c6a5f3e5a5b3
e2e4e7e5g1f3b8c6f1b5a7a6b5a4g8f6e1g1b7b5a4b3f8c5d2d3d7d6a2a4a8b8a4b5a6b5c1e3e8g8
e2e4e7e5g1f3b8c6f1b5a7a6b5a4g8f6e1g1b7b5a4b3f8e7d1e2e8g8c2c3d7d6f1d1c6a5b3c2c7c5
e2e4e7e5g1f3b8c6f1b5a7a6b5a4g8f6e1g1b7b5a4b3f8e7d2d4d7d6d4e5d6e5d1e2c8g4c2c3e8g8
e2e4e7e5g1f3b8c6f1b5a7a6b5a4g8f6e1g1b7b5a4b3f8e7d2d4d7d6d4e5d6e5d1e2c8g4c2c3e8g8
e2e4e7e5g1f3b8c6f1b5a7a6b5a4g8f6e1g1b7b5a4b3f8e7f1e1d7d6a2a4c8d7c2c3e8g8d2d4h7h6
e2e4e7e5g1f3b8c6f1b5a7a6b5a4g8f6e1g1b7b5a4b3f8e7f1e1e8g8c2c3d7d5e4d5f6d5f3e5c6e5
e2e4e7e5g1f3b8c6f1b5a7a6b5a4g8f6e1g1d7d6a4c6b7c6d2d4e5d4f3d4c6c5d4f3f8e7b1c3e8g8
e2e4e7e5g1f3b8c6f1b5a7a6b5a4g8f6e1g1d7d6f1e1b7b5a4b3c6a5d2d4a5b3a2b3f6d7b3b4f8e7
e2e4e7e5g1f3b8c6f1b5a7a6b5a4g8f6e1g1f6e4d2d4b7b5a4b3d7d5a2a4a8b8a4b5a6b5d4e5c8e6
e2e4e7e5g1f3b8c6f1b5a7a6b5a4g8f6e1g1f6e4d2d4b7b5a4b3d7d5a2a4a8b8a4b5a6b5d4e5c8e6
e2e4e7e5g1f3b8c6f1b5a7a6b5a4g8f6e1g1f6e4d2d4b7b5a4b3d7d5a2a4c6d4f3d4e5d4a4b5f8c5
e2e4e7e5g1f3b8c6f1b5a7a6b5a4g8f6e1g1f6e4d2d4b7b5a4b3d7d5a2a4c6d4f3d4e5d4d1d4c8e6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e2e4e7e5g1f3b8c6f1b5a7a6b5a4g8f6e1g1f6e4d2d4b7b5a4b3d7d5d4e5c8e6b1d2e4c5c2c3d5d4
e2e4e7e5g1f3b8c6f1b5a7a6b5a4g8f6e1g1f6e4d2d4b7b5a4b3d7d5d4e5c8e6b1d2e4c5c2c3f8e7
e2e4e7e5g1f3b8c6f1b5a7a6b5a4g8f6e1g1f6e4d2d4b7b5a4b3d7d5d4e5c8e6b1d2e4c5c2c3f8e7
e2e4e7e5g1f3b8c6f1b5a7a6b5a4g8f6e1g1f6e4d2d4b7b5a4b3d7d5d4e5c8e6b1d2e4c5c2c3g7g6
e2e4e7e5g1f3b8c6f1b5a7a6b5a4g8f6e1g1f6e4d2d4b7b5a4b3d7d5d4e5c8e6c1e3f8c5d1e2d8e7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e2e4e7e5g1f3b8c6f1b5a7a6b5a4g8f6e1g1f6e4d2d4b7b5a4b3d7d5d4e5c8e6c1e3f8e7c2c3d8d7
e2e4e7e5g1f3b8c6f1b5a7a6b5a4g8f6e1g1f6e4d2d4b7b5a4b3d7d5d4e5c8e6c1e3f8e7c2c3e4c5
e2e4e7e5g1f3b8c6f1b5a7a6b5a4g8f6e1g1f6e4d2d4b7b5a4b3d7d5d4e5c8e6c1e3f8e7c2c3e4c5
e2e4e7e5g1f3b8c6f1b5a7a6b5a4g8f6e1g1f6e4d2d4b7b5a4b3d7d5d4e5c8e6c2c3e4c5b3c2e6g4
e2e4e7e5g1f3b8c6f1b5a7a6b5a4g8f6e1g1f6e4d2d4b7b5a4b3d7d5d4e5c8e6c2c3e4c5b3c2e6g4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e2e4e7e5g1f3b8c6f1b5a7a6b5a4g8f6e1g1f6e4d2d4b7b5a4b3d7d5d4e5c8e6c2c3f8c5b1d2e8g8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e2e4e7e5g1f3b8c6f1b5a7a6b5a4g8f6e1g1f6e4d2d4b7b5a4b3d7d5d4e5c8e6c2c3f8c5d1d3e8g8
e2e4e7e5g1f3b8c6f1b5a7a6b5a4g8f6e1g1f6e4d2d4b7b5a4b3d7d5d4e5c8e6c2c3f8e7a2a4b5b4
e2e4e7e5g1f3b8c6f1b5a7a6b5a4g8f6e1g1f6e4d2d4b7b5a4b3d7d5d4e5c8e6c2c3f8e7b1d2e4c5
e2e4e7e5g1f3b8c6f1b5a7a6b5a4g8f6e1g1f6e4d2d4b7b5a4b3d7d5d4e5c8e6c2c3f8e7b1d2e8g8
e2e4e7e5g1f3b8c6f1b5a7a6b5a4g8f6e1g1f6e4d2d4b7b5a4b3d7d5d4e5c8e6c2c3f8e7b3c2e4c5
e2e4e7e5g1f3b8c6f1b5a7a6b5a4g8f6e1g1f6e4d2d4b7b5a4b3d7d5d4e5c8e6c2c3f8e7c1e3e4c5
e2e4e7e5g1f3b8c6f1b5a7a6b5a4g8f6e1g1f6e4d2d4b7b5a4b3d7d5d4e5c8e6c2c3f8e7c1e3e4c5
e2e4e7e5g1f3b8c6f1b5a7a6b5a4g8f6e1g1f6e4d2d4b7b5a4b3d7d5d4e5c8e6c2c3f8e7c1e3e8g8
e2e4e7e5g1f3b8c6f1b5a7a6b5a4g8f6e1g1f6e4d2d4b7b5a4b3d7d5d4e5c8e6c2c3f8e7c1e3e8g8
e2e4e7e5g1f3b8c6f1b5a7a6b5a4g8f6e1g1f6e4d2d4b7b5a4b3d7d5d4e5c8e6d1e2e4c5f1d1b5b4
e2e4e7e5g1f3b8c6f1b5a7a6b5a4g8f6e1g1f6e4d2d4b7b5a4b3d7d5d4e5c8e6d1e2e4c5f1d1c5b3
e2e4e7e5g1f3b8c6f1b5a7a6b5a4g8f6e1g1f6e4d2d4b7b5a4b3d7d5d4e5c8e6d1e2e4c5f1d1c5b3
e2e4e7e5g1f3b8c6f1b5a7a6b5a4g8f6e1g1f6e4d2d4b7b5a4b3d7d5d4e5c8e6d1e2f8c5c1e3d8e7
e2e4e7e5g1f3b8c6f1b5a7a6b5a4g8f6e1g1f6e4d2d4b7b5a4b3d7d5d4e5c8e6d1e2f8e7f1d1e4c5
e2e4e7e5g1f3b8c6f1b5a7a6b5a4g8f6e1g1f6e4d2d4b7b5a4b3d7d5d4e5c8e6d1e2f8e7f1d1e4c5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e2e4e7e5g1f3b8c6f1b5a7a6b5a4g8f6e1g1f6e4d2d4b7b5a4b3d7d5d4e5c8e6d1e2f8e7f1d1e8g8
e2e4e7e5g1f3b8c6f1b5a7a6b5a4g8f6e1g1f6e4d2d4b7b5a4b3d7d5f3e5c6e5d4e5c7c6b1d2e4d2
e2e4e7e5g1f3b8c6f1b5a7a6b5a4g8f6e1g1f6e4d2d4b7b5a4b3d7d5f3e5c6e5d4e5c7c6c2c3f8c5
e2e4e7e5g1f3b8c6f1b5a7a6b5a4g8f6e1g1f6e4f1e1e4c5b1c3f8e7c3d5e8g8a4c6d7c6d5e7d8e7
e2e4e7e5g1f3b8c6f1b5a7a6b5a4g8f6e1g1f8c5c2c3b7b5a4b3d7d6a2a4c8g4d2d3e8g8h2h3g4f3
e2e4e7e5g1f3b8c6f1b5a7a6b5a4g8f6e1g1f8e7a4c6d7c6d1e2c8g4h2h3g4f3e2f3e8g8d2d3f6d7
e2e4e7e5g1f3b8c6f1b5a7a6b5a4g8f6e1g1f8e7a4c6d7c6d1e2c8g4h2h3g4f3e2f3e8g8d2d3f6d7
e2e4e7e5g1f3b8c6f1b5a7a6b5a4g8f6e1g1f8e7a4c6d7c6d2d3d8d6b1d2c8e6b2b3f6d7c1b2c6c5
e2e4e7e5g1f3b8c6f1b5a7a6b5a4g8f6e1g1f8e7a4c6d7c6d2d3f6d7b1c3e8g8c1e3c6c5c3d5e7d6
e2e4e7e5g1f3b8c6f1b5a7a6b5a4g8f6e1g1f8e7a4c6d7c6d2d3f6d7b1d2e8g8d2c4f7f6f3h4d7c5
e2e4e7e5g1f3b8c6f1b5a7a6b5a4g8f6e1g1f8e7a4c6d7c6d2d3f6d7b2b3e8g8c1b2f7f6b1c3d7c5
e2e4e7e5g1f3b8c6f1b5a7a6b5a4g8f6e1g1f8e7a4c6d7c6f3e5f6e4d2d4e8g8c1e3f7f6e5d3c8f5
e2e4e7e5g1f3b8c6f1b5a7a6b5a4g8f6e1g1f8e7b1c3b7b5a4b3d7d6c3d5c6a5d5e7d8e7d2d4c8b7
e2e4e7e5g1f3b8c6f1b5a7a6b5a4g8f6e1g1f8e7b1c3d7d6a4c6b7c6d2d4f6d7d4e5d6e5c1e3e7d6
e2e4e7e5g1f3b8c6f1b5a7a6b5a4g8f6e1g1f8e7b1c3d7d6a4c6b7c6d2d4f6d7d4e5d6e5c3a4e8g8
e2e4e7e5g1f3b8c6f1b5a7a6b5a4g8f6e1g1f8e7d1e2b7b5a4b3e8g8c2c3d7d5d2d3d5d4b1d2e7c5
e2e4e7e5g1f3b8c6f1b5a7a6b5a4g8f6e1g1f8e7d1e2b7b5a4b3e8g8c2c3d7d5d2d3d5d4c3d4c6d4
e2e4e7e5g1f3b8c6f1b5a7a6b5a4g8f6e1g1f8e7d1e2b7b5a4b3e8g8c2c3d7d5d2d3d5d4c3d4c6d4
e2e4e7e5g1f3b8c6f1b5a7a6b5a4g8f6e1g1f8e7d1e2b7b5a4b3e8g8c2c3d7d5d2d3f8e8f1d1c8b7
e2e4e7e5g1f3b8c6f1b5a7a6b5a4g8f6e1g1f8e7d1e2b7b5a4b3e8g8c2c3d7d6d2d4c8g4f1d1e5d4
e2e4e7e5g1f3b8c6f1b5a7a6b5a4g8f6e1g1f8e7d2d3b7b5a4b3d7d6a2a4c8b7b1c3b5b4c3d5c6a5
e2e4e7e5g1f3b8c6f1b5a7a6b5a4g8f6e1g1f8e7d2d3d7d6c2c3e8g8f1e1b7b5a4c2d6d5e4d5d8d5
e2e4e7e5g1f3b8c6f1b5a7a6b5a4g8f6e1g1f8e7d2d3d7d6c2c3e8g8f1e1f6d7a4c2e7f6b1d2d7b6
e2e4e7e5g1f3b8c6f1b5a7a6b5a4g8f6e1g1f8e7d2d4e5d4e4e5f6e4f3d4e8g8d4f5d7d5a4c6b7c6
e2e4e7e5g1f3b8c6f1b5a7a6b5a4g8f6e1g1f8e7d2d4e5d4e4e5f6e4f3d4e8g8d4f5d7d5f5e7c6e7
e2e4e7e5g1f3b8c6f1b5a7a6b5a4g8f6e1g1f8e7f1e1b7b5a4b3d7d6c2c3c6a5b3c2c7c5d2d4d8c7
e2e4e7e5g1f3b8c6f1b5a7a6b5a4g8f6e1g1f8e7f1e1b7b5a4b3d7d6c2c3c6a5b3c2c7c5d2d4d8c7
e2e4e7e5g1f3b8c6f1b5a7a6b5a4g8f6e1g1f8e7f1e1b7b5a4b3d7d6c2c3c6a5b3c2c7c5d2d4d8c7
e2e4e7e5g1f3b8c6f1b5a7a6b5a4g8f6e1g1f8e7f1e1b7b5a4b3d7d6c2c3c8g4d2d3c6a5b3c2c7c5
e2e4e7e5g1f3b8c6f1b5a7a6b5a4g8f6e1g1f8e7f1e1b7b5a4b3d7d6c2c3e8g8a2a4c8g4d2d3c6a5
e2e4e7e5g1f3b8c6f1b5a7a6b5a4g8f6e1g1f8e7f1e1b7b5a4b3d7d6c2c3e8g8d2d3c6a5b3c2c7c5
e2e4e7e5g1f3b8c6f1b5a7a6b5a4g8f6e1g1f8e7f1e1b7b5a4b3d7d6c2c3e8g8d2d3c6a5b3c2c7c5
e2e4e7e5g1f3b8c6f1b5a7a6b5a4g8f6e1g1f8e7f1e1b7b5a4b3d7d6c2c3e8g8d2d4c8g4c1e3e5d4
e2e4e7e5g1f3b8c6f1b5a7a6b5a4g8f6e1g1f8e7f1e1b7b5a4b3d7d6c2c3e8g8d2d4c8g4c1e3e5d4
e2e4e7e5g1f3b8c6f1b5a7a6b5a4g8f6e1g1f8e7f1e1b7b5a4b3d7d6c2c3e8g8d2d4c8g4c1e3e5d4
e2e4e7e5g1f3b8c6f1b5a7a6b5a4g8f6e1g1f8e7f1e1b7b5a4b3d7d6c2c3e8g8d2d4c8g4d4d5c6a5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e2e4e7e5g1f3b8c6f1b5a7a6b5a4g8f6e1g1f8e7f1e1b7b5a4b3d7d6c2c3e8g8h2h3c6a5b3c2c7c5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e2e4e7e5g1f3b8c6f1b5a7a6b5a4g8f6e1g1f8e7f1e1b7b5a4b3d7d6c2c3e8g8h2h3c6b8d2d4b8d7
e2e4e7e5g1f3b8c6f1b5a7a6b5a4g8f6e1g1f8e7f1e1b7b5a4b3d7d6c2c3e8g8h2h3c6b8d2d4c8b7
e2e4e7e5g1f3b8c6f1b5a7a6b5a4g8f6e1g1f8e7f1e1b7b5a4b3d7d6c2c3e8g8h2h3c6b8d2d4c8b7
e2e4e7e5g1f3b8c6f1b5a7a6b5a4g8f6e1g1f8e7f1e1b7b5a4b3d7d6c2c3e8g8h2h3c8b7d2d3f8e8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e2e4e7e5g1f3b8c6f1b5a7a6b5a4g8f6e1g1f8e7f1e1b7b5a4b3d7d6c2c3e8g8h2h3c8b7d2d4f8e8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e2e4e7e5g1f3b8c6f1b5a7a6b5a4g8f6e1g1f8e7f1e1b7b5a4b3d7d6c2c3e8g8h2h3c8e6d2d4e6b3
e2e4e7e5g1f3b8c6f1b5a7a6b5a4g8f6e1g1f8e7f1e1b7b5a4b3d7d6c2c3e8g8h2h3d8d7d2d4f8e8
e2e4e7e5g1f3b8c6f1b5a7a6b5a4g8f6e1g1f8e7f1e1b7b5a4b3d7d6c2c3e8g8h2h3f6d7d2d4d7b6
e2e4e7e5g1f3b8c6f1b5a7a6b5a4g8f6e1g1f8e7f1e1b7b5a4b3d7d6c2c3e8g8h2h3f6d7d2d4d7b6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e2e4e7e5g1f3b8c6f1b5a7a6b5a4g8f6e1g1f8e7f1e1b7b5a4b3d7d6c2c3e8g8h2h3f6d7d2d4e7f6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e2e4e7e5g1f3b8c6f1b5a7a6b5a4g8f6e1g1f8e7f1e1b7b5a4b3d7d6c2c3e8g8h2h3f8e8d2d4c8b7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e2e4e7e5g1f3b8c6f1b5a7a6b5a4g8f6e1g1f8e7f1e1b7b5a4b3d7d6c2c3e8g8h2h3h7h6d2d4f8e8
e2e4e7e5g1f3b8c6f1b5a7a6b5a4g8f6e1g1f8e7f1e1b7b5a4b3e8g8a2a4b5b4c2c3d7d6a4a5b4c3
e2e4e7e5g1f3b8c6f1b5a7a6b5a4g8f6e1g1f8e7f1e1b7b5a4b3e8g8a2a4b5b4d2d3d7d6a4a5c8e6
e2e4e7e5g1f3b8c6f1b5a7a6b5a4g8f6e1g1f8e7f1e1b7b5a4b3e8g8a2a4b5b4d2d3d7d6a4a5c8e6
e2e4e7e5g1f3b8c6f1b5a7a6b5a4g8f6e1g1f8e7f1e1b7b5a4b3e8g8a2a4c8b7d2d3d7d6b1d2f6d7
e2e4e7e5g1f3b8c6f1b5a7a6b5a4g8f6e1g1f8e7f1e1b7b5a4b3e8g8a2a4c8b7d2d3d7d6b1d2f8e8
e2e4e7e5g1f3b8c6f1b5a7a6b5a4g8f6e1g1f8e7f1e1b7b5a4b3e8g8a2a4c8b7d2d3d7d6c2c3c6b8
e2e4e7e5g1f3b8c6f1b5a7a6b5a4g8f6e1g1f8e7f1e1b7b5a4b3e8g8a2a4c8b7d2d3f8e8b1d2e7f8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e2e4e7e5g1f3b8c6f1b5a7a6b5a4g8f6e1g1f8e7f1e1b7b5a4b3e8g8c2c3d7d5e4d5f6d5f3e5c6e5
e2e4e7e5g1f3b8c6f1b5a7a6b5a4g8f6e1g1f8e7f1e1b7b5a4b3e8g8c2c3d7d6d2d3c6a5b3c2c7c5
e2e4e7e5g1f3b8c6f1b5a7a6b5a4g8f6e1g1f8e7f1e1b7b5a4b3e8g8c2c3d7d6d2d3f6d7b1d2d7b6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e2e4e7e5g1f3b8c6f1b5a7a6b5a4g8f6e1g1f8e7f1e1b7b5a4b3e8g8c2c3d7d6h2h3c6a5b3c2c7c5
e2e4e7e5g1f3b8c6f1b5a7a6b5a4g8f6e1g1f8e7f1e1b7b5a4b3e8g8c2c3d7d6h2h3c6b8d2d4b8d7
e2e4e7e5g1f3b8c6f1b5a7a6b5a4g8f6e1g1f8e7f1e1b7b5a4b3e8g8c2c3d7d6h2h3c8b7d2d4c6b8
e2e4e7e5g1f3b8c6f1b5a7a6b5a4g8f6e1g1f8e7f1e1b7b5a4b3e8g8c2c3d7d6h2h3c8b7d2d4f8e8
e2e4e7e5g1f3b8c6f1b5a7a6b5a4g8f6e1g1f8e7f1e1b7b5a4b3e8g8c2c3d7d6h2h3c8e6d2d4e6b3
e2e4e7e5g1f3b8c6f1b5a7a6b5a4g8f6e1g1f8e7f1e1b7b5a4b3e8g8c2c3d7d6h2h3d8d7d2d4f8e8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e2e4e7e5g1f3b8c6f1b5a7a6b5a4g8f6e1g1f8e7f1e1b7b5a4b3e8g8c2c3d7d6h2h3f6d7d2d4d7b6
e2e4e7e5g1f3b8c6f1b5a7a6b5a4g8f6e1g1f8e7f1e1b7b5a4b3e8g8c2c3d7d6h2h3f6d7d2d4e7f6
e2e4e7e5g1f3b8c6f1b5a7a6b5a4g8f6e1g1f8e7f1e1b7b5a4b3e8g8d2d3d7d6c2c3c6a5b3c2c7c5
e2e4e7e5g1f3b8c6f1b5a7a6b5a4g8f6e1g1f8e7f1e1b7b5a4b3e8g8d2d3d7d6c2c3c6a5b3c2c7c5
e2e4e7e5g1f3b8c6f1b5a7a6b5a4g8f6e1g1f8e7f1e1b7b5a4b3e8g8d2d3d7d6c2c3c6a5b3c2c7c5
e2e4e7e5g1f3b8c6f1b5a7a6b5a4g8f6e1g1f8e7f1e1b7b5a4b3e8g8d2d4d7d6c2c3c8g4c1e3e5d4
e2e4e7e5g1f3b8c6f1b5a7a6b5a4g8f6e1g1f8e7f1e1b7b5a4b3e8g8d2d4d7d6c2c3c8g4d4d5c6a5
e2e4e7e5g1f3b8c6f1b5a7a6b5a4g8f6e1g1f8e7f1e1b7b5a4b3e8g8d2d4d7d6c2c3c8g4h2h3g4f3
e2e4e7e5g1f3b8c6f1b5a7a6b5a4g8f6e1g1f8e7f1e1b7b5a4b3e8g8h2h3c8b7d2d3d7d6c2c3c6b8
e2e4e7e5g1f3b8c6f1b5a7a6b5a4g8f6e1g1f8e7f1e1b7b5a4b3e8g8h2h3d7d6c2c3c6b8d2d4b8d7
e2e4e7e5g1f3b8c6f1b5a7a6b5a4g8f6e1g1f8e7f1e1d7d6a4c6b7c6d2d4e5d4f3d4c8d7c1g5e8g8
e2e4e7e5g1f3b8c6f1b5a7a6b5a4g8f6e1g1f8e7f1e1d7d6a4c6b7c6d2d4f6d7d4e5d6e5b1d2f7f6
e2e4e7e5g1f3b8c6f1b5a7a6b5a4g8f6e1g1f8e7f1e1d7d6c2c3c8g4d2d4f6d7c1e3f7f5e4f5g4f5
e2e4e7e5g1f3b8c6f1b5a7a6b5c6b7c6f3e5d8e7d2d4f7f6e5f3e7e4d1e2e4e2e1e2a6a5c1f4c8a6
e2e4e7e5g1f3b8c6f1b5a7a6b5c6d7c6b1c3c8g4h2h3g4f3d1f3g8e7d2d3c6c5f3g3e7g6c1e3f8d6
e2e4e7e5g1f3b8c6f1b5a7a6b5c6d7c6b1c3f7f6d2d4e5d4d1d4d8d4f3d4c8d7c1e3e8c8e1c1g8e7
e2e4e7e5g1f3b8c6f1b5a7a6b5c6d7c6b1c3f7f6d2d4e5d4d1d4f8d6c1e3g8e7f3d2c6c5d4d3b7b5
e2e4e7e5g1f3b8c6f1b5a7a6b5c6d7c6d2d4e5d4d1d4c8g4b1c3d8d4f3d4e8c8c1e3f8b4d4e2g4e2
e2e4e7e5g1f3b8c6f1b5a7a6b5c6d7c6d2d4e5d4d1d4c8g4b1c3d8d4f3d4e8c8d4e2f8c5f2f3g4e6
e2e4e7e5g1f3b8c6f1b5a7a6b5c6d7c6d2d4e5d4d1d4d8d4f3d4c6c5d4e2c8d7b1c3e8c8c1f4d7c6
e2e4e7e5g1f3b8c6f1b5a7a6b5c6d7c6d2d4e5d4d1d4d8d4f3d4c6c5d4e2c8d7b2b3d7c6f2f3f8e7
e2e4e7e5g1f3b8c6f1b5a7a6b5c6d7c6e1g1c8g4h2h3h7h5d2d3d8f6b1d2g8e7d2c4g4f3d1f3f6f3
e2e4e7e5g1f3b8c6f1b5a7a6b5c6d7c6e1g1d8d6b1a3b7b5c2c4g8f6d1e2c8g4f1d1f8e7d2d3d6e6
e2e4e7e5g1f3b8c6f1b5a7a6b5c6d7c6e1g1d8d6b1a3c8e6d1e2f7f6f1d1g7g5d2d4g5g4f3e1e8c8
e2e4e7e5g1f3b8c6f1b5a7a6b5c6d7c6e1g1d8d6d2d3f7f6c1e3c8g4b1d2e8c8a1b1g8e7b2b4g7g5
e2e4e7e5g1f3b8c6f1b5a7a6b5c6d7c6e1g1d8d6d2d4e5d4f3d4c8d7c1e3e8c8b1d2g8h6h2h3d6g6
e2e4e7e5g1f3b8c6f1b5a7a6b5c6d7c6e1g1f7f6d2d4c8g4c2c3f8d6d4e5f6e5d1b3g4f3g2f3b7b6
e2e4e7e5g1f3b8c6f1b5a7a6b5c6d7c6e1g1f7f6d2d4c8g4d4e5d8d1f1d1f6e5b1d2e8c8d1e1f8d6
e2e4e7e5g1f3b8c6f1b5a7a6b5c6d7c6e1g1f7f6d2d4c8g4d4e5d8d1f1d1f6e5d1d3f8d6b1d2g8f6
e2e4e7e5g1f3b8c6f1b5a7a6b5c6d7c6e1g1f7f6d2d4e5d4f3d4c6c5d4b3d8d1f1d1c8g4f2f3g4e6
e2e4e7e5g1f3b8c6f1b5a7a6b5c6d7c6e1g1f7f6d2d4e5d4f3d4c6c5d4e2d8d1f1d1c8d7b1c3g8e7
e2e4e7e5g1f3b8c6f1b5a7a6b5c6d7c6e1g1g8e7f3e5d8d4d1h5g7g6h5g5f8g7e5d3f7f5e4e5c6c5
e2e4e7e5g1f3b8c6f1b5c6d4f3d4e5d4e1g1c7c6b5c4g8f6d2d3d7d5e4d5f6d5f1e1c8e6b1d2f8b4
e2e4e7e5g1f3b8c6f1b5c6d4f3d4e5d4e1g1c7c6b5c4g8f6f1e1d7d6d2d3f8e7b1d2e8g8d2f3c6c5
e2e4e7e5g1f3b8c6f1b5d7d6b1c3a7a6b5c4c8e6c4e6f7e6d2d4e5d4f3d4c6d4d1d4g8e7c1g5e7c6
e2e4e7e5g1f3b8c6f1b5d7d6b1c3c8d7d2d4g8e7c1g5f7f6g5e3e7g6d1d2a7a6b5a4b7b5a4b3c6a5
e2e4e7e5g1f3b8c6f1b5d7d6c2c3c8d7e1g1g8e7d2d4e7g6d4d5c6b8b5d7b8d7b1a3f8e7a3c2d7c5
e2e4e7e5g1f3b8c6f1b5d7d6d2d4c8d7b1c3g8e7b5c4c6d4f3d4e5d4d1d4e7c6d4e3c6e5c4b3c7c6
e2e4e7e5g1f3b8c6f1b5d7d6d2d4c8d7b1c3g8e7b5c4e5d4f3d4c6d4d1d4e7c6d4e3c6e5c4b3d7e6
e2e4e7e5g1f3b8c6f1b5d7d6d2d4c8d7b1c3g8e7b5c4e5d4f3d4c6d4d1d4e7c6d4e3d7e6c3d5f8e7
e2e4e7e5g1f3b8c6f1b5d7d6d2d4c8d7b1c3g8e7c1e3e7g6d1d2f8e7e1c1a7a6b5e2e5d4f3d4c6d4
e2e4e7e5g1f3b8c6f1b5d7d6d2d4c8d7b1c3g8e7c1g5f7f6g5e3e7c8c3e2f8e7c2c3e8g8b5d3c8b6
e2e4e7e5g1f3b8c6f1b5d7d6d2d4c8d7d4e5d6e5e1g1f8d6b1c3g8e7c1g5f7f6g5e3e8g8b5c4g8h8
e2e4e7e5g1f3b8c6f1b5f7f5b1c3f5e4c3e4d7d5f3e5d5e4e5c6d8g5d1e2g8f6f2f4g5f4c6e5c7c6
e2e4e7e5g1f3b8c6f1b5f7f5b1c3f5e4c3e4d7d5f3e5d5e4e5c6d8g5d1e2g8f6f2f4g5h4g2g3h4h3
e2e4e7e5g1f3b8c6f1b5f7f5b1c3f5e4c3e4g8f6d1e2d7d5e4f6g7f6d2d4f8g7d4e5e8g8e5e6f8e8
e2e4e7e5g1f3b8c6f1b5f7f5d2d3f5e4d3e4g8f6e1g1d7d6b1c3f8e7a2a3c8g4h2h3g4f3d1f3e8g8
e2e4e7e5g1f3b8c6f1b5f7f5d2d3f5e4d3e4g8f6e1g1f8c5b1c3d7d6c1e3c5b6c3d5e8g8e3g5c8e6
e2e4e7e5g1f3b8c6f1b5f8b4e1g1g8e7c2c3b4a5b5c6e7c6b2b4a5b6b4b5c6a5f3e5e8g8d2d4d7d5
e2e4e7e5g1f3b8c6f1b5f8c5c2c3f7f5d2d4f5e4d4c5e4f3d1f3g8f6c1g5e8g8e1g1d8e7b5c4g8h8
e2e4e7e5g1f3b8c6f1b5f8c5c2c3g8e7d2d4e5d4c3d4c5b4c1d2b4d2d1d2a7a6b5a4d7d5e4d5d8d5
e2e4e7e5g1f3b8c6f1b5f8c5c2c3g8e7d2d4e5d4c3d4c5b4c1d2b4d2d1d2d7d5e4d5e7d5b5c6b7c6
e2e4e7e5g1f3b8c6f1b5f8c5c2c3g8e7e1g1e7g6d2d4e5d4c3d4c5b6b1c3e8g8a2a4a7a6b5c4h7h6
e2e4e7e5g1f3b8c6f1b5f8c5c2c3g8f6d2d4e5d4e4e5f6e4c3d4c5b4b1d2e8g8e1g1d7d5d1a4b4d2
e2e4e7e5g1f3b8c6f1b5f8c5e1g1c6d4f3d4c5d4c2c3d4b6d2d4c7c6b5c4d7d6d1b3d8c7d4e5d6e5
e2e4e7e5g1f3b8c6f1b5g7g6c2c3a7a6b5a4d7d6d2d4c8d7c1g5f7f6g5e3g8h6e1g1f8g7h2h3h6f7
e2e4e7e5g1f3b8c6f1b5g7g6c2c3a7a6b5a4d7d6d2d4c8d7c1g5f7f6g5e3g8h6h2h3f8g7b1d2d8e7
e2e4e7e5g1f3b8c6f1b5g7g6c2c3a7a6b5a4d7d6d2d4c8d7c1g5f7f6g5e3g8h6h2h3f8g7b1d2h6f7
e2e4e7e5g1f3b8c6f1b5g7g6c2c3a7a6b5c4d7d6d2d4f8g7c1g5d8d7d4e5d6e5d1e2g8f6b1a3e8g8
e2e4e7e5g1f3b8c6f1b5g8f6b1c3f8b4e1g1d7d6c3d5b4c5d2d4e5d4f3d4c5d4d1d4e8g8d5f6d8f6
e2e4e7e5g1f3b8c6f1b5g8f6b1c3f8b4e1g1e8g8d2d3b4c3b2c3d7d6c1g5d8e7f1e1c6d8d3d4d8e6
e2e4e7e5g1f3b8c6f1b5g8f6b1c3f8b4e1g1e8g8d2d3d7d6c1g5c8e6d3d4e5d4f3d4h7h6g5h4c6e5
e2e4e7e5g1f3b8c6f1b5g8f6d1e2a7a6b5a4f8e7e1g1b7b5a4b3e8g8a2a4b5b4d2d3d7d6b1d2c8g4
e2e4e7e5g1f3b8c6f1b5g8f6d1e2f8c5c2c3e8g8e1g1f8e8d2d3h7h6h2h3d7d6c1e3c8d7e3c5d6c5
e2e4e7e5g1f3b8c6f1b5g8f6d2d3d7d6c2c3c8d7b5a4g7g6b1d2f8g7d2c4e8g8c4e3c6e7a4b3c7c6
e2e4e7e5g1f3b8c6f1b5g8f6d2d3d7d6c2c3g7g6b1d2f8g7d2f1e8g8b5a4d6d5d1e2d8d6a4c2b7b6
e2e4e7e5g1f3b8c6f1b5g8f6d2d3d7d6c2c3g7g6b1d2f8g7d2f1e8g8b5a4f6d7f1e3d7c5a4c2c5e6
e2e4e7e5g1f3b8c6f1b5g8f6d2d3d7d6c2c3g7g6b1d2f8g7d2f1e8g8f1e3d6d5d1c2a7a6b5a4d5e4
e2e4e7e5g1f3b8c6f1b5g8f6d2d3d7d6c2c3g7g6d3d4c8d7b1d2f8g7d4e5c6e5f3e5d6e5d1e2e8g8
e2e4e7e5g1f3b8c6f1b5g8f6d2d3d7d6c2c3g7g6d3d4c8d7b1d2f8g7d4e5c6e5f3e5d6e5d1e2e8g8
e2e4e7e5g1f3b8c6f1b5g8f6d2d4e5d4e1g1f8e7e4e5f6e4f3d4e8g8d4f5d7d5b5c6b7c6f5e7d8e7
e2e4e7e5g1f3b8c6f1b5g8f6e1g1d7d6d2d4c8d7b1c3e5d4f3d4f8e7b2b3c6d4d1d4d7b5c3b5f6d7
e2e4e7e5g1f3b8c6f1b5g8f6e1g1d7d6d2d4c8d7b1c3f8e7b5c6d7c6d1d3e5d4f3d4c6d7c1g5e8g8
e2e4e7e5g1f3b8c6f1b5g8f6e1g1d7d6d2d4c8d7b1c3f8e7b5c6d7c6d1d3e5d4f3d4e8g8c1f4f6d7
e2e4e7e5g1f3b8c6f1b5g8f6e1g1d7d6d2d4c8d7b1c3f8e7c1g5e8g8d4e5c6e5b5d7f6d7g5e7e5f3
e2e4e7e5g1f3b8c6f1b5g8f6e1g1d7d6d2d4c8d7b1c3f8e7f1e1e5d4f3d4c6d4d1d4d7b5c3b5e8g8
e2e4e7e5g1f3b8c6f1b5g8f6e1g1d7d6d2d4c8d7b1c3f8e7f1e1e5d4f3d4e8g8b5c6b7c6c1g5f8e8
e2e4e7e5g1f3b8c6f1b5g8f6e1g1d7d6d2d4c8d7b1c3f8e7f1e1e5d4f3d4e8g8b5f1f8e8f2f3e7f8
e2e4e7e5g1f3b8c6f1b5g8f6e1g1d7d6d2d4c8d7b1c3f8e7f1e1e5d4f3d4e8g8d4c6d7c6b5c6b7c6
e2e4e7e5g1f3b8c6f1b5g8f6e1g1d7d6d2d4c8d7f1e1e5d4f3d4f8e7b1c3e8g8b5c6b7c6c1g5f8e8
e2e4e7e5g1f3b8c6f1b5g8f6e1g1d7d6f1e1f8e7d2d4e5d4f3d4c8d7b1c3e8g8b5c6b7c6c1g5f8e8
e2e4e7e5g1f3b8c6f1b5g8f6e1g1f6e4d2d4e4d6b5c6d7c6d4e5d6f5d1d8e8d8b1c3d8e8b2b3c8e6
e2e4e7e5g1f3b8c6f1b5g8f6e1g1f6e4d2d4e4d6b5c6d7c6d4e5d6f5d1d8e8d8b2b3d8e8c1b2a7a5
e2e4e7e5g1f3b8c6f1b5g8f6e1g1f6e4d2d4e4d6b5c6d7c6d4e5d6f5d1d8e8d8f1d1d8e8b1c3c8e6
e2e4e7e5g1f3b8c6f1b5g8f6e1g1f6e4d2d4e4d6b5c6d7c6d4e5d6f5d1d8e8d8f1d1d8e8b1c3f5e7
e2e4e7e5g1f3b8c6f1b5g8f6e1g1f6e4d2d4e4d6b5c6d7c6d4e5d6f5d1d8e8d8f1d1d8e8b1c3h7h6
e2e4e7e5g1f3b8c6f1b5g8f6e1g1f6e4d2d4f8e7d1e2d7d5f3e5c8d7b5c6d7c6f1e1c6d7f2f3e4d6
e2e4e7e5g1f3b8c6f1b5g8f6e1g1f6e4d2d4f8e7d1e2e4d6b5c6b7c6d4e5d6b7b1c3e8g8f1e1b7c5
e2e4e7e5g1f3b8c6f1b5g8f6e1g1f6e4d2d4f8e7d1e2e4d6b5c6b7c6d4e5d6b7b1c3e8g8f1e1b7c5
e2e4e7e5g1f3b8c6f1b5g8f6e1g1f6e4d2d4f8e7d1e2e4d6b5c6b7c6d4e5d6b7f1e1e8g8b1c3b7c5
e2e4e7e5g1f3b8c6f1b5g8f6e1g1f6e4d2d4f8e7d1e2e4d6b5c6b7c6d4e5d6b7f1e1e8g8b1c3b7c5
e2e4e7e5g1f3b8c6f1b5g8f6e1g1f6e4d2d4f8e7f1e1e4d6b5c6d7c6d4e5d6f5d1d8e7d8b1c3c8e6
e2e4e7e5g1f3b8c6f1b5g8f6e1g1f6e4f1e1e4d6f3e5c6e5e1e5f8e7b1c3e8g8b5d3e7f6e5e3g7g6
e2e4e7e5g1f3b8c6f1b5g8f6e1g1f6e4f1e1e4d6f3e5c6e5e1e5f8e7b5f1e8g8d2d4e7f6e5e1f8e8
e2e4e7e5g1f3b8c6f1b5g8f6e1g1f6e4f1e1e4d6f3e5f8e7b5c6d7c6d1e2c8e6d2d3d6f5b1d2e8g8
e2e4e7e5g1f3b8c6f1b5g8f6e1g1f6e4f1e1e4d6f3e5f8e7b5d3e8g8b1c3c6e5e1e5c7c6b2b3d6e8
e2e4e7e5g1f3b8c6f1b5g8f6e1g1f6e4f1e1e4d6f3e5f8e7b5d3e8g8b1c3c6e5e1e5c7c6b2b3f8e8
e2e4e7e5g1f3b8c6f1b5g8f6e1g1f6e4f1e1e4d6f3e5f8e7b5d3e8g8d1h5f7f5b1c3c6e5e1e5g7g6
e2e4e7e5g1f3b8c6f1b5g8f6e1g1f8c5f3e5f6e4d1e2c6e5d2d4c5e7d4e5e4c5e2g4e8g8c1h6c5e6
e2e4e7e5g1f3b8c6f1b5g8f6e1g1f8e7f1e1d7d6b5c6b7c6d2d4e5d4f3d4c8d7b1c3e8g8b2b3f8e8
e2e4e7e5g1f3b8c6f1b5g8f6e1g1f8e7f1e1d7d6b5c6b7c6d2d4e5d4f3d4c8d7b1c3e8g8d1d3f8e8
e2e4e7e5g1f3b8c6f1b5g8f6e1g1f8e7f1e1d7d6c2c3e8g8d2d4c8d7b5a4d8e8a4c2d7g4c1e3e5d4
e2e4e7e5g1f3b8c6f1b5g8f6e1g1f8e7f1e1d7d6d2d4e5d4f3d4c8d7b1c3e8g8d4f3c6e5b5d7e5f3
e2e4e7e5g1f3b8c6f1c4d7d6d2d4e5d4f3d4g8f6d4c6b7c6b1c3f8e7e1g1e8g8c1f4f6d7f4g3a8b8
e2e4e7e5g1f3b8c6f1c4f8c5b1c3g8f6d2d3d7d6c1e3c5e3f2e3c6a5c4b3a5b3a2b3f6g4d1e2f7f6
e2e4e7e5g1f3b8c6f1c4f8c5b2b4c5b4c2c3b4a5e1g1d7d6d2d4c8d7d1b3d8f6d4e5d6e5f1d1h7h6
e2e4e7e5g1f3b8c6f1c4f8c5b2b4c5b4c2c3b4a5e1g1d7d6d2d4c8d7d1b3d8f6d4e5d6e5f1d1h7h6
e2e4e7e5g1f3b8c6f1c4f8c5b2b4c5b4c2c3b4a5e1g1d7d6d2d4c8g4c4b5e5d4c3d4g4d7c1b2c6e7
e2e4e7e5g1f3b8c6f1c4f8c5b2b4c5b4c2c3b4a5e1g1d7d6d2d4c8g4c4b5e5d4c3d4g4d7c1b2g8f6
e2e4e7e5g1f3b8c6f1c4f8c5b2b4c5b4c2c3b4a5e1g1d7d6d2d4c8g4c4b5e5d4c3d4g4d7c1b2g8f6
e2e4e7e5g1f3b8c6f1c4f8c5b2b4c5b4c2c3b4a5e1g1d7d6d2d4c8g4c4b5e5d4c3d4g4d7c1b2g8f6
e2e4e7e5g1f3b8c6f1c4f8c5b2b4c5b4c2c3b4a5e1g1d7d6d2d4c8g4d1a4e5d4c3d4a7a6c4d5a5b6
e2e4e7e5g1f3b8c6f1c4f8c5b2b4c5b4c2c3b4a5e1g1d7d6d2d4c8g4d1a4g4f3g2f3e5d4c3d4a7a6
e2e4e7e5g1f3b8c6f1c4f8c5b2b4c5b4c2c3b4a5e1g1d8f6d2d4g8e7c1g5f6d6d1b3e8g8f1d1a5b6
e2e4e7e5g1f3b8c6f1c4f8c5b2b4c5b4c2c3b4a5e1g1d8f6d2d4g8e7c1g5f6d6d4d5c6d8d1a4a5b6
e2e4e7e5g1f3b8c6f1c4f8c5b2b4c5b4c2c3b4a5e1g1d8f6d2d4g8e7c1g5f6d6d4d5c6d8d1a4b7b6
e2e4e7e5g1f3b8c6f1c4f8c5b2b4c5b4c2c3b4a5e1g1d8f6d2d4g8e7c1g5f6d6d4d5c6d8d1a4b7b6
e2e4e7e5g1f3b8c6f1c4f8c5b2b4c5b4c2c3b4a5e1g1d8f6d2d4g8e7d1a4a5b6c1g5f6d6b1a3e5d4
e2e4e7e5g1f3b8c6f1c4f8c5b2b4c5b4c2c3b4a5e1g1d8f6d2d4g8e7d4d5c6d8c1g5f6d6d1a4f7f6
e2e4e7e5g1f3b8c6f1c4f8c5b2b4c5b4c2c3b4a5e1g1d8f6d2d4g8e7d4d5c6d8d1a4a5b6c1g5f6d6
e2e4e7e5g1f3b8c6f1c4f8c5b2b4c5b4c2c3b4a5e1g1d8f6d2d4g8e7d4d5c6d8d1a4a5b6c1g5f6d6
e2e4e7e5g1f3b8c6f1c4f8c5b2b4c5b4c2c3b4a5e1g1d8f6d2d4g8e7f3g5c6d8f2f4e5d4c3d4a5b6
e2e4e7e5g1f3b8c6f1c4f8c5b2b4c5b4c2c3b4a5e1g1d8f6d2d4g8h6c1g5f6d6d4d5c6d8d1a4a5b6
e2e4e7e5g1f3b8c6f1c4f8c5b2b4c5b4c2c3b4a5e1g1d8f6d2d4h7h6c4b5g8e7c1a3e5d4e4e5f6e6
e2e4e7e5g1f3b8c6f1c4f8c5b2b4c5b4c2c3b4a5e1g1d8f6d2d4h7h6d1a4a5b6c4b5g8e7c1a3e5d4
e2e4e7e5g1f3b8c6f1c4f8c5c2c3g8f6d2d3a7a6e1g1d7d6f1e1c5a7c4b3e8g8b1d2c8e6d2f1e6b3
e2e4e7e5g1f3b8c6f1c4f8c5c2c3g8f6d2d3d7d6b1d2a7a6e1g1e8g8c4b3c5a7h2h3c8e6b3c2d6d5
e2e4e7e5g1f3b8c6f1c4f8c5c2c3g8f6d2d3d7d6c4b3a7a6b1d2e8g8h2h3c5a7d2f1d6d5d1e2f8e8
e2e4e7e5g1f3b8c6f1c4f8c5c2c3g8f6d2d4e5d4c3d4c5b4b1c3f6e4e1g1b4c3b2c3d7d5c1a3d5c4
e2e4e7e5g1f3b8c6f1c4f8c5c2c3g8f6d2d4e5d4c3d4c5b4b1c3f6e4e1g1b4c3b2c3d7d5c1a3d5c4
e2e4e7e5g1f3b8c6f1c4f8c5c2c3g8f6d2d4e5d4e4e5d7d5c4b5f6e4c3d4c5b6b1c3e8g8c1e3f7f5
e2e4e7e5g1f3b8c6f1c4f8c5c2c3g8f6d2d4e5d4e4e5d7d5c4b5f6e4c3d4c5e7b1c3e8g8b5d3f7f5
e2e4e7e5g1f3b8c6f1c4f8c5d2d3d7d6b1c3g8f6c1g5h7h6g5f6d8f6c3d5f6g6d1e2c8g4c2c3c5b6
e2e4e7e5g1f3b8c6f1c4f8c5d2d3g8f6b1c3d7d6c1e3c5b6d1d2c6a5c4b5c7c6b5a4b6e3f2e3b7b5
e2e4e7e5g1f3b8c6f1c4f8c5d2d3g8f6b1c3d7d6c1g5h7h6g5f6d8f6c3d5f6d8c2c3c6e7d5e3e8g8
e2e4e7e5g1f3b8c6f1c4f8c5d2d3g8f6c1e3c5e3f2e3d7d6e1g1c6a5c4b5c7c6b5a4d8b6d1d2f6g4
e2e4e7e5g1f3b8c6f1c4f8c5d2d3g8f6c2c3d7d6b1d2a7a6c4b3c5a7d2c4h7h6e1g1c6e7b3c2e8g8
e2e4e7e5g1f3b8c6f1c4f8c5d2d3g8f6c2c3d7d6b1d2c6e7d2f1c7c6d1e2e8g8h2h3d6d5c4b3e7g6
e2e4e7e5g1f3b8c6f1c4f8c5d2d3g8f6c2c3d7d6c1e3c5e3f2e3d8e7e1g1c6d8b1d2d8e6d3d4f6g4
e2e4e7e5g1f3b8c6f1c4f8c5e1g1g8f6d2d3d7d6c2c3a7a6c4b3c5a7b1d2e8g8h2h3c8e6f1e1e6b3
e2e4e7e5g1f3b8c6f1c4f8e7d2d3g8f6c4b3d7d5b1d2e8g8e1g1d5e4d3e4e7c5c2c3d8e7b3c2a7a5
e2e4e7e5g1f3b8c6f1c4f8e7d2d3g8f6c4b3d7d6c2c3e8g8e1g1c6a5b3c2c7c5f1e1a5c6b1d2f8e8
e2e4e7e5g1f3b8c6f1c4f8e7d2d4d7d6b1c3g8f6h2h3e8g8e1g1c6d4f3d4e5d4d1d4c7c6a2a4f6d7
e2e4e7e5g1f3b8c6f1c4g8f6d2d3f8e7e1g1e8g8c2c3d7d5e4d5f6d5f1e1c8g4b1d2g8h8a2a4f7f6
e2e4e7e5g1f3b8c6f1c4g8f6f3g5d7d5e4d5c6a5c4b5c7c6d5c6b7c6b5e2h7h6g5h3f8c5e1g1e8g8
e2e4e7e5g1f3b8c6f1c4g8f6f3g5d7d5e4d5c6a5c4b5c7c6d5c6b7c6b5e2h7h6g5h3f8c5e1g1e8g8
e2e4e7e5g1f3b8c6f1c4g8f6f3g5d7d5e4d5c6a5c4b5c7c6d5c6b7c6b5f1h7h6g5h3f8c5d1e2e8g8
e2e4e7e5g1f3b8c6f1c4g8f6f3g5d7d5e4d5c6a5c4b5c7c6d5c6b7c6b5f1h7h6g5h3f8c5d2d3d8b6
e2e4e7e5g1f3b8c6f1c4g8f6f3g5d7d5e4d5c6d4d5d6d8d6c4f7e8e7f7b3c8g4f2f3g4h5b1c3a8e8
e2e4e7e5g1f3d7d6d2d4b8d7b1c3c7c6d4e5d6e5f1c4f8e7e1g1g8f6c1e3b7b5c4d3e8g8a2a4b5b4
e2e4e7e5g1f3d7d6d2d4b8d7f1c4c7c6b1c3f8e7e1g1g8f6a2a4e8g8b2b3d8c7c1b2d7b6c4d3c8g4
e2e4e7e5g1f3d7d6d2d4b8d7f1c4c7c6d4e5d6e5e1g1f8e7b1c3g8f6d1e2e8g8f1d1d8c7a2a3d7c5
e2e4e7e5g1f3d7d6d2d4e5d4f3d4g7g6b1c3f8g7c1f4g8f6d1d2e8g8e1c1f8e8f2f3b8c6d4c6b7c6
e2e4e7e5g1f3d7d6d2d4e5d4f3d4g8f6b1c3f8e7f1e2e8g8e1g1f8e8f1e1e7f8e2f1h7h6c1f4b8d7
e2e4e7e5g1f3g8f6b1c3b8c6d2d4e5d4f3d4f8b4d4c6b7c6f1d3d7d5e4d5c6d5e1g1e8g8c1g5c7c6
e2e4e7e5g1f3g8f6b1c3b8c6g2g3f8c5f1g2d7d6d2d3a7a6c1e3c5e3f2e3c8g4e1g1c6e7h2h3g4f3
e2e4e7e5g1f3g8f6b1c3b8c6g2g3f8c5f1g2d7d6d2d3a7a6c1e3c5e3f2e3c8g4h2h3g4f3d1f3c6e7
e2e4e7e5g1f3g8f6b1c3b8c6g2g3f8c5f1g2d7d6d2d3a7a6c1e3c8g4h2h3g4f3d1f3c6d4f3d1h7h5
e2e4e7e5g1f3g8f6d2d4e5d4e4e5f6e4d1d4d7d5e5d6e4d6b1c3b8c6d4f4d6f5f1b5f8d6f4e4d8e7
e2e4e7e5g1f3g8f6d2d4f6e4f1d3d7d5f3e5b8c6e5c6b7c6e1g1f8d6c2c4e8g8c4c5d6e7b1c3f7f5
e2e4e7e5g1f3g8f6d2d4f6e4f1d3d7d5f3e5b8c6e5c6b7c6e1g1f8e7b1c3e4c3b2c3e8g8f1e1f8e8
e2e4e7e5g1f3g8f6d2d4f6e4f1d3d7d5f3e5b8c6e5c6b7c6e1g1f8e7b1d2e4d2c1d2e8g8f1e1f8e8
e2e4e7e5g1f3g8f6d2d4f6e4f1d3d7d5f3e5b8d7e5d7c8d7e1g1d8h4c2c4e8c8c4c5g7g5f2f3e4f6
e2e4e7e5g1f3g8f6d2d4f6e4f1d3d7d5f3e5b8d7e5d7c8d7e1g1f8d6b1c3d8h4g2g3e4c3b2c3h4g4
e2e4e7e5g1f3g8f6d2d4f6e4f1d3d7d5f3e5b8d7e5d7c8d7e1g1f8d6b1c3e4c3b2c3e8g8d1h5f7f5
e2e4e7e5g1f3g8f6d2d4f6e4f1d3d7d5f3e5b8d7e5d7c8d7e1g1f8e7d1f3e8g8c2c3e7d6b1d2f7f5
e2e4e7e5g1f3g8f6d2d4f6e4f1d3d7d5f3e5f8d6e1g1b8c6e5c6b7c6c2c4e8g8c4c5d6e7b1c3f7f5
e2e4e7e5g1f3g8f6d2d4f6e4f1d3d7d5f3e5f8d6e1g1e8g8c2c4d6e5d4e5b8c6c4d5d8d5d1c2c6b4
e2e4e7e5g1f3g8f6d2d4f6e4f1d3d7d5f3e5f8d6e1g1e8g8c2c4d6e5d4e5b8c6c4d5d8d5d1c2c6b4
e2e4e7e5g1f3g8f6d2d4f6e4f1d3d7d5f3e5f8e7b1d2e4d2c1d2b8c6e5c6b7c6e1g1e8g8d1h5g7g6
e2e4e7e5g1f3g8f6f3e5d7d6e5f3f6e4c2c4f8e7d2d4d6d5f1d3b8c6c4d5d8d5e1g1c8g4b1c3e4c3
e2e4e7e5g1f3g8f6f3e5d7d6e5f3f6e4d1e2d8e7d2d3e4f6c1g5e7e2f1e2f8e7b1c3c7c6e1c1b8a6
e2e4e7e5g1f3g8f6f3e5d7d6e5f3f6e4d1e2d8e7d2d3e4f6c1g5e7e2f1e2f8e7b1c3c7c6e1c1b8a6
e2e4e7e5g1f3g8f6f3e5d7d6e5f3f6e4d1e2d8e7d2d3e4f6c1g5e7e2f1e2f8e7b1c3c7c6e1c1b8a6
e2e4e7e5g1f3g8f6f3e5d7d6e5f3f6e4d2d4d6d5f1d3b8c6e1g1c8g4c2c4e4f6b1c3g4f3d1f3c6d4
e2e4e7e5g1f3g8f6f3e5d7d6e5f3f6e4d2d4d6d5f1d3b8c6e1g1c8g4c2c4e4f6b1c3g4f3d1f3c6d4
e2e4e7e5g1f3g8f6f3e5d7d6e5f3f6e4d2d4d6d5f1d3b8c6e1g1c8g4c2c4e4f6c4d5g4f3d1f3d8d5
e2e4e7e5g1f3g8f6f3e5d7d6e5f3f6e4d2d4d6d5f1d3b8c6e1g1c8g4c2c4f8e7c4d5d8d5b1c3e4c3
e2e4e7e5g1f3g8f6f3e5d7d6e5f3f6e4d2d4d6d5f1d3b8c6e1g1c8g4f1e1f8e7c2c4e4f6c4d5g4f3
e2e4e7e5g1f3g8f6f3e5d7d6e5f3f6e4d2d4d6d5f1d3b8c6e1g1f8e7c2c4c6b4d3e2c8e6b1c3e8g8
e2e4e7e5g1f3g8f6f3e5d7d6e5f3f6e4d2d4d6d5f1d3b8c6e1g1f8e7c2c4c6b4d3e2e8g8b1c3c8e6
e2e4e7e5g1f3g8f6f3e5d7d6e5f3f6e4d2d4d6d5f1d3b8c6e1g1f8e7c2c4c6b4d3e2e8g8b1c3c8e6
e2e4e7e5g1f3g8f6f3e5d7d6e5f3f6e4d2d4d6d5f1d3b8c6e1g1f8e7c2c4e4f6b1c3e8g8h2h3d5c4
e2e4e7e5g1f3g8f6f3e5d7d6e5f3f6e4d2d4d6d5f1d3f8d6e1g1e8g8c2c4c7c6c4d5c6d5b1c3e4c3
e2e4e7e5g1f3g8f6f3e5d7d6e5f3f6e4d2d4d6d5f1d3f8d6e1g1e8g8c2c4c7c6d1c2b8a6a2a3c8g4
e2e4e7e5g1f3g8f6f3e5d7d6e5f3f6e4d2d4d6d5f1d3f8d6e1g1e8g8c2c4c7c6d1c2b8a6a2a3f7f5
e2e4e7e5g1f3g8f6f3e5d7d6e5f3f6e4d2d4d6d5f1d3f8e7e1g1b8c6c2c4c6b4c4d5b4d3d1d3d8d5
e2e4e7e5g1f3g8f6f3e5d7d6e5f3f6e4d2d4d6d5f1d3f8e7e1g1b8c6c2c4c6b4c4d5b4d3d1d3d8d5
e2e4e7e5g1f3g8f6f3e5d7d6e5f3f6e4d2d4d6d5f1d3f8e7e1g1b8c6c2c4c6b4d3e2d5c4e2c4e8g8
e2e4e7e5g1f3g8f6f3e5d7d6e5f3f6e4d2d4d6d5f1d3f8e7e1g1b8c6f1e1c8f5d3b5e7f6b1d2e8g8
e2e4e7e5g1f3g8f6f3e5d7d6e5f3f6e4d2d4d6d5f1d3f8e7e1g1b8c6f1e1c8g4c2c3f7f5d1b3e8g8
e2e4e7e5g1f3g8f6f3e5d7d6e5f3f6e4d2d4d6d5f1d3f8e7e1g1b8c6f1e1c8g4c2c4e4f6b1c3d5c4
e2e4e7e5g1f3g8f6f3e5d7d6e5f3f6e4d2d4d6d5f1d3f8e7e1g1b8c6f1e1c8g4c2c4e4f6c4d5g4f3
e2e4e7e5g1f3g8f6f3e5d7d6e5f3f6e4d2d4d6d5f1d3f8e7e1g1c8f5f1e1b8c6b1d2e4d2d1d2f5d3
e2e4e7e5g1f3g8f6f3e5d7d6e5f3f6e4d2d4d6d5f1d3f8e7e1g1c8f5f1e1b8c6b1d2e4d2d1d2f5d3
e2e4e7e5g1f3g8f6f3e5d7d6e5f3f6e4d2d4e4f6f1d3f8e7h2h3e8g8e1g1c7c6f1e1b8d7c1f4f8e8
e2e4e7e5g1f3g8f6f3e5d7d6e5f3f6e4d2d4f8e7f1d3d6d5e1g1e8g8c2c4e4f6h2h3d5c4d3c4b8d7
e2e4e7e6d1e2c7c5f2f4b8c6g1f3g8f6g2g3d7d5e4e5f6d7f1g2c6d4f3d4c5d4e1g1d7b8d2d3b8c6
e2e4e7e6d1e2c7c5f2f4d7d5e4d5d8d5b1c3d5d8g1f3b8c6g2g3g8f6f1g2f8e7e1g1e8g8d2d3c8d7
e2e4e7e6d2d3c7c5b1d2b8c6g2g3g7g6f1g2f8g7g1f3g8e7e1g1e8g8c2c3d7d6a2a4f7f5d1b3d6d5
e2e4e7e6d2d3c7c5g2g3b8c6f1g2g7g6g1f3f8g7e1g1g8e7c2c3e6e5c1e3d7d6h2h3e8g8b1a3b7b6
e2e4e7e6d2d3d7d5b1d2b8c6g1f3g8f6g2g3f8c5f1g2d5e4d3e4e6e5e1g1e8g8c2c3a7a5h2h3b7b6
e2e4e7e6d2d4d7d5b1c3b8c6g1f3g8f6e4d5e6d5f1b5c8g4h2h3g4f3d1f3f8e7c1g5a7a6b5c6b7c6
e2e4e7e6d2d4d7d5b1c3d5e4c3e4b8d7f1d3f8e7g1f3g8f6e4f6d7f6e1g1e8g8f3e5c7c5d4c5d8d5
e2e4e7e6d2d4d7d5b1c3d5e4c3e4b8d7f1d3g8f6e4f6d7f6g1f3c7c5d4c5f8c5e1g1e8g8c1g5c5e7
e2e4e7e6d2d4d7d5b1c3d5e4c3e4b8d7g1f3f8e7f1d3g8f6e1g1e8g8d1e2b7b6c1f4c8b7a1d1d8c8
e2e4e7e6d2d4d7d5b1c3d5e4c3e4b8d7g1f3g8f6e4f6d7f6c1g5f8e7f1d3c7c5d4c5d8a5c2c3a5c5
e2e4e7e6d2d4d7d5b1c3d5e4c3e4b8d7g1f3g8f6e4g3c7c5f1e2c5d4f3d4f8c5d4b3c5e7e1g1e8g8
e2e4e7e6d2d4d7d5b1c3d5e4c3e4b8d7g1f3g8f6f1d3b7b6e4f6d7f6f3e5a7a6e1g1c8b7c2c3f8e7
e2e4e7e6d2d4d7d5b1c3d5e4c3e4g8f6e4f6d8f6g1f3c8d7c1g5f6g6f1d3f7f5h2h4b8c6d1e2h7h6
e2e4e7e6d2d4d7d5b1c3f8b4a2a3b4c3b2c3d5e4d1g4g8f6g4g7h8g8g7h6c7c5g1e2b8c6d4c5g8g6
e2e4e7e6d2d4d7d5b1c3f8b4a2a3b4c3b2c3d5e4d1g4g8f6g4g7h8g8g7h6c7c5g1e2b8d7e2g3g8g6
e2e4e7e6d2d4d7d5b1c3f8b4a2a3b4c3b2c3d5e4d1g4g8f6g4g7h8g8g7h6c7c5g1e2g8g6h6d2b8d7
e2e4e7e6d2d4d7d5b1c3f8b4a2a3b4c3b2c3d5e4d1g4g8f6g4g7h8g8g7h6c7c5g1e2g8g6h6e3b8c6
e2e4e7e6d2d4d7d5b1c3f8b4a2a3b4c3b2c3d5e4d1g4g8f6g4g7h8g8g7h6c7c5g1e2g8g6h6e3b8c6
e2e4e7e6d2d4d7d5b1c3f8b4a2a3b4c3b2c3d5e4d1g4g8f6g4g7h8g8g7h6g8g6h6d2b8c6g1e2b7b6
e2e4e7e6d2d4d7d5b1c3f8b4c1d2c7c5a2a3b4c3d2c3g8f6d4c5f6e4c3g7h8g8g7d4b8c6g1f3f7f6
e2e4e7e6d2d4d7d5b1c3f8b4c1d2d5e4d1g4d8d4e1c1g8f6g4g7h8g8g7h6b4f8h6h4g8g4h4h3d4f2
e2e4e7e6d2d4d7d5b1c3f8b4c1d2d5e4d1g4g8f6g4g7h8g8g7h6b8c6e1c1g8g6h6h4b4c3d2c3d8d5
e2e4e7e6d2d4d7d5b1c3f8b4d1g4g8f6g4g7h8g8g7h6g8g6h6e3f6e4f1d3f7f5g1e2c7c5d3e4f5e4
e2e4e7e6d2d4d7d5b1c3f8b4e4d5e6d5f1d3b8c6g1e2g8e7e1g1c8f5d3f5e7f5d1d3d8d7c3d1e8g8
e2e4e7e6d2d4d7d5b1c3f8b4e4e5b7b6d1g4b4f8g1f3c8a6c3b5d8d7a2a4g8e7f1e2e7f5c1f4h7h5
e2e4e7e6d2d4d7d5b1c3f8b4e4e5c7c5a2a3b4a5b2b4c5d4c3b5a5c7f2f4c8d7g1f3d7b5f1b5b8c6
e2e4e7e6d2d4d7d5b1c3f8b4e4e5c7c5a2a3b4a5b2b4c5d4c3b5a5c7f2f4g8e7g1f3b8c6f1d3c7b8
e2e4e7e6d2d4d7d5b1c3f8b4e4e5c7c5a2a3b4a5b2b4c5d4c3b5a5c7f2f4g8e7g1f3c8d7b5d4b8c6
e2e4e7e6d2d4d7d5b1c3f8b4e4e5c7c5a2a3b4a5b2b4c5d4d1g4g8e7b4a5d4c3g4g7h8g8g7h7b8c6
e2e4e7e6d2d4d7d5b1c3f8b4e4e5c7c5a2a3b4a5b2b4c5d4d1g4g8e7b4a5d4c3g4g7h8g8g7h7b8d7
e2e4e7e6d2d4d7d5b1c3f8b4e4e5c7c5a2a3b4a5c1d2b8c6c3b5c6d4b5d4a5d2d1d2c5d4d2d4g8e7
e2e4e7e6d2d4d7d5b1c3f8b4e4e5c7c5a2a3b4a5c1d2b8c6c3b5c6d4d2a5d8a5b2b4a5b6b5d4c5d4
e2e4e7e6d2d4d7d5b1c3f8b4e4e5c7c5a2a3b4a5c1d2c5d4c3b5b8c6g1f3f7f6b5d4c6d4f3d4a5d2
e2e4e7e6d2d4d7d5b1c3f8b4e4e5c7c5a2a3b4c3b2c3d8a5c1d2a5a4d1g4e8f8g4d1g8e7g1f3b7b6
e2e4e7e6d2d4d7d5b1c3f8b4e4e5c7c5a2a3b4c3b2c3d8a5c1d2a5a4d1g4g7g6g4d1c5d4a1b1d4d3
e2e4e7e6d2d4d7d5b1c3f8b4e4e5c7c5a2a3b4c3b2c3d8c7d1g4f7f5g4g3g8e7g3g7h8g8g7h7c5d4
e2e4e7e6d2d4d7d5b1c3f8b4e4e5c7c5a2a3b4c3b2c3d8c7d1g4f7f5g4g3g8e7g3g7h8g8g7h7c5d4
e2e4e7e6d2d4d7d5b1c3f8b4e4e5c7c5a2a3b4c3b2c3d8c7d1g4f7f5g4g3g8e7g3g7h8g8g7h7c5d4
e2e4e7e6d2d4d7d5b1c3f8b4e4e5c7c5a2a3b4c3b2c3d8c7d1g4f7f6g1f3b8c6g4g3c7f7d4c5g8e7
e2e4e7e6d2d4d7d5b1c3f8b4e4e5c7c5a2a3b4c3b2c3g8e7a3a4b8c6g1f3c8d7f1e2a8c8e1g1e8g8
e2e4e7e6d2d4d7d5b1c3f8b4e4e5c7c5a2a3b4c3b2c3g8e7a3a4b8c6g1f3d8a5d1d2c8d7c1a3c5d4
e2e4e7e6d2d4d7d5b1c3f8b4e4e5c7c5a2a3b4c3b2c3g8e7a3a4b8c6g1f3d8a5d1d2c8d7f1e2a8c8
e2e4e7e6d2d4d7d5b1c3f8b4e4e5c7c5a2a3b4c3b2c3g8e7a3a4c8d7g1f3d8a5c1d2b8c6f1e2f7f6
e2e4e7e6d2d4d7d5b1c3f8b4e4e5c7c5a2a3b4c3b2c3g8e7d1g4c5d4c3d4d8c7e1d1e8g8g1f3f7f6
e2e4e7e6d2d4d7d5b1c3f8b4e4e5c7c5a2a3b4c3b2c3g8e7d1g4c5d4g4g7h8g8g7h7d8c7g1e2b8c6
e2e4e7e6d2d4d7d5b1c3f8b4e4e5c7c5a2a3b4c3b2c3g8e7d1g4d8c7g4g7h8g8g7h7c5d4g1e2b8c6
e2e4e7e6d2d4d7d5b1c3f8b4e4e5c7c5a2a3b4c3b2c3g8e7g1f3b7b6a3a4c8a6f1a6b8a6e1g1a6b8
e2e4e7e6d2d4d7d5b1c3f8b4e4e5c7c5a2a3b4c3b2c3g8e7g1f3b7b6a3a4c8a6f1a6b8a6e1g1a6b8
e2e4e7e6d2d4d7d5b1c3f8b4e4e5c7c5a2a3b4c3b2c3g8e7g1f3b7b6a3a4c8a6f1a6b8a6e1g1a6b8
e2e4e7e6d2d4d7d5b1c3f8b4e4e5c7c5a2a3b4c3b2c3g8e7g1f3b7b6f1b5c8d7b5d3d7a4h2h4h7h6
e2e4e7e6d2d4d7d5b1c3f8b4e4e5c7c5a2a3b4c3b2c3g8e7g1f3c8d7d4c5d7a4a1b1b8d7c1e3d8a5
e2e4e7e6d2d4d7d5b1c3f8b4e4e5c7c5a2a3b4c3b2c3g8e7g1f3c8d7d4c5d8c7f1d3d7a4a1b1b8d7
e2e4e7e6d2d4d7d5b1c3f8b4e4e5c7c5a2a3b4c3b2c3g8e7g1f3c8d7d4c5d8c7f1d3d7a4c1e3b8d7
e2e4e7e6d2d4d7d5b1c3f8b4e4e5c7c5a2a3b4c3b2c3g8e7g1f3c8d7d4c5d8c7f1d3d7a4e1g1b8d7
e2e4e7e6d2d4d7d5b1c3f8b4e4e5c7c5a2a3b4c3b2c3g8e7h2h4d8a5c1d2c5d4c3d4a5a4c2c3a4d1
e2e4e7e6d2d4d7d5b1c3f8b4e4e5g8e7a2a3b4c3b2c3c7c5a3a4b8c6g1f3c8d7f1d3d8c7e1g1c5c4
e2e4e7e6d2d4d7d5b1c3f8b4e4e5g8e7a2a3b4c3b2c3c7c5g1f3b7b6f3g5h7h6d1h5g7g6h5h3d8c7
e2e4e7e6d2d4d7d5b1c3f8b4e4e5g8e7a2a3b4c3b2c3c7c5g1f3d8a5c1d2b8c6f1e2c5d4c3d4a5a4
e2e4e7e6d2d4d7d5b1c3f8b4f1d3d5e4d3e4c7c5g1e2g8f6e4f3c5d4d1d4d8d4e2d4a7a6e1g1b8d7
e2e4e7e6d2d4d7d5b1c3f8b4g1e2d5e4a2a3b4e7c3e4b8c6c1e3g8f6e2c3e8g8e4g3b7b6f1e2c8b7
e2e4e7e6d2d4d7d5b1c3f8b4g1e2d5e4a2a3b4e7c3e4b8c6g2g4b7b6f1g2c8b7c2c3g8f6e2g3e8g8
e2e4e7e6d2d4d7d5b1c3g8f6c1g5d5e4c3e4b8d7e4f6d7f6g1f3c7c5d1d3f8e7g5f6e7f6d3b5c8d7
e2e4e7e6d2d4d7d5b1c3g8f6c1g5d5e4c3e4b8d7e4f6d7f6g1f3c7c5f1c4c5d4e1g1f8e7d1e2h7h6
e2e4e7e6d2d4d7d5b1c3g8f6c1g5d5e4c3e4b8d7e4f6d7f6g1f3c7c5f1c4c5d4e1g1f8e7d1e2h7h6
e2e4e7e6d2d4d7d5b1c3g8f6c1g5d5e4c3e4b8d7e4f6d7f6g1f3h7h6g5h4c7c5f1b5c8d7b5d7d8d7
e2e4e7e6d2d4d7d5b1c3g8f6c1g5d5e4c3e4b8d7e4f6d7f6g1f3h7h6g5h4g7g6f1c4f8g7e1g1e8g8
e2e4e7e6d2d4d7d5b1c3g8f6c1g5d5e4c3e4b8d7g1f3f8e7e4f6e7f6g5f6d8f6d1d2e8g8d2g5f6g5
e2e4e7e6d2d4d7d5b1c3g8f6c1g5d5e4c3e4b8d7g1f3f8e7e4f6e7f6h2h4e8g8d1e2c7c5e2e3d8a5
e2e4e7e6d2d4d7d5b1c3g8f6c1g5d5e4c3e4f8e7g5f6e7f6c2c3b8d7g1f3e8g8f1d3e6e5d1c2e5d4
e2e4e7e6d2d4d7d5b1c3g8f6c1g5d5e4c3e4f8e7g5f6e7f6g1f3b8d7d1d2f6e7e1c1d7f6f1d3e8g8
e2e4e7e6d2d4d7d5b1c3g8f6c1g5d5e4c3e4f8e7g5f6e7f6g1f3b8d7d1e2e8g8e1c1f6e7c1b1b7b6
e2e4e7e6d2d4d7d5b1c3g8f6c1g5d5e4c3e4f8e7g5f6e7f6g1f3b8d7f1c4e8g8d1e2d7b6c4b3c8d7
e2e4e7e6d2d4d7d5b1c3g8f6c1g5d5e4c3e4f8e7g5f6e7f6g1f3b8d7f1c4e8g8d1e2d7b6c4b3c8d7
e2e4e7e6d2d4d7d5b1c3g8f6c1g5d5e4c3e4f8e7g5f6e7f6g1f3b8d7f1d3c7c5d4c5d7c5d3b5e8e7
e2e4e7e6d2d4d7d5b1c3g8f6c1g5d5e4c3e4f8e7g5f6e7f6g1f3c8d7d1d2d7c6e4f6d8f6f3e5e8g8
e2e4e7e6d2d4d7d5b1c3g8f6c1g5d5e4c3e4f8e7g5f6g7f6g1f3b7b6f1c4c8b7d1e2c7c6e1c1d8c7
e2e4e7e6d2d4d7d5b1c3g8f6c1g5d5e4c3e4f8e7g5f6g7f6g1f3b7b6f1c4c8b7d1e2c7c6e1c1d8c7
e2e4e7e6d2d4d7d5b1c3g8f6c1g5d5e4c3e4f8e7g5f6g7f6g1f3b7b6f1c4c8b7d1e2c7c6e1c1d8c7
e2e4e7e6d2d4d7d5b1c3g8f6c1g5d5e4c3e4f8e7g5f6g7f6g1f3b7b6f1d3c8b7d1e2c7c6e1g1b8d7
e2e4e7e6d2d4d7d5b1c3g8f6c1g5d5e4c3e4f8e7g5f6g7f6g1f3f6f5e4c3c7c6g2g3b8d7f1g2d8c7
e2e4e7e6d2d4d7d5b1c3g8f6c1g5d5e4c3e4f8e7g5f6g7f6g2g3f6f5e4c3e7f6g1e2b8c6d4d5e6d5
e2e4e7e6d2d4d7d5b1c3g8f6c1g5f8b4e4d5d8d5g1f3c7c5g5f6g7f6d1d2b4c3d2c3b8d7a1d1h8g8
e2e4e7e6d2d4d7d5b1c3g8f6c1g5f8b4e4d5d8d5g5f6g7f6d1d2b4c3d2c3b8c6g1f3d5e4e1d2c8d7
e2e4e7e6d2d4d7d5b1c3g8f6c1g5f8b4e4d5d8d5g5f6g7f6d1d2b4c3d2c3b8c6g1f3d5e4e1d2c8d7
e2e4e7e6d2d4d7d5b1c3g8f6c1g5f8b4e4d5d8d5g5f6g7f6d1d2b4c3d2c3b8c6g1f3h8g8e1c1d5a2
e2e4e7e6d2d4d7d5b1c3g8f6c1g5f8b4e4e5h7h6g5d2b4c3b2c3f6e4d1g4e8f8g1f3c7c5f1d3e4d2
e2e4e7e6d2d4d7d5b1c3g8f6c1g5f8b4e4e5h7h6g5d2b4c3b2c3f6e4d1g4g7g6f1d3e4d2e1d2c7c5
e2e4e7e6d2d4d7d5b1c3g8f6c1g5f8b4e4e5h7h6g5d2b4c3b2c3f6e4d1g4g7g6g1f3c7c5d4c5b8d7
e2e4e7e6d2d4d7d5b1c3g8f6c1g5f8b4e4e5h7h6g5d2b4c3d2c3f6e4c3a5e8g8f1d3b8c6a5c3e4c3
e2e4e7e6d2d4d7d5b1c3g8f6c1g5f8b4f1d3d5e4d3e4c7c5d4c5b4c3b2c3d8a5g5f6g7f6d1d4e6e5
e2e4e7e6d2d4d7d5b1c3g8f6c1g5f8b4f1d3d5e4d3e4c7c5d4c5d8d1a1d1b8d7g5f6d7f6e4f3b4c5
e2e4e7e6d2d4d7d5b1c3g8f6c1g5f8e7e4e5f6d7h2h4c7c5g5e7d8e7c3b5e8g8b5c7c5d4c7a8f7f6
e2e4e7e6d2d4d7d5b1c3g8f6e4e5f6d7c3e2c7c5c2c3b8c6f2f4b7b5g1f3b5b4f4f5b4c3f5e6f7e6
e2e4e7e6d2d4d7d5b1c3g8f6e4e5f6d7f2f4c7c5d4c5f8c5d1g4e8g8f1d3f7f5g4h3c5g1h1g1d7c5
e2e4e7e6d2d4d7d5b1c3g8f6e4e5f6d7f2f4c7c5g1f3b8c6c1e3a7a6d1d2b7b5h2h4c8b7h4h5b5b4
e2e4e7e6d2d4d7d5b1c3g8f6e4e5f6d7f2f4c7c5g1f3b8c6c1e3c5d4f3d4d7c5d1d2a7a6e1c1d8a5
e2e4e7e6d2d4d7d5b1c3g8f6e4e5f6d7f2f4c7c5g1f3b8c6c1e3c5d4f3d4f8c5d1d2c5d4e3d4c6d4
e2e4e7e6d2d4d7d5b1c3g8f6e4e5f6d7f2f4c7c5g1f3b8c6c1e3c5d4f3d4f8c5d1d2c5d4e3d4c6d4
e2e4e7e6d2d4d7d5b1c3g8f6e4e5f6d7f2f4c7c5g1f3b8c6c1e3c5d4f3d4f8c5d1d2c5d4e3d4c6d4
e2e4e7e6d2d4d7d5b1c3g8f6e4e5f6d7f2f4c7c5g1f3b8c6c1e3d8b6c3a4b6a5c2c3c5d4b2b4c6b4
e2e4e7e6d2d4d7d5b1c3g8f6e4e5f6d7f2f4c7c5g1f3b8c6c1e3d8b6c3a4b6a5c2c3c5d4b2b4c6b4
e2e4e7e6d2d4d7d5b1c3g8f6e4e5f6d7g1f3c7c5d4c5b8c6c1f4f8c5f1d3f7f6e5f6d7f6e1g1e8g8
e2e4e7e6d2d4d7d5b1c3g8f6f1d3c7c5e4d5c5d4d3b5c8d7b5d7d8d7d5e6d7e6c3e2b8c6g1f3f8b4
e2e4e7e6d2d4d7d5b1c3g8f6f1d3c7c5g1f3c5c4d3e2d5e4f3e5f8d6e1g1a7a6e5c4h7h6f2f3e4f3
e2e4e7e6d2d4d7d5b1c3g8f6f1d3c7c5g1f3d5e4c3e4c5d4e4f6g7f6f3d4c8d7c1e3b8c6d3e4d8a5
e2e4e7e6d2d4d7d5b1d2a7a6g1f3c7c5e4d5e6d5f1e2c5d4e1g1f8d6d2b3b8c6b3d4g8e7d4c6b7c6
e2e4e7e6d2d4d7d5b1d2a7a6g1f3c7c5e4d5e6d5f1e2g8f6e1g1f8e7d4c5e7c5d2b3c5a7c1g5b8d7
e2e4e7e6d2d4d7d5b1d2a7a6g1f3c7c5e4d5e6d5f1e2g8f6e1g1f8e7d4c5e7c5d2b3c5a7c1g5b8d7
e2e4e7e6d2d4d7d5b1d2a7a6g1f3c7c5e4d5e6d5f1e2g8f6e1g1f8e7d4c5e7c5d2b3c5a7c1g5e8g8
e2e4e7e6d2d4d7d5b1d2a7a6g1f3c7c5e4d5e6d5f1e2g8f6e1g1f8e7d4c5e7c5d2b3c5d6c1g5e8g8
e2e4e7e6d2d4d7d5b1d2c7c5d4c5f8c5f1d3g8e7g1e2e8g8e1g1b8c6a2a3c6e5d2b3c5b6e2g3e5d3
e2e4e7e6d2d4d7d5b1d2c7c5e4d5d8d5g1f3c5d4f1c4d5d6e1g1g8f6d2b3b8c6b3d4c6d4f3d4f8e7
e2e4e7e6d2d4d7d5b1d2c7c5e4d5d8d5g1f3c5d4f1c4d5d6e1g1g8f6d2b3b8c6f1e1a7a6a2a4f8e7
e2e4e7e6d2d4d7d5b1d2c7c5e4d5d8d5g1f3c5d4f1c4d5d8e1g1a7a6d2b3b8c6b3d4c6d4d1d4d8d4
e2e4e7e6d2d4d7d5b1d2c7c5e4d5d8d5g1f3c5d4f1c4d5d8e1g1b8c6d2b3a7a6b3d4c6d4f3d4d8c7
e2e4e7e6d2d4d7d5b1d2c7c5e4d5e6d5f1b5b8c6d1e2d8e7d4c5e7e2g1e2f8c5d2b3c5b6b3d4c8d7
e2e4e7e6d2d4d7d5b1d2c7c5e4d5e6d5f1b5b8c6d1e2d8e7d4c5e7e2g1e2f8c5d2b3c5b6c1d2g8e7
e2e4e7e6d2d4d7d5b1d2c7c5e4d5e6d5f1b5b8c6g1f3c5d4d1e2d8e7f3d4e7e2d4e2g8f6c2c3f8c5
e2e4e7e6d2d4d7d5b1d2c7c5e4d5e6d5f1b5b8c6g1f3c5d4d1e2d8e7f3d4e7e2e1e2c8d7d2f3c6d4
e2e4e7e6d2d4d7d5b1d2c7c5e4d5e6d5f1b5b8c6g1f3c5d4d1e2d8e7f3d4e7e2e1e2c8d7d2f3g8f6
e2e4e7e6d2d4d7d5b1d2c7c5e4d5e6d5f1b5b8c6g1f3c5d4f3d4c8d7d2f3g8f6e1g1f8e7f1e1e8g8
e2e4e7e6d2d4d7d5b1d2c7c5e4d5e6d5f1b5c8d7b5d7b8d7g1e2f8d6e1g1g8e7d2f3c5c4c1f4d8c7
e2e4e7e6d2d4d7d5b1d2c7c5e4d5e6d5f1b5c8d7b5d7b8d7g1e2f8d6e1g1g8f6d2f3e8g8d4c5d7c5
e2e4e7e6d2d4d7d5b1d2c7c5e4d5e6d5f1b5c8d7d1e2d8e7b5d7b8d7d4c5d7c5d2b3e7e2g1e2c5b3
e2e4e7e6d2d4d7d5b1d2c7c5e4d5e6d5f1b5c8d7d1e2d8e7b5d7b8d7d4c5d7c5d2b3e7e2g1e2c5b3
e2e4e7e6d2d4d7d5b1d2c7c5e4d5e6d5f1b5c8d7d1e2f8e7d4c5g8f6b5d7b8d7d2b3e8g8g1h3f8e8
e2e4e7e6d2d4d7d5b1d2c7c5e4d5e6d5f1b5c8d7d1e2f8e7d4c5g8f6d2b3e8g8c1e3f8e8g1f3e7c5
e2e4e7e6d2d4d7d5b1d2c7c5e4d5e6d5f1b5c8d7d1e2f8e7d4c5g8f6g1f3e8g8d2b3f8e8c1e3e7c5
e2e4e7e6d2d4d7d5b1d2c7c5e4d5e6d5f1b5c8d7d1e2f8e7d4c5g8f6g1f3e8g8e1g1f8e8d2b3e7c5
e2e4e7e6d2d4d7d5b1d2c7c5e4d5e6d5g1f3b8c6f1b5f8d6d4c5d6c5e1g1g8e7d2b3c5d6c2c3c8g4
e2e4e7e6d2d4d7d5b1d2c7c5e4d5e6d5g1f3b8c6f1b5f8d6d4c5d6c5e1g1g8e7d2b3c5d6c2c3c8g4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e2e4e7e6d2d4d7d5b1d2c7c5e4d5e6d5g1f3b8c6f1b5f8d6d4c5d6c5e1g1g8e7d2b3c5d6f1e1e8g8
e2e4e7e6d2d4d7d5b1d2c7c5e4d5e6d5g1f3b8c6f1b5f8d6d4c5d6c5e1g1g8e7f1e1e8g8d2b3c5d6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e2e4e7e6d2d4d7d5b1d2c7c5e4d5e6d5g1f3b8c6f1b5f8d6e1g1c5d4d2b3g8e7b3d4e8g8c2c3c8g4
e2e4e7e6d2d4d7d5b1d2c7c5e4d5e6d5g1f3b8c6f1b5f8d6e1g1g8e7d4c5d6c5d2b3c5d6b3d4e8g8
e2e4e7e6d2d4d7d5b1d2c7c5e4d5e6d5g1f3b8c6f1b5f8d6e1g1g8e7d4c5d6c5d2b3c5d6c1g5e8g8
e2e4e7e6d2d4d7d5b1d2c7c5e4d5e6d5g1f3g8f6f1b5c8d7b5d7b8d7e1g1f8e7d4c5d7c5d2b3c5e4
e2e4e7e6d2d4d7d5b1d2c7c5e4d5e6d5g1f3g8f6f1b5c8d7b5d7b8d7e1g1f8e7d4c5d7c5d2b3c5e4
e2e4e7e6d2d4d7d5b1d2c7c5e4d5e6d5g1f3g8f6f1b5c8d7b5d7b8d7e1g1f8e7d4c5d7c5f3d4e8g8
e2e4e7e6d2d4d7d5b1d2c7c5g1f3b8c6e4d5e6d5f1b5d8e7b5e2c5d4e1g1e7d8d2b3f8d6b3d4g8e7
e2e4e7e6d2d4d7d5b1d2c7c5g1f3b8c6e4d5e6d5f1b5f8d6d4c5d6c5d2b3c5b6e1g1g8e7f1e1e8g8
e2e4e7e6d2d4d7d5b1d2c7c5g1f3b8c6e4d5e6d5f1b5f8d6e1g1g8e7d4c5d6c5d2b3c5b6f1e1e8g8
e2e4e7e6d2d4d7d5b1d2c7c5g1f3c5d4e4d5d8d5f1c4d5d6e1g1b8c6d2b3g8f6b3d4c6d4f3d4a7a6
e2e4e7e6d2d4d7d5b1d2d5e4d2e4b8d7g1f3g8f6e4f6d7f6f1d3f8e7f3e5c7c6c2c3h7h6d1e2e8g8
e2e4e7e6d2d4d7d5b1d2d5e4d2e4f8e7g1f3g8f6f1d3b8d7e1g1e8g8d1e2b7b6e4f6d7f6c2c4c8b7
e2e4e7e6d2d4d7d5b1d2f7f5e4f5e6f5g1f3g8f6c2c4f8d6c4d5e8g8f1e2f6d5e1g1g8h8f1e1c8e6
e2e4e7e6d2d4d7d5b1d2g8f6e4e5f6d7c2c3c7c5f1d3b8c6g1e2c5d4c3d4d8b6d2f3f7f6e5f6d7f6
e2e4e7e6d2d4d7d5b1d2g8f6e4e5f6d7c2c3c7c5f1d3b8c6g1e2c5d4c3d4f7f6e5f6d7f6d2f3f8d6
e2e4e7e6d2d4d7d5b1d2g8f6e4e5f6d7f1d3c7c5c2c3b8c6d2f3c5d4c3d4f8b4c1d2d8e7a2a3b4d2
e2e4e7e6d2d4d7d5b1d2g8f6e4e5f6d7f1d3c7c5c2c3b8c6g1e2c5d4c3d4f7f6e5f6d7f6e1g1f8d6
e2e4e7e6d2d4d7d5b1d2g8f6f1d3c7c5e4e5f6d7c2c3b8c6g1e2c5d4c3d4f7f6e5f6d7f6e1g1f8d6
e2e4e7e6d2d4d7d5b1d2g8f6f1d3c7c5e4e5f6d7c2c3b8c6g1e2c5d4c3d4f7f6e5f6d7f6e1g1f8d6
e2e4e7e6d2d4d7d5b1d2g8f6f1d3c7c5e4e5f6d7c2c3b8c6g1e2d8b6d2f3c5d4c3d4f7f6e5f6d7f6
e2e4e7e6d2d4d7d5e4d5e6d5f1d3f8d6d1e2g8e7g1f3e8g8e1g1c8g4d3h7g8h8h7d3d8c8e2e3f7f6
e2e4e7e6d2d4d7d5e4e5c7c5c2c3b8c6g1f3c8d7f1e2g8e7e1g1e7g6c1e3c5d4c3d4f8e7b1c3e8g8
e2e4e7e6d2d4d7d5e4e5c7c5c2c3b8c6g1f3d8b6a2a3c5c4b1d2c6a5g2g3c8d7h2h4h7h6f1h3e8c8
e2e4e7e6d2d4d7d5e4e5c7c5c2c3b8c6g1f3d8b6d1b3b6b3a2b3c5d4c3d4c8d7f1e2g8e7e1g1e7f5
e2e4e7e6d2d4d7d5e4e5c7c5c2c3b8c6g1f3g8e7b1a3c5d4c3d4e7f5a3c2d8b6f1d3f8b4e1f1b4e7
e2e4e7e6d2d4d7d5e4e5c7c5c2c3b8c6g1f3g8e7f1d3c5d4c3d4e7f5d3f5e6f5b1c3c8e6h2h4h7h6
e2e4e7e6d2d4d7d5e4e5f8b4b1c3b7b6d1g4b4f8c1g5d8d7f1b5b8c6g1f3h7h6g5d2c8b7e1g1a7a6
e2e4g7g6d2d4f8g7b1c3d7d6c1e3a7a6a2a4b8d7g1f3g8f6f1e2e8g8e1g1b7b6h2h3c8b7f3d2e7e6
e2e4g7g6d2d4f8g7c2c4d7d6b1c3b8c6c1e3e7e5d4d5c6e7d1d2f7f5f2f3g8f6f1d3a7a6h2h3f5f4
e2e4g7g6d2d4f8g7g1f3d7d6b1c3a7a6a2a4b7b6f1c4e7e6e1g1b8d7h2h3c8b7c1e3g8e7d1d2h7h6
e2e4g8f6b1c3d7d5e4e5f6e4c3e2e4c5d2d4c5e6f2f4g7g6c1e3e6g7d1d2b7b6h2h3e7e6g1f3c7c5
e2e4g8f6b1c3e7e5g2g3f8c5f1g2e8g8d2d3f8e8g1e2b8c6e1g1c6d4h2h3c7c6g1h2d4e2d1e2d7d5
e2e4g8f6e4e5f6d5d2d4d7d6c2c4d5b6f2f4d6e5f4e5b8c6c1e3c8f5b1c3e7e6g1f3f8e7d4d5e6d5
e2e4g8f6e4e5f6d5d2d4d7d6c2c4d5b6g1f3c8g4f1e2d6e5c4c5e5e4c5b6e4f3e2f3g4f3d1f3a7b6
e2e4g8f6e4e5f6d5d2d4d7d6g1f3b8c6c2c4d5b6e5e6f7e6h2h4e6e5d4d5c6d4f3d4e5d4f1d3d8d7
e2e4g8f6e4e5f6d5d2d4d7d6g1f3b8c6c2c4d5b6f1e2c8g4e5d6c7d6d4d5g4f3e2f3c6e5f3e2g7g6
e2e4g8f6e4e5f6d5d2d4d7d6g1f3c8g4e5d6e7d6f1e2f8e7e1g1e8g8h2h3g4h5c2c4d5b6c1e3b8c6
e2e4g8f6e4e5f6d5d2d4d7d6g1f3c8g4f1e2e7e6c2c4d5b6e5d6c7d6b1c3f8e7e1g1e8g8c1f4a7a6
e2e4g8f6e4e5f6d5d2d4d7d6g1f3c8g4f1e2e7e6e1g1f8e7c2c4d5b6b1c3e8g8c1e3a7a6e5d6c7d6
e2e4g8f6e4e5f6d5d2d4d7d6g1f3c8g4f1e2e7e6e1g1f8e7c2c4d5b6b1c3e8g8c1e3d6d5c4c5g4f3
e2e4g8f6e4e5f6d5d2d4d7d6g1f3c8g4f1e2e7e6e1g1f8e7h2h3g4h5c2c4d5b6b1c3b8d7e5d6c7d6
e2e4g8f6e4e5f6d5d2d4d7d6g1f3c8g4f1e2e7e6e1g1f8e7h2h3g4h5c2c4d5b6b1c3e8g8c1e3d6d5
e2e4g8f6e4e5f6d5d2d4d7d6g1f3d6e5f3e5b8d7f1c4e7e6d1g4h7h5g4e2d7e5d4e5c8d7e1g1d7c6
e2e4g8f6e4e5f6d5d2d4d7d6g1f3d6e5f3e5e7e6d1f3d8f6f3g3h7h6b1c3d5b4f1b5c7c6b5a4b8d7
e2e4g8f6e4e5f6d5d2d4d7d6g1f3d6e5f3e5e7e6d1h5g7g6h5f3d8e7b1c3b8d7f1c4d5c3e5d7e7d7
e2e4g8f6e4e5f6d5d2d4d7d6g1f3d6e5f3e5g7g6f1c4c8e6c4b3f8g7c2c3c7c6e1g1b8d7e5d3e8g8
e2e4g8f6e4e5f6d5d2d4d7d6g1f3d6e5f3e5g7g6f1c4c8e6d1e2f8g7e1g1e8g8c4b3c7c6f1d1b8d7
e2e4g8f6e4e5f6d5d2d4d7d6g1f3d6e5f3e5g7g6g2g3f8g7f1g2e8g8e1g1c7c6f1e1c8f5c2c3b8d7
e2e4g8f6e4e5f6d5d2d4d7d6g1f3g7g6f1c4d5b6c4b3f8g7b1d2e8g8h2h3a7a5a2a4d6e5d4e5b8a6
e2e4g8f6e4e5f6d5d2d4d7d6g1f3g7g6f1e2f8g7e1g1e8g8c2c4d5b6b1c3b8c6e5d6c7d6c1e3c8g4
f2f4c7c5g1f3g7g6e2e4f8g7f1e2b8c6e1g1d7d6d2d3e7e6b1a3g8e7c2c3e8g8c1e3a7a6d3d4c5d4
f2f4d7d5b2b3c8g4g2g3g8f6f1g2c7c6g1f3g4f3g2f3g7g6
f2f4d7d5c2c4d5c4b1a3e7e5f4e5f8a3d1a4b8c6a4a3c6e5
f2f4d7d5e2e3g7g6c2c4g8f6b1c3f8g7g1f3e8g8d1b3d5c4f1c4b8c6f3e5c6e5f4e5f6d7c4f7g8h8
f2f4d7d5e2e3g7g6g1f3f8g7d2d4g8f6f1d3e8g8b1d2c7c5c2c3b7b6d1e2c8b7f3e5d8c7e1g1b8c6
f2f4d7d5g1f3g7g6d2d3g8f6g2g3b7b6f1g2c8b7e1g1f8g7d1e1e8g8h2h3b8c6g3g4d8d6e1f2e7e5
f2f4d7d5g1f3g8f6e2e3g7g6b2b3f8g7c1b2e8g8f1e2c7c5c2c4d5d4e3d4f6h5
f2f4d7d5g1f3g8f6e2e3g7g6b2b3f8g7c1b2e8g8f1e2c7c5e1g1b8c6f3e5d8c7b1c3c6e5c3b5c7b6
f2f4d7d5g1f3g8f6e2e3g7g6b2b3f8g7c1b2e8g8f1e2c7c5e1g1b8c6f3e5d8c7e5c6c7c6e2f3c8e6
f2f4d7d5g1f3g8f6e2e3g7g6b2b4f8g7c1b2e8g8f1e2b7b6e1g1c8b7b1a3b8d7c2c4c7c5b4c5d7c5
f2f4d7d5g2g3g8f6f1g2c7c5g1f3b8c6c2c3g7g6e1g1f8g7d2d3e8g8b1d2d8c7
g1f3c7c5b2b3d7d5c1b2f7f6c2c4d5d4d2d3e7e5e2e3g8e7f1e2e7c6b1d2f8e7e1g1e8g8e3e4a7a6
g1f3c7c5b2b3g8f6c2c4g7g6c1b2f8g7e2e3e8g8f1e2b7b6e1g1c8b7a2a3b8c6d2d3d7d5c4d5d8d5
g1f3c7c5c2c4b8c6b1c3e7e5e2e3g8f6a2a3d7d6f1e2g7g6d2d4e5d4e3d4f8g7c1f4e8g8e1g1c8f5
g1f3c7c5c2c4b8c6b1c3g8f6d2d4c5d4f3d4e7e6a2a3c6d4d1d4b7b6c1f4f8c5d4d2e8g8a1d1c8b7
g1f3c7c5c2c4b8c6b1c3g8f6g2g3g7g6f1g2f8g7e1g1e8g8d2d3a7a6a2a3a8b8a1b1b7b5c4b5a6b5
g1f3c7c5c2c4b8c6d2d4c5d4f3d4g8f6b1c3e7e6d4b5d7d5c1f4e6e5c4d5e5f4d5c6b7c6d1d8e8d8
g1f3c7c5c2c4b8c6d2d4c5d4f3d4g8f6g2g3d8b6d4c2d7d6f1g2g7g6b1c3f8g7e1g1e8g8b2b3c8e6
g1f3c7c5e2e4d7d6d2d4c5d4f3d4g8f6b1c3a7a6f1e2e7e5d4b3c8e6e1g1f8e7f2f4d8c7e2f3e8g8
g1f3c7c5g2g3d7d5f1g2b8c6e1g1e7e6d2d3f8d6e2e4g8e7f1e1e8g8b1d2d6c7c2c3a7a5a2a4b7b6
g1f3c7c5g2g3d7d6f1g2b8c6e1g1g8f6d2d3g7g6b2b3f8g7c1b2e8g8b1d2d8c7c2c4f8e8d2e4f6e4
g1f3c7c5g2g3g7g6f1g2b8c6e1g1f8g7d2d3d7d6b1c3e7e5e2e4g8e7f3h4e8g8f2f4e5f4g3f4f7f5
g1f3c7c5g2g3g7g6f1g2f8g7e1g1b8c6d2d3g8f6b1c3e8g8a2a3d7d6a1b1b7b6b2b4c8b7c1g5d8d7
g1f3d7d5b2b3c8g4e2e3g8f6c1b2e7e6h2h3g4h5d2d3c7c5g2g4h5g6f3e5b8d7e5g6h7g6f1g2d8b6
g1f3d7d5c2c4c7c6d2d4g8f6b1c3d5c4a2a4c8f5f3e5e7e6f2f3f8b4e5c4e8g8c1g5h7h6g5h4c6c5
g1f3d7d5c2c4c7c6e2e3e7e6d2d4f7f5f1d3g8f6e1g1f8d6b2b3d8e7a2a4e8g8c1a3d6a3b1a3f6e4
g1f3d7d5c2c4c7c6e2e3g8f6b1c3g7g6d2d4f8g7f1e2e8g8e1g1d5c4e2c4c8g4h2h3g4f3d1f3b8d7
g1f3d7d5c2c4c7c6e2e3g8f6b1c3g7g6d2d4f8g7f1e2e8g8e1g1d5c4e2c4c8g4h2h3g4f3d1f3b8d7
g1f3d7d5c2c4c7c6e2e3g8f6b1c3g7g6d2d4f8g7f1e2e8g8e1g1d5c4e2c4c8g4h2h3g4f3d1f3b8d7
g1f3d7d5c2c4c7c6e2e3g8f6b1c3g7g6d2d4f8g7f1e2e8g8e1g1d5c4e2c4c8g4h2h3g4f3d1f3b8d7
g1f3d7d5c2c4c7c6e2e3g8f6d2d4c8f5b1c3e7e6f3h4f5e4d1b3d8c7f2f3e4g6c1d2b8d7a1c1a8c8
g1f3d7d5c2c4d5c4e2e3g8f6f1c4e7e6e1g1c7c5d2d4a7a6d1e2b7b5c4b3c8b7b1c3b8d7f1d1f8d6
g1f3d7d5c2c4d5c4e2e3g8f6f1c4e7e6e1g1c7c5d2d4a7a6d1e2b7b5c4b3c8b7f1d1b8d7b1c3b5b4
g1f3d7d5c2c4d5d4e2e3b8c6e3d4c6d4f3d4d8d4b1c3g8f6d2d3c7c6c1e3d4d7d3d4g7g6f1e2f8g7
g1f3d7d5c2c4d5d4g2g3c7c5e2e3b8c6e3d4c6d4f3d4d8d4b1c3c8g4f1e2g4e2d1e2e7e6d2d3d4d7
g1f3d7d5c2c4e7e6d2d4g8f6b1c3c7c5c4d5f6d5e2e4d5c3b2c3c5d4c3d4f8b4c1d2b4d2d1d2e8g8
g1f3d7d5c2c4e7e6d2d4g8f6b1c3c7c5c4d5f6d5g2g3c5d4c3d5d8d5d1d4d5d4f3d4f8b4c1d2b4d2
g1f3d7d5c2c4e7e6g2g3d5d4f1g2c7c5e1g1b8c6d2d3g8f6e2e3f8e7e3d4c5d4f1e1f6d7b1a3d7c5
g1f3d7d5c2c4e7e6g2g3g8f6f1g2d5c4d1a4b8d7a4c4c7c5e1g1f8e7d2d3e8g8b2b3a7a6c1b2b7b5
g1f3d7d5d2d4c7c5c2c4e7e6c4d5e6d5g2g3b8c6f1g2g8f6e1g1f8e7b1c3e8g8c1g5c8e6d4c5e7c5
g1f3d7d5d2d4c7c5g2g3c5d4f1g2d8a5b1d2b8c6e1g1e7e5d2b3a5c7e2e3d4e3c1e3g8f6e3g5c8e6
g1f3d7d5d2d4c7c6c2c4e7e6b1d2g8f6e2e3b8d7f1d3f8d6e3e4d5e4d2e4f6e4d3e4e8g8e1g1h7h6
g1f3d7d5d2d4c7c6c2c4e7e6b1d2g8f6e2e3c6c5b2b3b8c6c1b2c5d4e3d4f8e7a1c1e8g8f1d3c8d7
g1f3d7d5d2d4c8f5c2c4e7e6e2e3b8c6c4d5e6d5f1b5f8d6b1c3g8e7e1g1e8g8a2a3a7a6b5e2d8d7
g1f3d7d5d2d4c8g4c2c4b8c6e2e3e7e5d1b3g4f3g2f3e5d4c4d5c6e5e3d4e5d7b1c3d8e7c1e3e7b4
g1f3d7d5d2d4c8g4c2c4b8c6e2e3e7e5d1b3g4f3g2f3g8e7b1c3e5d4c3d5a8b8e3e4e7g6c1d2f8d6
g1f3d7d5d2d4c8g4c2c4b8c6e2e3e7e6b1c3f8b4c1d2g8e7f1d3g4f5d3f5e7f5c4d5e6d5d1b3b4c3
g1f3d7d5d2d4c8g4c2c4g4f3g2f3d5c4e2e4e7e5d4e5d8d1e1d1b8c6f3f4a8d8c1d2f8c5h1g1g8e7
g1f3d7d5d2d4c8g4c2c4g4f3g2f3e7e6c4d5d8d5e2e4f8b4b1c3d5a5c1d2b8c6d4d5e6d5a2a3c6d4
g1f3d7d5d2d4c8g4f3e5g4h5d1d3d8c8c2c4f7f6e5f3e7e6b1c3h5g6d3d1c7c6e2e3f8d6c1d2g8e7
g1f3d7d5d2d4e7e6c2c4f8e7b1c3g8f6c1g5b8d7e2e3h7h6g5h4e8g8a1c1c7c6f1d3d5c4d3c4a7a6
g1f3d7d5d2d4e7e6c2c4g8f6b1c3f8e7c1g5b8d7e2e3h7h6g5h4e8g8a1c1c7c6f1d3d5c4d3c4b7b5
g1f3d7d5d2d4e7e6c2c4g8f6b1c3f8e7c1g5e8g8e2e3b7b6a1c1c8b7f1e2b8d7c4d5f6d5c3d5b7d5
g1f3d7d5d2d4e7e6c2c4g8f6c1g5f8e7b1c3e8g8a1c1h7h6g5h4b7b6c4d5f6d5c3d5e6d5h4e7d8e7
g1f3d7d5d2d4e7e6g2g3c7c5f1g2b8c6e1g1g8f6c2c4d5c4f3e5c8d7b1a3c5d4a3c4f8c5d1b3e8g8
g1f3d7d5d2d4e7e6g2g3g8f6f1g2f8e7c2c4e8g8d1c2b8c6e1g1c6b4c2d1d5c4b1a3c7c5a3c4
g1f3d7d5d2d4g8f6c2c4c7c6b1c3d5c4a2a4c8f5e2e3e7e6f1c4f8b4e1g1e8g8d1e2c6c5f1d1b8c6
g1f3d7d5d2d4g8f6c2c4c7c6b1c3d5c4a2a4c8f5f3e5e7e6f2f3c6c5e2e4c5d4e4f5b8c6e5c6b7c6
g1f3d7d5d2d4g8f6c2c4c7c6b1c3e7e6c1g5h7h6g5f6d8f6e2e3b8d7f1d3d5c4d3c4g7g6e1g1f8g7
g1f3d7d5d2d4g8f6c2c4c7c6b1c3e7e6c1g5h7h6g5f6d8f6e2e3b8d7f1d3d5c4d3c4g7g6e1g1f8g7
g1f3d7d5d2d4g8f6c2c4c7c6b1c3e7e6c4d5e6d5d1c2g7g6c1g5f8e7g5f6e7f6e2e3c8f5f1d3f5d3
g1f3d7d5d2d4g8f6c2c4c7c6b1c3e7e6c4d5e6d5d1c2g7g6c1g5f8e7g5f6e7f6e2e3c8f5f1d3f5d3
g1f3d7d5d2d4g8f6c2c4c7c6b1c3e7e6c4d5e6d5d1c2g7g6c1g5f8e7g5f6e7f6e2e3c8f5f1d3f5d3
g1f3d7d5d2d4g8f6c2c4c7c6b1c3e7e6e2e3b8d7d1c2b7b6c1d2c8b7c4d5e6d5f1d3f8e7e1g1e8g8
g1f3d7d5d2d4g8f6c2c4c7c6b1c3e7e6e2e3b8d7f1e2d5c4a2a4f8d6f3d2e8g8d2c4d6c7b2b3f6d5
g1f3d7d5d2d4g8f6c2c4c7c6e2e3g7g6b1c3f8g7f1d3e8g8h2h3c6c5e1g1c5d4e3d4d5c4d3c4b8c6
g1f3d7d5d2d4g8f6c2c4d5c4b1c3a7a6e2e4b7b5e4e5f6d5a2a4d5b4f1e2c8f5e1g1b4c2a1a2c2b4
g1f3d7d5d2d4g8f6c2c4d5c4e2e3e7e6f1c4c7c5e1g1a7a6a2a4b8c6b1c3c5d4e3d4f8e7c1g5e8g8
g1f3d7d5d2d4g8f6c2c4d5c4e2e3e7e6f1c4c7c5e1g1a7a6d1e2b7b5c4b3c8b7f1d1b8d7b1c3d8b8
g1f3d7d5d2d4g8f6c2c4e7e6b1c3b8d7c1g5h7h6g5h4f8e7e2e3e8g8a1c1a7a6b2b3b7b6c4d5e6d5
g1f3d7d5d2d4g8f6c2c4e7e6b1c3b8d7c4d5e6d5c1f4c7c6e2e3f8e7h2h3d7f8f1d3f8g6f4h2e8g8
g1f3d7d5d2d4g8f6c2c4e7e6b1c3c7c6e2e3b8d7d1c2f8d6e3e4e6e5c4d5c6d5e4d5e5d4f3d4e8g8
g1f3d7d5d2d4g8f6c2c4e7e6b1c3c7c6e2e3b8d7f1d3d5c4d3c4b7b5c4e2c8b7a2a3b5b4c3a4b4a3
g1f3d7d5d2d4g8f6c2c4e7e6b1c3d5c4e2e4f8b4c1g5c7c5f1c4c5d4f3d4b4c3b2c3d8a5g5f6a5c3
g1f3d7d5d2d4g8f6c2c4e7e6b1c3f8e7c1g5e8g8e2e3h7h6g5h4b7b6c4d5f6d5h4e7d8e7c3d5e6d5
g1f3d7d5d2d4g8f6c2c4e7e6b1c3f8e7c1g5e8g8e2e3h7h6g5h4b7b6f1e2c8b7h4f6e7f6c4d5e6d5
g1f3d7d5d2d4g8f6c2c4e7e6b1c3f8e7c1g5h7h6g5f6e7f6d1d2b8c6e2e3e8g8a1c1a7a6f1e2d5c4
g1f3d7d5d2d4g8f6c2c4e7e6b1c3f8e7c1g5h7h6g5f6e7f6d1d2d5c4e2e4c7c5d4d5e6d5e4e5f6g5
g1f3d7d5d2d4g8f6c2c4e7e6b1c3f8e7c1g5h7h6g5f6e7f6e2e3e8g8d1c2c7c5d4c5d5c4f1c4d8a5
g1f3d7d5d2d4g8f6c2c4e7e6b1c3f8e7c1g5h7h6g5h4e8g8a1c1d5c4e2e3c7c5f1c4c5d4f3d4c8d7
g1f3d7d5d2d4g8f6c2c4e7e6b1c3f8e7c1g5h7h6g5h4e8g8e2e3b7b6a1c1c8b7f1e2b8d7c4d5e6d5
g1f3d7d5d2d4g8f6c2c4e7e6b1c3f8e7c1g5h7h6g5h4e8g8e2e3b7b6a1c1c8b7f1e2b8d7c4d5e6d5
g1f3d7d5d2d4g8f6c2c4e7e6b1c3f8e7c1g5h7h6g5h4e8g8e2e3b7b6f1e2c8b7e1g1b8d7a1c1c7c5
g1f3d7d5d2d4g8f6c2c4e7e6c1g5f8e7b1c3h7h6g5f6e7f6e2e3e8g8a1c1c7c6f1d3b8d7e1g1d5c4
g1f3d7d5d2d4g8f6c2c4e7e6c1g5f8e7b1c3h7h6g5h4e8g8e2e3b7b6f1e2c8b7h4f6e7f6c4d5e6d5
g1f3d7d5d2d4g8f6c2c4e7e6g2g3c7c5f1g2b8c6e1g1c5d4f3d4f8c5d4c6b7c6b1c3e8g8c1g5h7h6
g1f3d7d5d2d4g8f6c2c4e7e6g2g3f8e7f1g2e8g8e1g1b8d7d1c2c7c6b2b3b7b6f1d1c8b7b1c3d8c8
g1f3d7d5d2d4g8f6e2e3e7e6c2c4f8e7b1c3b8d7c4c5c7c6b2b4e8g8c1b2d8c7f1e2f6e8e1g1f7f5
g1f3d7d5d2d4g8f6e2e3e7e6c2c4f8e7b1c3e8g8f1d3c7c5c4d5c5d4f3d4f6d5c3d5d8d5e1g1b8c6
g1f3d7d5g2g3c7c5f1g2b8c6d2d4e7e6e1g1c5d4f3d4f8c5d4b3c5b6c2c4g8f6c4d5f6d5b1a3e8g8
g1f3d7d5g2g3c7c6f1g2b8d7e1g1g8f6d2d3e7e5e2e4d5e4d3e4f6e4f3e5d7e5d1d8e8d8g2e4f8d6
g1f3d7d5g2g3c7c6f1g2c8g4c2c4g8f6c4d5g4f3g2f3c6d5d2d3b8c6e1g1e7e6b1c3f8e7f3g2e8g8
g1f3d7d5g2g3c7c6f1g2c8g4e1g1b8d7d2d4g4f3g2f3g8f6c1f4d8b6b2b3e7e6e2e3f8e7c2c4h7h6
g1f3d7d5g2g3c7c6f1g2g8f6e1g1c8g4c2c4e7e6c4d5g4f3g2f3c6d5b1c3b8c6d2d3f8e7f3g2e8g8
g1f3d7d5g2g3c8g4b2b3b8d7c1b2e7e6f1g2g8f6e1g1c7c6d2d3f8d6b1d2e8g8h2h3g4h5e2e3h7h6
g1f3d7d5g2g3c8g4f1g2b8d7c2c4c7c6c4d5c6d5b1c3g8f6d1b3d7c5b3b5f6d7d2d4a7a6b5b4c5e4
g1f3d7d5g2g3c8g4f1g2b8d7e1g1c7c6d2d3e7e5h2h3g4h5c2c4d5c4d3c4g8f6c1e3d8c7b1c3f8b4
g1f3d7d5g2g3c8g4f1g2b8d7h2h3g4f3g2f3c7c6d2d3e7e6e2e4d7e5f3g2d5e4g2e4g8f6e4g2f8b4
g1f3d7d5g2g3c8g4f1g2c7c6b2b3b8d7c1b2g8f6e1g1e7e6d2d3f8c5b1d2e8g8e2e4d5e4d3e4e6e5
g1f3d7d5g2g3g7g6d2d4f8g7f1g2g8f6b1c3e8g8e1g1b8d7c1g5c7c6d1c1f6e4c3e4d5e4f3d2h7h6
g1f3d7d5g2g3g7g6f1g2f8g7c2c4d5c4b1a3c8e6d1c2c7c5a3c4b8c6e1g1a8c8d2d3g8h6c4e5c6e5
g1f3d7d5g2g3g7g6f1g2f8g7e1g1e7e5d2d3g8e7b1d2e8g8e2e4b8c6e4d5e7d5c2c3h7h6d2c4f8e8
g1f3d7d5g2g3g8f6f1g2c7c6e1g1c8g4d2d3b8d7b1d2e7e6e2e4f8e7d1e2e8g8h2h3g4h5f1e1d5e4
g1f3d7d5g2g3g8f6f1g2c8f5c2c4e7e6e1g1f8e7b2b3e8g8c1b2h7h6d2d3f5h7b1d2b8c6a2a3a7a5
g1f3d7d6b1c3g8f6d2d4c8g4c1g5b8d7e2e4e7e5f1e2f8e7e1g1e8g8d1d2c7c6a2a4a7a5g5e3f8e8
g1f3d7d6d2d4c8g4e2e3g8f6c2c4b8d7b1c3e7e5f1e2f8e7e3e4c7c6c1e3e8g8e1g1a7a6a2a3f8e8
g1f3d7d6d2d4c8g4e2e4e7e6f1d3g8f6b1d2f8e7h2h3g4h5d2f1d6d5f1g3h5g6d1e2d5e4g3e4e8g8
g1f3d7d6d2d4g8f6g2g3g7g6f1g2f8g7e1g1e8g8c2c4b8c6b1c3a7a6h2h3c8d7e2e4e7e5d4e5d6e5
g1f3e7e6c2c4d7d5d2d4d5c4b1c3a7a6e2e3b7b5a2a4b5b4c3b1g8f6f1c4c8b7e1g1c7c5b1d2c5d4
g1f3e7e6g2g3d7d5f1g2c7c5c2c4d5c4f3e5g8f6e1g1f8e7b1a3e8g8a3c4f6d5d2d4c5d4d1d4f7f6
g1f3e7e6g2g3d7d5f1g2c7c5e1g1b8c6d2d3g7g6e2e4f8g7d1e2g8e7e4e5d8c7f1e1a7a6c2c3c8d7
g1f3f7f5d2d4e7e6c2c4g8f6b1c3f8e7d4d5e6d5c4d5e8g8g2g3d7d6f1g2b8d7e1g1d7e5f3d4e5g6
g1f3f7f5d2d4e7e6c2c4g8f6e2e3f8e7b1c3e8g8f1d3d7d5c1d2c7c6c4c5b8d7f3g5d7b8f2f3d8c7
g1f3f7f5d2d4g8f6c1f4g7g6e2e3f8g7h2h3c7c5c2c3b7b6b1d2e8g8f1d3c8a6d1b3g8h8d3a6b8a6
g1f3f7f5g2g3g8f6f1g2g7g6c2c4f8g7b1c3e8g8e1g1d7d6d2d4b8c6d4d5c6a5d1d3c7c5f3g5a7a6
g1f3g7g6c2c4f8g7d2d4d7d6b1c3b8d7e2e4e7e6f1e2b7b6e1g1c8b7c1e3g8e7d1c2h7h6a1d1e8g8
g1f3g7g6c2c4f8g7d2d4g8f6g2g3e8g8f1g2d7d6b1c3c7c6e1g1c8f5f3h4f5d7e2e4e7e5h4f3f8e8
g1f3g7g6d2d4f8g7c2c4d7d6b1c3b8d7e2e4e7e5f1e2c7c6e1g1d8e7c1e3g8h6h2h3f7f6a1c1e8g8
g1f3g7g6d2d4f8g7c2c4d7d6b1c3c8g4g2g3b8c6d4d5c6a5c1d2c7c5b2b3g8f6f1g2e8g8e1g1a7a6
g1f3g7g6d2d4g8f6g2g3f8g7f1g2d7d5c2c4d5c4b1a3b8c6a3c4c8e6b2b3e8g8c1b2e6d5a1c1a7a5
g1f3g7g6e2e4f8g7d2d4d7d6c2c4c8g4f1e2b8c6c1e3e7e5d4d5g4f3e2f3c6d4e3d4e5d4b1a3g8e7
g1f3g8f6b2b3d7d5c1b2c8g4e2e3b8d7h2h3g4h5d2d3e7e6g2g4h5g6f3h4f8b4c2c3b4d6h4g6h7g6
g1f3g8f6b2b3g7g6c1b2f8g7g2g3e8g8f1g2d7d6d2d4c7c5c2c4c5d4f3d4a7a6b1c3e7e6e1g1d8c7
g1f3g8f6c2c4b7b6b1c3c8b7d2d3c7c5e2e4d7d6g2g3e7e6f1g2f8e7e1g1e8g8b2b3a7a6c1b2f8e8
g1f3g8f6c2c4b7b6d2d3g7g6e2e4d7d6b1c3f8g7d3d4e8g8f1e2c8b7d1c2e7e5d4e5d6e5c1e3f8e8
g1f3g8f6c2c4b7b6d2d4e7e6g2g3c8a6b2b3f8b4c1d2b4e7f1g2e8g8e1g1d7d5c4d5f6d5b1c3b8d7
g1f3g8f6c2c4b7b6e2e3c8b7f1e2e7e6e1g1f8e7b2b3e8g8c1b2c7c5b1c3b8c6a2a3d7d5c4d5f6d5
g1f3g8f6c2c4b7b6g2g3c7c5f1g2c8b7b1c3g7g6d2d3f8g7e2e4b8c6e1g1e8g8f3h4c6d4e4e5b7g2
g1f3g8f6c2c4b7b6g2g3c7c5f1g2c8b7b1c3g7g6d2d3f8g7e2e4e8g8h2h3f6e8c1e3e7e5e1g1d7d6
g1f3g8f6c2c4b7b6g2g3c7c5f1g2c8b7b1c3g7g6e1g1f8g7d2d3e8g8e2e4d7d6a1b1b8c6a2a3f6e8
g1f3g8f6c2c4b7b6g2g3c7c5f1g2c8b7e1g1e7e6b1c3f8e7d2d4c5d4d1d4d7d6b2b3b8d7c3b5d7c5
g1f3g8f6c2c4b7b6g2g3c7c5f1g2c8b7e1g1e7e6b1c3f8e7d2d4c5d4d1d4d7d6c1e3e8g8a1d1b8d7
g1f3g8f6c2c4b7b6g2g3c7c5f1g2c8b7e1g1g7g6b1c3f8g7d2d4c5d4f3d4b7g2g1g2e8g8e2e4d8c7
g1f3g8f6c2c4b7b6g2g3c7c5f1g2c8b7e1g1g7g6b1c3f8g7d2d4c5d4f3d4b7g2g1g2e8g8e2e4d8c7
g1f3g8f6c2c4b7b6g2g3c7c5f1g2c8b7e1g1g7g6b2b3f8g7c1b2e8g8e2e3e7e6d2d4d8e7b1c3b8a6
g1f3g8f6c2c4b7b6g2g3c7c5f1g2c8b7e1g1g7g6d2d4c5d4d1d4f8g7b1c3d7d6f1d1b8d7b2b3a8c8
g1f3g8f6c2c4b7b6g2g3c7c5f1g2c8b7e1g1g7g6d2d4c5d4d1d4f8g7b1c3d7d6f1d1b8d7b2b3a8c8
g1f3g8f6c2c4b7b6g2g3c8b7f1g2c7c5b1c3g7g6e1g1f8g7d2d4c5d4d1d4b8c6d4f4a8c8f1d1d7d6
g1f3g8f6c2c4b7b6g2g3c8b7f1g2c7c5e1g1g7g6b1c3f8g7d2d4c5d4f3d4b7g2g1g2d8c8b2b3c8b7
g1f3g8f6c2c4b7b6g2g3c8b7f1g2e7e6b1c3f8e7d2d4f6e4c1d2e7f6e1g1e8g8a1c1e4d2d1d2d7d6
g1f3g8f6c2c4b7b6g2g3c8b7f1g2e7e6e1g1f8e7b1c3e8g8b2b3d7d5c4d5f6d5c1b2c7c5a1c1e7f6
g1f3g8f6c2c4b7b6g2g3c8b7f1g2e7e6e1g1f8e7b1c3e8g8d2d4f6e4c1d2e7f6d1c2e4d2c2d2d7d6
g1f3g8f6c2c4b7b6g2g3c8b7f1g2e7e6e1g1f8e7b1c3e8g8f1e1d7d5c4d5e6d5d2d4b8a6c1g5c7c6
g1f3g8f6c2c4b7b6g2g3c8b7f1g2e7e6e1g1f8e7d2d4e8g8b1c3f6e4d1c2e4c3c2c3f7f5b2b3e7f6
g1f3g8f6c2c4b7b6g2g3c8b7f1g2e7e6e1g1f8e7d2d4e8g8b1c3f6e4d1c2e4c3c2c3f7f5b2b3e7f6
g1f3g8f6c2c4b7b6g2g3c8b7f1g2e7e6e1g1f8e7d2d4e8g8d4d5e6d5f3d4b7c6c4d5c6d5g2d5f6d5
g1f3g8f6c2c4b7b6g2g3c8b7f1g2e7e6e1g1f8e7d2d4e8g8d4d5e6d5f3d4b8c6c4d5c6d4d1d4c7c5
g1f3g8f6c2c4b7b6g2g3c8b7f1g2g7g6b1c3f8g7d2d4f6e4c3e4b7e4e1g1e8g8d4d5c7c5g2h3e4f3
g1f3g8f6c2c4b7b6g2g3c8b7f1g2g7g6e1g1f8g7d2d4e7e6b1c3f6e4c3e4b7e4c1g5f7f6g5e3e8g8
g1f3g8f6c2c4b7b6g2g3e7e6f1g2c8b7e1g1f8e7d2d4e8g8d4d5e6d5f3h4c7c6c4d5f6d5h4f5e7c5
g1f3g8f6c2c4c7c5b1c3b8c6d2d4c5d4f3d4e7e6a2a3c6d4d1d4b7b6c1f4f8c5d4d2c8b7e2e3e8g8
g1f3g8f6c2c4c7c5b1c3b8c6d2d4c5d4f3d4e7e6a2a3c6d4d1d4b7b6d4f4c8b7e2e4d7d6c1e3f8e7
g1f3g8f6c2c4c7c5b1c3b8c6d2d4c5d4f3d4e7e6a2a3c6d4d1d4b7b6d4f4c8b7e2e4d7d6f1d3f8e7
g1f3g8f6c2c4c7c5b1c3b8c6d2d4c5d4f3d4e7e6a2a3f8e7e2e3d7d5c4d5e6d5f1b5c8d7d4f3a7a6
g1f3g8f6c2c4c7c5b1c3b8c6d2d4c5d4f3d4e7e6d4b5d7d5c1f4e6e5c4d5e5f4d5c6b7c6d1d8e8d8
g1f3g8f6c2c4c7c5b1c3b8c6d2d4c5d4f3d4e7e6g2g3d8b6d4b3d7d5c4d5f6d5f1g2d5c3b2c3f8e7
g1f3g8f6c2c4c7c5b1c3b8c6d2d4c5d4f3d4e7e6g2g3d8b6d4b3d7d5c4d5f6d5f1g2d5c3b2c3f8e7
g1f3g8f6c2c4c7c5b1c3b8c6d2d4c5d4f3d4e7e6g2g3d8b6d4b5c6e5f1g2a7a6d1a4a8b8c1e3f8c5
g1f3g8f6c2c4c7c5b1c3b8c6g2g3d7d5c4d5f6d5f1g2d5c7d2d3e7e5f3d2c8d7e1g1f8e7d2c4f7f6
g1f3g8f6c2c4c7c5b1c3b8c6g2g3d7d5c4d5f6d5f1g2d5c7e1g1e7e5f3e1c8e6e1d3f7f6f2f4c5c4
g1f3g8f6c2c4c7c5b1c3b8c6g2g3g7g6f1g2f8g7e1g1e8g8d2d4c5d4f3d4c6d4d1d4d7d6d4d3a7a6
g1f3g8f6c2c4c7c5b1c3d7d5c4d5f6d5d2d4d5c3b2c3g7g6e2e3f8g7f1d3e8g8e1g1d8c7a2a4b8c6
g1f3g8f6c2c4c7c5b1c3d7d5c4d5f6d5e2e4d5b4f1b5b8c6d2d4c5d4a2a3d4c3d1d8e8d8a3b4c3b2
g1f3g8f6c2c4c7c5b1c3d7d5c4d5f6d5e2e4d5b4f1c4b4d3e1e2d3f4e2f1f4e6b2b4c5b4c3d5g7g6
g1f3g8f6c2c4c7c5b1c3e7e6g2g3b7b6f1g2c8b7e1g1f8e7b2b3e8g8c1b2d7d5c4d5f6d5d2d4b8a6
g1f3g8f6c2c4c7c5b1c3e7e6g2g3b7b6f1g2c8b7e1g1f8e7d2d4c5d4d1d4d7d6c1g5a7a6g5f6e7f6
g1f3g8f6c2c4c7c5b1c3e7e6g2g3b7b6f1g2c8b7e1g1f8e7d2d4c5d4d1d4d7d6f1d1a7a6b2b3b8d7
g1f3g8f6c2c4c7c5d2d4c5d4f3d4e7e6g2g3f8b4b1c3e8g8f1g2d7d5e1g1d5c4c1g5h7h6g5f6d8f6
g1f3g8f6c2c4c7c5g2g3b7b6f1g2c8b7e1g1e7e6b1c3f8e7d2d4c5d4d1d4d7d6c1g5a7a6g5f6e7f6
g1f3g8f6c2c4c7c5g2g3b8c6f1g2d7d5c4d5f6d5d2d4c8f5e1g1d5b4a2a3b4c2f3h4d8d4b1d2c2a1
g1f3g8f6c2c4c7c5g2g3b8c6f1g2e7e5b1c3d7d6e1g1f8e7d2d3e8g8a2a3a7a6f3e1a8b8e1c2c6d4
g1f3g8f6c2c4c7c5g2g3d7d5c4d5f6d5f1g2b8c6d2d4c5d4f3d4d5b4d4c6d8d1e1d1b4c6b1c3c8d7
g1f3g8f6c2c4c7c5g2g3d7d5c4d5f6d5f1g2b8c6d2d4c5d4f3d4d5b4d4c6d8d1e1d1b4c6g2c6b7c6
g1f3g8f6c2c4c7c5g2g3e7e6f1g2d7d5c4d5f6d5e1g1f8e7b1c3e8g8c3d5e6d5d2d4b8c6d4c5e7c5
g1f3g8f6c2c4c7c5g2g3g7g6b2b3f8g7c1b2e8g8f1g2b8c6e1g1d7d6d2d4c5d4f3d4c8d7b1c3d8a5
g1f3g8f6c2c4c7c6b1c3d7d5e2e3a7a6d2d4b7b5b2b3c8g4f1e2e7e6e1g1b8d7h2h3g4h5f3e5h5e2
g1f3g8f6c2c4e7e6b1c3b7b6e2e4c8b7d2d3d7d6g2g3g7g6f1g2f8g7e1g1c7c5f1e1e8g8d3d4c5d4
g1f3g8f6c2c4e7e6b1c3b7b6e2e4c8b7f1d3c7c5e1g1b8c6e4e5f6g4d3e4d8c8d2d4c5d4e4c6c8c6
g1f3g8f6c2c4e7e6b1c3b7b6g2g3c8b7f1g2c7c5e1g1f8e7b2b3d7d6c1b2e8g8e2e3a7a6d2d4c5d4
g1f3g8f6c2c4e7e6b1c3c7c5e2e4b8c6f1e2d7d5e4e5f6e4e1g1f8e7d1c2e4g5f3g5e7g5c4d5e6d5
g1f3g8f6c2c4e7e6b1c3c7c5g2g3b8c6f1g2d7d5c4d5f6d5e1g1f8e7d2d4d5c3b2c3e8g8a1b1d8a5
g1f3g8f6c2c4e7e6b1c3d7d5d2d4c7c5c4d5c5d4d1d4f6d5e2e4d5c3d4c3b8c6f1b5c8d7e1g1d8b6
g1f3g8f6c2c4e7e6b1c3d7d5d2d4c7c5c4d5f6d5e2e3b8c6f1d3f8e7a2a3c5d4e3d4e8g8e1g1d5f6
g1f3g8f6c2c4e7e6b1c3d7d5d2d4c7c5e2e3b8c6c4d5e6d5f1e2c5d4f3d4f8d6e1g1e8g8d4f3c8e6
g1f3g8f6c2c4e7e6b1c3d7d5d2d4c7c5e2e3b8c6c4d5f6d5f1c4f8e7c4d5e6d5d4c5c8e6e1g1e7c5
g1f3g8f6c2c4e7e6b1c3d7d5d2d4c7c6d1b3f8e7g2g3e8g8f1g2d8b6e1g1b6b3a2b3b8a6c1d2f8d8
g1f3g8f6c2c4e7e6b1c3d7d5d2d4c7c6e2e3b8d7f1d3d5c4d3c4b7b5c4d3c8b7e3e4b5b4c3a4c6c5
g1f3g8f6c2c4e7e6b1c3d7d5d2d4c7c6e2e3b8d7f1d3d5c4d3c4b7b5c4d3c8b7e3e4b5b4c3a4c6c5
g1f3g8f6c2c4e7e6b1c3d7d5d2d4d5c4e2e3a7a6a2a4c7c5f1c4b8c6e1g1f8e7d4c5d8d1f1d1e7c5
g1f3g8f6c2c4e7e6b1c3d7d5d2d4f8b4c4d5e6d5c1g5b8d7e2e3c7c5g5f6d7f6f1b5e8e7e1g1c5c4
g1f3g8f6c2c4e7e6b1c3d7d5d2d4f8e7c1f4e8g8e2e3c7c5d4c5e7c5d1c2b8c6a2a3d8a5e1c1c5e7
g1f3g8f6c2c4e7e6b1c3d7d5d2d4f8e7c1g5e8g8e2e3h7h6g5h4b7b6d1b3c8b7h4f6e7f6c4d5e6d5
g1f3g8f6c2c4e7e6b1c3d7d5d2d4f8e7c1g5e8g8e2e3h7h6g5h4b7b6d1b3c8b7h4f6e7f6c4d5e6d5
g1f3g8f6c2c4e7e6b1c3d7d5d2d4f8e7c1g5h7h6g5f6e7f6e2e3e8g8a1c1c7c6f1d3b8d7e1g1d5c4
g1f3g8f6c2c4e7e6b1c3d7d5d2d4f8e7c1g5h7h6g5h4e8g8a1c1d5c4e2e3c7c5f1c4c5d4f3d4c8d7
g1f3g8f6c2c4e7e6b1c3d7d5d2d4f8e7c1g5h7h6g5h4e8g8e2e3b7b6a1c1c8b7f1e2d5c4e2c4b8d7
g1f3g8f6c2c4e7e6b1c3d7d5d2d4f8e7c1g5h7h6g5h4e8g8e2e3b7b6f1d3c8b7h4f6e7f6c4d5e6d5
g1f3g8f6c2c4e7e6b1c3d7d5d2d4f8e7c1g5h7h6g5h4e8g8e2e3f6e4h4e7d8e7a1c1e4c3c1c3d5c4
g1f3g8f6c2c4e7e6b1c3f8b4d1b3c7c5a2a3b4a5g2g3b8c6f1g2e8g8e1g1d7d5d2d3d5d4c3a4b7b6
g1f3g8f6c2c4e7e6b1c3f8b4d1c2c7c5g2g3e8g8f1g2b8c6e1g1d8e7e2e3d7d5c3a4d5c4c2c4a8b8
g1f3g8f6c2c4e7e6b1c3f8b4d1c2e8g8a2a3b4c3c2c3b7b6b2b4d7d6c1b2c8b7g2g3c7c5f1g2b8d7
g1f3g8f6c2c4e7e6b1c3f8b4d1c2e8g8a2a3b4c3c2c3b7b6g2g3c8b7f1g2d7d5c4d5e6d5e1g1f8e8
g1f3g8f6c2c4e7e6b1c3f8b4d1c2e8g8a2a3b4c3c2c3c7c5b2b4b7b6c1b2d7d6g2g3c8b7f1g2b8d7
g1f3g8f6c2c4e7e6b1c3f8b4g2g3e8g8f1g2c7c5e1g1b8c6d2d4c5d4f3d4d8e7d4c2b4c3b2c3f8d8
g1f3g8f6c2c4e7e6b1c3f8b4g2g3e8g8f1g2d7d5d1b3c7c5e1g1b8c6d2d3h7h6e2e3f8e8a2a3d5c4
g1f3g8f6c2c4e7e6b1c3f8b4g2g4d7d5g4g5f6e4d1a4b8c6c3e4d5e4f3e5e4e3f2e3d8g5e5f3g5e7
g1f3g8f6c2c4e7e6d2d4b7b6g2g3c8b7f1g2f8e7b1c3f6e4d1c2e4c3b2c3f7f5f3h4b8c6h4f3c6a5
g1f3g8f6c2c4e7e6d2d4b7b6g2g3c8b7f1g2f8e7e1g1d7d6b1c3b8d7d1c2e8g8e2e4e6e5f1e1f8e8
g1f3g8f6c2c4e7e6d2d4d7d5b1c3c7c5c4d5f6d5g2g3c5d4c3d5d8d5d1d4b8c6d4d5e6d5f1g2c8f5
g1f3g8f6c2c4e7e6d2d4d7d5b1c3c7c6c1g5b8d7e2e3d8a5c4d5f6d5d1d2d7b6c3d5a5d2f3d2e6d5
g1f3g8f6c2c4e7e6d2d4d7d5b1c3c7c6c1g5b8d7e2e3d8a5f3d2f8b4d1c2d5c4g5f6d7f6d2c4b4c3
g1f3g8f6c2c4e7e6d2d4d7d5g2g3d5c4f1g2c7c5e1g1b8c6f3e5c8d7b1a3f6d5e5d7d8d7d4c5f8c5
g1f3g8f6c2c4e7e6g2g3a7a6f1g2b7b5b2b3c7c5e1g1c8b7e2e3f8e7b1c3d8a5c1b2e8g8d1e2b8c6
g1f3g8f6c2c4e7e6g2g3b7b6f1g2c8b7b1c3f8e7e1g1e8g8f1e1f6e4c3e4b7e4d2d3e4b7d3d4b7e4
g1f3g8f6c2c4e7e6g2g3b7b6f1g2c8b7d2d4f8e7e1g1e8g8b1c3f6e4c3e4b7e4f3h4e4g2h4g2d7d6
g1f3g8f6c2c4e7e6g2g3b7b6f1g2c8b7e1g1c7c5b1c3f8e7d2d4c5d4d1d4b8c6d4f4e8g8f1d1d8b8
g1f3g8f6c2c4e7e6g2g3b7b6f1g2c8b7e1g1f8e7d2d4e8g8b1c3f6e4d1c2e4c3c2c3c7c5f1d1d7d6
g1f3g8f6c2c4e7e6g2g3b7b6f1g2c8b7e1g1f8e7d2d4e8g8f1e1d7d5c4d5e6d5b1c3b8d7c1f4f6e4
g1f3g8f6c2c4e7e6g2g3d7d5d2d4d5c4d1a4b8d7a4c4b7b6f1g2c8b7e1g1c7c5f1d1a7a6d4c5f8c5
g1f3g8f6c2c4e7e6g2g3d7d5f1g2c7c5e1g1b8c6d2d4f6e4c4d5e6d5c1e3c5c4b1c3e4c3b2c3d8a5
g1f3g8f6c2c4e7e6g2g3d7d5f1g2c7c6e1g1f8d6b2b3b8d7c1b2e8g8c4d5e6d5d2d3f8e8b1d2d7f8
g1f3g8f6c2c4e7e6g2g3d7d5f1g2d5c4d1a4b8d7a4c4a7a6d2d3b7b5c4c6a8b8c1f4f6d5f4g5f8e7
g1f3g8f6c2c4e7e6g2g3d7d5f1g2d5c4d1a4b8d7a4c4c7c5e1g1b7b6c4c2c8b7b2b3f8e7c1b2e8g8
g1f3g8f6c2c4e7e6g2g3d7d5f1g2d5c4d1c2a7a6f3e5f6d5e5c4b7b5c4e3d5e3d2e3a8a7a2a4c8b7
g1f3g8f6c2c4e7e6g2g3d7d5f1g2f8e7e1g1e8g8d2d4d5c4d1c2a7a6a2a4b8c6c2c4d8d5b1d2f8d8
g1f3g8f6c2c4e7e6g2g3d7d5f1g2f8e7e1g1e8g8d2d4d5c4d1c2a7a6c1g5b7b5g5f6e7f6f3g5f6g5
g1f3g8f6c2c4g7g6b1c3d7d5c4d5f6d5d1a4b8c6f3e5d5b6e5c6b6a4c6d8a4c3d8f7e8f7d2c3e7e5
g1f3g8f6c2c4g7g6b1c3d7d5c4d5f6d5d1a4c8d7a4h4d5c3d2c3b8c6e2e4e7e5c1g5f8e7f1c4h7h6
g1f3g8f6c2c4g7g6b1c3d7d5c4d5f6d5d1a4c8d7a4h4d5c3d2c3b8c6e2e4e7e5c1g5f8e7f1c4h7h6
g1f3g8f6c2c4g7g6b1c3d7d5c4d5f6d5d1a4c8d7a4h4d5c3d2c3b8c6e2e4e7e5h4d8a8d8f1c4f7f6
g1f3g8f6c2c4g7g6b1c3d7d5c4d5f6d5d1a4c8d7a4h4d7c6h4d4f7f6e2e3f8g7f1e2e7e5d4c4d5c3
g1f3g8f6c2c4g7g6b1c3d7d5c4d5f6d5g2g3f8g7f1g2e7e5c3d5d8d5d2d3e8g8e1g1b8c6c1e3d5d6
g1f3g8f6c2c4g7g6b1c3f8g7d2d4d7d6g2g3e8g8f1g2b8c6e1g1a8b8h2h3a7a6a2a4f6d7a4a5e7e5
g1f3g8f6c2c4g7g6b1c3f8g7d2d4d7d6g2g3e8g8f1g2b8d7e1g1c7c6e2e4e7e5h2h3a7a5c1e3e5d4
g1f3g8f6c2c4g7g6b1c3f8g7d2d4e8g8e2e4d7d6f1e2e7e5d4d5f6h5f3g1b8d7e2h5g6h5d1h5d7c5
g1f3g8f6c2c4g7g6b1c3f8g7e2e4c7c5d2d4c5d4f3d4b8c6c1e3f6g4d1g4c6d4g4d1d4e6d1d2d8a5
g1f3g8f6c2c4g7g6b1c3f8g7e2e4d7d6d2d4e8g8c1e3e7e5d4e5d6e5d1d8f8d8c3d5d8d7e1c1b8c6
g1f3g8f6c2c4g7g6b1c3f8g7e2e4d7d6d2d4e8g8f1e2b8d7e1g1e7e5f1e1f8e8e2f1h7h6d4d5f6h7
g1f3g8f6c2c4g7g6b1c3f8g7e2e4d7d6d2d4e8g8f1e2e7e5e1g1b8c6d4d5c6e7c1d2f6h5a1c1f7f5
g1f3g8f6c2c4g7g6b1c3f8g7e2e4d7d6d2d4e8g8f1e2e7e5e1g1b8c6d4d5c6e7f3d2a7a5b2b3c7c5
g1f3g8f6c2c4g7g6b1c3f8g7e2e4d7d6d2d4e8g8f1e2e7e5e1g1b8c6d4d5c6e7f3e1f6d7e1d3f7f5
g1f3g8f6c2c4g7g6b1c3f8g7e2e4d7d6d2d4e8g8f1e2e7e5e1g1b8c6d4d5c6e7f3e1f6d7e1d3f7f5
g1f3g8f6c2c4g7g6b1c3f8g7e2e4d7d6d2d4e8g8f1e2e7e5e1g1b8c6d4d5c6e7f3e1f6d7e1d3f7f5
g1f3g8f6c2c4g7g6b2b3f8g7c1b2c7c5g2g3d7d6f1g2e7e5e1g1b8c6b1c3e8g8d2d3f6h5f3d2c8g4
g1f3g8f6c2c4g7g6d2d4f8g7b1c3d7d6e2e4e8g8f1e2e7e5e1g1b8c6d4d5c6e7b2b4a7a5c1a3a5b4
g1f3g8f6c2c4g7g6d2d4f8g7g2g3e8g8f1g2c7c6b1c3d7d5c4d5c6d5f3e5e7e6e1g1f6d7e5d7c8d7
g1f3g8f6c2c4g7g6g2g3f8g7b1c3e8g8f1g2d7d6e1g1b8c6d2d3h7h6a2a3e7e5a1b1a7a5f3d2c6e7
g1f3g8f6c2c4g7g6g2g3f8g7f1g2e8g8e1g1c7c5d2d4c5d4f3d4d7d5c4d5f6d5b1c3d5c3b2c3d8c7
g1f3g8f6c2c4g7g6g2g3f8g7f1g2e8g8e1g1d7d6b1c3b8c6d2d3a7a6f3d2a8b8a2a3f6e8e2e3c8d7
g1f3g8f6c2c4g7g6g2g3f8g7f1g2e8g8e1g1d7d6b1c3b8c6d2d3f6h5d3d4e7e5d4d5c6e7e2e4c7c5
g1f3g8f6c2c4g7g6g2g3f8g7f1g2e8g8e1g1d7d6d2d4b8d7b1c3e7e5d4e5d6e5h2h3c7c6c1e3d8e7
g1f3g8f6c2c4g7g6g2g3f8g7f1g2e8g8e1g1d7d6d2d4b8d7b1c3e7e5e2e4c7c6f1e1e5d4f3d4f6g4
g1f3g8f6c2c4g7g6g2g3f8g7f1g2e8g8e1g1d7d6d2d4b8d7b1c3e7e5e2e4e5d4f3d4f8e8f1e1c7c6
g1f3g8f6c2c4g7g6g2g3f8g7f1g2e8g8e1g1d7d6d2d4c7c5h2h3b8c6b1c3c8d7d4c5d6c5c1e3d8c8
g1f3g8f6d2d4b7b6c1g5f6e4g5h4c8b7e2e3h7h6b1d2g7g5h4g3e4g3h2g3e7e6c2c3d7d6d1a4c7c6
g1f3g8f6d2d4d7d5c2c4d5c4e2e3g7g6f1c4f8g7e1g1e8g8b2b3c7c6c1b2c8g4b1d2b8d7h2h3g4f5
g1f3g8f6d2d4d7d5c2c4e7e6b1c3c7c6e2e3f8d6f1d3b8d7e1g1e8g8e3e4d5e4c3e4f6e4d3e4h7h6
g1f3g8f6d2d4d7d5c2c4e7e6b1c3f8e7c1g5e8g8e2e3h7h6g5f6e7f6a1c1f6e7a2a3c7c6f1d3b8d7
g1f3g8f6d2d4d7d6c2c4b8d7b1c3c7c6e2e4e7e5f1e2f8e7e1g1e8g8f1e1a7a6e2f1b7b5a2a3c8b7
g1f3g8f6d2d4e7e6c1g5h7h6g5f6d8f6e2e4d7d6b1c3g7g5e4e5f6e7f1b5c8d7e1g1d6d5b5d3b8c6
g1f3g8f6d2d4e7e6c2c4b7b6b1c3f8b4e2e3c7c5f1d3d7d5c4d5e6d5e1g1e8g8a2a3b4c3b2c3c8a6
g1f3g8f6d2d4e7e6e2e3b7b6c2c4c8b7b1c3d7d5c4d5f6d5f1b5c7c6b5d3f8e7e3e4d5c3b2c3e8g8
g1f3g8f6d2d4e7e6e2e3c7c5c2c4d7d5d4c5f8c5b1c3c5b4c1d2d5c4f1c4e8g8e1g1b8c6d1e2d8e7
g1f3g8f6d2d4e7e6e2e3f8b4c2c3b4e7f1e2e8g8e1g1d7d5c3c4b7b6b1c3c8b7c4d5e6d5f3e5f6d7
g1f3g8f6d2d4e7e6g2g3b7b6f1g2c8b7c2c4f8e7b1c3e8g8d1d3d7d5c4d5f6d5c3d5e6d5e1g1b8d7
g1f3g8f6d2d4g7g6g2g3d7d5f1g2f8g7e1g1e8g8c2c4d5c4b1a3b8c6a3c4c8e6c4e5e6d5c1f4e7e6
g1f3g8f6d2d4g7g6g2g3f8g7f1g2e8g8e1g1d7d6b1c3b8a6e2e4c7c5e4e5f6e8e5d6e8d6d4c5a6c5
g1f3g8f6d2d4g7g6g2g3f8g7f1g2e8g8e1g1d7d6f1e1b8c6b1c3e7e5d4e5d6e5h2h3d8e7c1g5f8d8
g1f3g8f6g2g3b7b5a2a4b5b4d2d3c8b7e2e4d7d6f1g2b8d7e1g1e7e6a4a5a8b8b1d2f8e7d2c4e8g8
g1f3g8f6g2g3b7b6c2c4c7c5f1g2c8b7e1g1e7e6b1c3f8e7b2b3d7d5e2e3e8g8c1b2b8d7d1e2f6e4
g1f3g8f6g2g3b7b6f1g2c8b7e1g1c7c5d2d3g7g6e2e4d7d6f3h4b8c6f2f4f8g7b1c3e8g8f4f5c6e5
g1f3g8f6g2g3d7d5c2c4c7c6f1g2d5c4a2a4g7g6b1a3d8d5e1g1b8a6f3e1d5h5a3c4c8h3e1f3h3g2
g1f3g8f6g2g3d7d5f1g2c7c5e1g1g7g6d2d3f8g7b1d2e8g8e2e4b8c6c2c3e7e5f1e1h7h6e4d5f6d5
g1f3g8f6g2g3d7d5f1g2c7c6b2b3c8f5c1b2e7e6e1g1f8e7d2d3h7h6b1d2e8g8d1e1b8d7e2e4f5h7
g1f3g8f6g2g3d7d5f1g2c7c6c2c4d5c4b1a3b7b5d2d3c4d3f3e5a7a6e1g1c8b7d1b3e7e6f1d1d8c7
g1f3g8f6g2g3d7d5f1g2c7c6e1g1c8g4b2b3b8d7c1b2e7e6c2c4f8d6d2d3e8g8b1d2d8e7d1c2e6e5
g1f3g8f6g2g3d7d5f1g2c7c6e1g1c8g4c2c4e7e6c4d5c6d5d1b3g4f3g2f3d8d7b1c3b8c6f3g2f8e7
g1f3g8f6g2g3d7d5f1g2c7c6e1g1c8g4d2d3b8d7b1d2e7e5e2e4f8d6h2h3g4f3d1f3e8g8e4d5f6d5
g1f3g8f6g2g3d7d5f1g2c8f5c2c4c7c6c4d5c6d5d1b3d8c8b1c3e7e6d2d3b8c6c1f4f8e7e1g1e8g8
g1f3g8f6g2g3d7d5f1g2c8f5d2d3e7e6b1d2h7h6e1g1f8c5d1e1e8g8e2e4d5e4d2e4f6e4d3e4f5h7
g1f3g8f6g2g3d7d5f1g2c8f5e1g1b8d7d2d3c7c6b1d2h7h6e2e4d5e4d3e4f6e4f3d4e4d2c1d2f5h7
g1f3g8f6g2g3d7d5f1g2g7g6c2c4c7c6b2b3f8g7c1b2e8g8e1g1c8g4d2d4f6e4f3e5g4e6f2f3e4d6
g1f3g8f6g2g3d7d6f1g2e7e5d2d3g7g6e1g1f8g7e2e4e8g8b1d2b8d7a2a4a7a5d2c4d7c5c1e3c5e6
g1f3g8f6g2g3g7g6b2b3f8g7c1b2d7d5c2c4c8g4f1g2c7c6e1g1e8g8d2d3g4f3g2f3b8d7b1d2e7e6
g1f3g8f6g2g3g7g6b2b3f8g7c1b2e8g8f1g2c7c5c2c4b8c6e1g1d7d6b1c3c8g4h2h3g4d7d2d4d8c8
g1f3g8f6g2g3g7g6b2b4b7b6c1b2c8b7b1a3f8g7f1g2e8g8e1g1d7d6c2c4c7c5a3c2d8c7d2d3b8d7
g1f3g8f6g2g3g7g6c2c4c7c6f1g2f8g7d2d4e8g8b1c3d7d5c4d5c6d5f3e5b7b6c1g5c8b7g5f6g7f6
g1f3g8f6g2g3g7g6c2c4f8g7b1c3e8g8f1g2d7d6d2d4b8c6e1g1a7a6d4d5c6a5f3d2c7c5a1b1a8b8
g1f3g8f6g2g3g7g6c2c4f8g7f1g2e8g8e1g1b8c6b1c3d7d6d2d4a7a6d4d5c6a5f3d2c7c5d1c2e7e5
g1f3g8f6g2g3g7g6f1g2f8g7c2c4c7c6d2d4d7d5c4d5c6d5b1c3e8g8f3e5b8c6e1g1c8f5e5c6b7c6
g1f3g8f6g2g3g7g6f1g2f8g7d2d4e8g8e1g1d7d6b2b3a7a5c2c4a5a4b3b4c7c5b4c5d6c5b1a3c5d4
g1f3g8f6g2g3g7g6f1g2f8g7e1g1e8g8c2c4c7c6b2b3f6e4d2d4d7d5c1b2c8e6b1d2e4d2d1d2b8a6
g1f3g8f6g2g3g7g6f1g2f8g7e1g1e8g8c2c4c7c6d2d4d7d5c4d5c6d5f3e5c8f5b1c3f6e4c1f4b8c6
g1f3g8f6g2g3g7g6f1g2f8g7e1g1e8g8d2d3c7c5e2e4b8c6c2c3d7d5e4e5f6e8d3d4c8g4h2h3g4f3
g1f3g8f6g2g3g7g6f1g2f8g7e1g1e8g8d2d3d7d5b1d2c7c5e2e4d5e4d3e4b8c6c2c3h7h6d1e2c8e6
g1f3g8f6g2g3g7g6f1g2f8g7e1g1e8g8d2d4c7c5c2c3b7b6f3e5d7d5a2a4c8b7a4a5b8d7e5d7f6d7
g2g3c7c5f1g2b8c6e2e4g7g6d2d3f8g7f2f4d7d6g1f3g8f6e1g1e8g8c2c3a8b8d1e2f6e8c1e3e8c7
g2g3d7d5f1g2c7c6c2c4g8f6g1f3g7g6b2b3f8g7c1b2c8g4e1g1e8g8d2d3g4f3g2f3b8d7f3g2f8e8
g2g3d7d5f1g2c7c6d2d3g8f6b1d2c8g4h2h3g4h5g1f3b8d7e1g1e7e6e2e4d5e4d3e4f8c5d1e2e8g8
g2g3d7d5f2f4h7h5f1g2h5h4b1c3c7c6d2d3h4g3h2g3h8h1g2h1d8b6g1f3c8g4c3a4b6a5c2c3b8d7
g2g3d7d5g1f3c7c5f1g2g7g6c2c4d5d4b2b4c5b4d1a4c8d7a4b4b8c6b4b3f8g7d2d3g8f6e1g1e8g8
g2g3d7d5g1f3c7c5f1g2g7g6e1g1f8g7d2d4c5d4f3d4g8f6c2c4e8g8c4d5f6d5b1c3d5c3b2c3b8c6
g2g3d7d5g1f3c7c6f1g2c8f5e1g1e7e6d2d3g8f6b1d2b8d7d1e1h7h6e2e4f5h7e1e2f8e7e4e5f6g8
g2g3d7d5g1f3c7c6f1g2c8f5e1g1g8f6d2d3h7h6c2c4d5c4d3c4d8d1f1d1b8d7c1f4g7g5f4e3f8g7
g2g3d7d5g1f3g8f6f1g2c7c6e1g1c8g4b2b3b8d7c1b2e7e6c2c4f8d6d2d4d8b8b1d2e8g8f1e1b7b5
g2g3d7d5g1f3g8f6f1g2c8f5c2c4c7c6c4d5c6d5d1b3d8b6b3b6a7b6b1c3b8c6d2d3e7e6e1g1f8c5
g2g3e7e5c2c4b8c6f1g2g7g6b1c3f8g7d2d3g8e7a1b1a7a5e2e3e8g8g1e2d7d6e1g1c8e6c3d5e7f5
g2g3e7e5c2c4c7c6g1f3e5e4f3d4d7d5d2d3g8f6f1g2f8c5d4b3c5b4c1d2b4d2d1d2d5c4d3c4d8e7
g2g3e7e5e2e4g8f6f1g2b8c6b1c3f8c5d2d3d7d6c3a4c5b4c2c3b4a5b2b4a5b6g1f3c8e6e1g1d8d7
g2g3g7g6f1g2f8g7c2c4e7e5b1c3f7f5d2d4e5d4c3b5b8c6g1f3g8f6e1g1f6e4b5d4c6d4f3d4e8g8
g2g3g7g6f1g2f8g7d2d4c7c5c2c3d8b6g1f3g8f6e1g1e8g8d4d5d7d6c3c4e7e6b1c3e6d5c4d5b8d7
g2g3g7g6f1g2f8g7d2d4d7d6e2e4g8f6g1e2e8g8e1g1b8d7b1c3c7c6a2a4a7a5b2b3f8e8c1a3d8c7
g2g3g7g6f1g2f8g7d2d4d7d6e2e4g8f6g1e2e8g8e1g1e7e5d4e5d6e5b2b3b8c6c1b2f8e8d1d8e8d8
g2g3g7g6f1g2f8g7e2e4e7e5g1e2b8c6c2c3g8e7d2d4e5d4c3d4d7d5e4e5f7f6f2f4e8g8e1g1c8g4
g2g3g7g6g1f3g8f6f1g2f8g7d2d4c7c5d4d5d7d6c2c4b7b5c4b5d8a5f3d2a5b5e1g1e8g8b1a3b5a6
g2g3g8f6f1g2d7d5g1f3g7g6c2c4f8g7c4d5f6d5e1g1e8g8d2d4b8a6b1c3d5b6b2b3a6b4c1b2a7a5
g2g3g8f6f1g2g7g6e2e4d7d6d2d4f8g7g1e2e8g8e1g1e7e5b1c3c7c6a2a4b8d7a4a5e5d4e2d4d7c5
g2g3g8f6g1f3b7b5f1g2c8b7e1g1e7e6b2b3f8e7c2c4b5c4b3c4c7c5b1c3e8g8a1b1b7c6d2d3d7d6
$$$$$$$$$$$$$$$$$$$$$$$$$$$$$$$$$$$$$$$
$$$$$$$$$$$$$$$$$$$$$$$$$$$$$$$$$$$$$$$
</file>

<file path=WinBoardPortable/App/WinBoard/Pulsar/pulsarShatranjBlack.txt>c1a3c8e6
c1e3c8a6
b1a3b8a6
b1a3b8c6
b1c3b8c6
b1c3b8a6
c1a3b8a6
c1a3b8c6
c1e3b8a6
c1e3b8c6
f1d3f8d6
f1h3b8c6
f1h3b8a6
g1f3g8f6
g1f3g8h6
g1h3g8f6
g1h3g8h6
$
</file>

<file path=WinBoardPortable/App/WinBoard/Pulsar/pulsarShatranjWhite.txt>c1a3c8e6
c1e3c8a6
b1a3b8a6
b1a3b8c6
b1c3b8c6
b1c3b8a6
c1a3b8a6
c1a3b8c6
c1e3b8a6
c1e3b8c6
f1d3f8d6
f1h3b8c6
f1h3b8a6
g1f3g8f6
g1f3g8h6
g1h3g8f6
g1h3g8h6

</file>

<file path=WinBoardPortable/App/WinBoard/Pulsar/suicideBookBlack.txt>e2e3b7b5f1b5g8h6
e2e3b7b5f1b5c8a6
e2e3b7b5f1b5e7e6b5d7c8d7
e2e3e7e6
e2e3b7b6f1a6b8a6d1h5c7c5
e2e3b7b6f1c4g8h6
e2e3c7c5b2b4c5b4f1a6b8a6d2d3b4b3a2b3d8a5
e2e3c7c5f1d3a7a5
g2g3g8h6
g2g3c7c5
b2b3e7e6
b2b3g7g6
$
</file>

<file path=WinBoardPortable/App/WinBoard/Pulsar/suicideBookWhite.txt>e2e3b7b5f1b5f8a6
e2e3b7b5f1b5e7e6
e2e3e7e6
e2e3b7b6
e2e3c7c5
g2g3b7b6c2c4
g2g3b7b6g1h3
g2g3g8h6b2b3
g2g3a7a6b1a3c7c6a3b5
g2g3a7a6e2e3
b2b3e7e6b3b4f8b4g1h3
b2b3e7e6b3b4f8b4c2c3
b2b3e7e6g1h3
b2b3g7g6b1c3
b2b3g7g6g2g4b7b6c1a3
b2b3g7g6g2g4b7b6c2c4
b2b3c7c5b3b4c5b4c1a3
b2b3c7c5b3b4c5b4b1a3
b2b3c7c5c2c4b7b5c4b5c5c4b3c4
b2b3b7b6b3b4
b2b3b7b6c2c4
$

</file>

<file path=WinBoardPortable/App/WinBoard/Pulsar/threeBookBlack.txt>e2e3e7e6b1c3f8b4
e2e3e7e6b1c3b8c6
e2e3e7e6b1c3g8f6
e2e3e7e6g1f3b8c6
e2e3e7e6g1f3g8f6
e2e3e7e6f1d3
e2e3b8c6g1f3g8f6
e2e3g8f6
e2e4e7e6f1b5 
e2e4e7e6g1f3
e2e4e7e6b1c3d8f6
e2e4e7e6b1c3f8b4
e2e4e7e6b1c3g8h6
e2e4e7e6c2c3b8c6
e2e4e7e6c2c3d8h4
e2e4b8c6
e2e4c7c5
b1c3e7e6e2e3
b1c3e7e6g1f3
b1c3g8f6
b1c3c7c6
b1c3b8c6
b1c3e7e6
c2c3g8f6
c2c3h7h6
d2d4g8f6
d2d4d7d5c2c3
d2d4d7d5c1g5c7c6
d2d4d7d5c1g5c8g4
d2d4c7c6
d2d4c7c5
d2d4e7e5b1c3
$
</file>

<file path=WinBoardPortable/App/WinBoard/Pulsar/threeBookWhite.txt>e2e3e7e6b1c3f8b4
e2e3e7e6b1c3b8c6
e2e3e7e6b1c3g8f6
e2e3e7e6g1f3b8c6
e2e3e7e6g1f3g8f6
e2e3e7e6f1d3
e2e3b8c6g1f3g8f6
e2e3g8f6
e2e4e7e5f1c4d8f6
e2e4e7e5g1f3
e2e4e7e6f1b5 
e2e4e7e6g1f3
e2e4e7e6b1c3d8f6
e2e4e7e6b1c3f8b4
e2e4e7e6b1c3g8h6
e2e4e7e6c2c3b8c6
e2e4e7e6c2c3d8h4
e2e4b8c6
e2e4c7c5
b1c3e7e6e2e3
b1c3e7e6g1f3
b1c3g8f6
b1c3c7c6
b1c3b8c6
b1c3e7e6
c2c3g8f6
c2c3h7h6
$
</file>

<file path=WinBoardPortable/App/WinBoard/WinBoard/doc/COPYING.txt>                    GNU GENERAL PUBLIC LICENSE
                       Version 3, 29 June 2007

 Copyright (C) 2007 Free Software Foundation, Inc. <http://fsf.org/>
 Everyone is permitted to copy and distribute verbatim copies
 of this license document, but changing it is not allowed.

                            Preamble

  The GNU General Public License is a free, copyleft license for
software and other kinds of works.

  The licenses for most software and other practical works are designed
to take away your freedom to share and change the works.  By contrast,
the GNU General Public License is intended to guarantee your freedom to
share and change all versions of a program--to make sure it remains free
software for all its users.  We, the Free Software Foundation, use the
GNU General Public License for most of our software; it applies also to
any other work released this way by its authors.  You can apply it to
your programs, too.

  When we speak of free software, we are referring to freedom, not
price.  Our General Public Licenses are designed to make sure that you
have the freedom to distribute copies of free software (and charge for
them if you wish), that you receive source code or can get it if you
want it, that you can change the software or use pieces of it in new
free programs, and that you know you can do these things.

  To protect your rights, we need to prevent others from denying you
these rights or asking you to surrender the rights.  Therefore, you have
certain responsibilities if you distribute copies of the software, or if
you modify it: responsibilities to respect the freedom of others.

  For example, if you distribute copies of such a program, whether
gratis or for a fee, you must pass on to the recipients the same
freedoms that you received.  You must make sure that they, too, receive
or can get the source code.  And you must show them these terms so they
know their rights.

  Developers that use the GNU GPL protect your rights with two steps:
(1) assert copyright on the software, and (2) offer you this License
giving you legal permission to copy, distribute and/or modify it.

  For the developers' and authors' protection, the GPL clearly explains
that there is no warranty for this free software.  For both users' and
authors' sake, the GPL requires that modified versions be marked as
changed, so that their problems will not be attributed erroneously to
authors of previous versions.

  Some devices are designed to deny users access to install or run
modified versions of the software inside them, although the manufacturer
can do so.  This is fundamentally incompatible with the aim of
protecting users' freedom to change the software.  The systematic
pattern of such abuse occurs in the area of products for individuals to
use, which is precisely where it is most unacceptable.  Therefore, we
have designed this version of the GPL to prohibit the practice for those
products.  If such problems arise substantially in other domains, we
stand ready to extend this provision to those domains in future versions
of the GPL, as needed to protect the freedom of users.

  Finally, every program is threatened constantly by software patents.
States should not allow patents to restrict development and use of
software on general-purpose computers, but in those that do, we wish to
avoid the special danger that patents applied to a free program could
make it effectively proprietary.  To prevent this, the GPL assures that
patents cannot be used to render the program non-free.

  The precise terms and conditions for copying, distribution and
modification follow.

                       TERMS AND CONDITIONS

  0. Definitions.

  "This License" refers to version 3 of the GNU General Public License.

  "Copyright" also means copyright-like laws that apply to other kinds of
works, such as semiconductor masks.

  "The Program" refers to any copyrightable work licensed under this
License.  Each licensee is addressed as "you".  "Licensees" and
"recipients" may be individuals or organizations.

  To "modify" a work means to copy from or adapt all or part of the work
in a fashion requiring copyright permission, other than the making of an
exact copy.  The resulting work is called a "modified version" of the
earlier work or a work "based on" the earlier work.

  A "covered work" means either the unmodified Program or a work based
on the Program.

  To "propagate" a work means to do anything with it that, without
permission, would make you directly or secondarily liable for
infringement under applicable copyright law, except executing it on a
computer or modifying a private copy.  Propagation includes copying,
distribution (with or without modification), making available to the
public, and in some countries other activities as well.

  To "convey" a work means any kind of propagation that enables other
parties to make or receive copies.  Mere interaction with a user through
a computer network, with no transfer of a copy, is not conveying.

  An interactive user interface displays "Appropriate Legal Notices"
to the extent that it includes a convenient and prominently visible
feature that (1) displays an appropriate copyright notice, and (2)
tells the user that there is no warranty for the work (except to the
extent that warranties are provided), that licensees may convey the
work under this License, and how to view a copy of this License.  If
the interface presents a list of user commands or options, such as a
menu, a prominent item in the list meets this criterion.

  1. Source Code.

  The "source code" for a work means the preferred form of the work
for making modifications to it.  "Object code" means any non-source
form of a work.

  A "Standard Interface" means an interface that either is an official
standard defined by a recognized standards body, or, in the case of
interfaces specified for a particular programming language, one that
is widely used among developers working in that language.

  The "System Libraries" of an executable work include anything, other
than the work as a whole, that (a) is included in the normal form of
packaging a Major Component, but which is not part of that Major
Component, and (b) serves only to enable use of the work with that
Major Component, or to implement a Standard Interface for which an
implementation is available to the public in source code form.  A
"Major Component", in this context, means a major essential component
(kernel, window system, and so on) of the specific operating system
(if any) on which the executable work runs, or a compiler used to
produce the work, or an object code interpreter used to run it.

  The "Corresponding Source" for a work in object code form means all
the source code needed to generate, install, and (for an executable
work) run the object code and to modify the work, including scripts to
control those activities.  However, it does not include the work's
System Libraries, or general-purpose tools or generally available free
programs which are used unmodified in performing those activities but
which are not part of the work.  For example, Corresponding Source
includes interface definition files associated with source files for
the work, and the source code for shared libraries and dynamically
linked subprograms that the work is specifically designed to require,
such as by intimate data communication or control flow between those
subprograms and other parts of the work.

  The Corresponding Source need not include anything that users
can regenerate automatically from other parts of the Corresponding
Source.

  The Corresponding Source for a work in source code form is that
same work.

  2. Basic Permissions.

  All rights granted under this License are granted for the term of
copyright on the Program, and are irrevocable provided the stated
conditions are met.  This License explicitly affirms your unlimited
permission to run the unmodified Program.  The output from running a
covered work is covered by this License only if the output, given its
content, constitutes a covered work.  This License acknowledges your
rights of fair use or other equivalent, as provided by copyright law.

  You may make, run and propagate covered works that you do not
convey, without conditions so long as your license otherwise remains
in force.  You may convey covered works to others for the sole purpose
of having them make modifications exclusively for you, or provide you
with facilities for running those works, provided that you comply with
the terms of this License in conveying all material for which you do
not control copyright.  Those thus making or running the covered works
for you must do so exclusively on your behalf, under your direction
and control, on terms that prohibit them from making any copies of
your copyrighted material outside their relationship with you.

  Conveying under any other circumstances is permitted solely under
the conditions stated below.  Sublicensing is not allowed; section 10
makes it unnecessary.

  3. Protecting Users' Legal Rights From Anti-Circumvention Law.

  No covered work shall be deemed part of an effective technological
measure under any applicable law fulfilling obligations under article
11 of the WIPO copyright treaty adopted on 20 December 1996, or
similar laws prohibiting or restricting circumvention of such
measures.

  When you convey a covered work, you waive any legal power to forbid
circumvention of technological measures to the extent such circumvention
is effected by exercising rights under this License with respect to
the covered work, and you disclaim any intention to limit operation or
modification of the work as a means of enforcing, against the work's
users, your or third parties' legal rights to forbid circumvention of
technological measures.

  4. Conveying Verbatim Copies.

  You may convey verbatim copies of the Program's source code as you
receive it, in any medium, provided that you conspicuously and
appropriately publish on each copy an appropriate copyright notice;
keep intact all notices stating that this License and any
non-permissive terms added in accord with section 7 apply to the code;
keep intact all notices of the absence of any warranty; and give all
recipients a copy of this License along with the Program.

  You may charge any price or no price for each copy that you convey,
and you may offer support or warranty protection for a fee.

  5. Conveying Modified Source Versions.

  You may convey a work based on the Program, or the modifications to
produce it from the Program, in the form of source code under the
terms of section 4, provided that you also meet all of these conditions:

    a) The work must carry prominent notices stating that you modified
    it, and giving a relevant date.

    b) The work must carry prominent notices stating that it is
    released under this License and any conditions added under section
    7.  This requirement modifies the requirement in section 4 to
    "keep intact all notices".

    c) You must license the entire work, as a whole, under this
    License to anyone who comes into possession of a copy.  This
    License will therefore apply, along with any applicable section 7
    additional terms, to the whole of the work, and all its parts,
    regardless of how they are packaged.  This License gives no
    permission to license the work in any other way, but it does not
    invalidate such permission if you have separately received it.

    d) If the work has interactive user interfaces, each must display
    Appropriate Legal Notices; however, if the Program has interactive
    interfaces that do not display Appropriate Legal Notices, your
    work need not make them do so.

  A compilation of a covered work with other separate and independent
works, which are not by their nature extensions of the covered work,
and which are not combined with it such as to form a larger program,
in or on a volume of a storage or distribution medium, is called an
"aggregate" if the compilation and its resulting copyright are not
used to limit the access or legal rights of the compilation's users
beyond what the individual works permit.  Inclusion of a covered work
in an aggregate does not cause this License to apply to the other
parts of the aggregate.

  6. Conveying Non-Source Forms.

  You may convey a covered work in object code form under the terms
of sections 4 and 5, provided that you also convey the
machine-readable Corresponding Source under the terms of this License,
in one of these ways:

    a) Convey the object code in, or embodied in, a physical product
    (including a physical distribution medium), accompanied by the
    Corresponding Source fixed on a durable physical medium
    customarily used for software interchange.

    b) Convey the object code in, or embodied in, a physical product
    (including a physical distribution medium), accompanied by a
    written offer, valid for at least three years and valid for as
    long as you offer spare parts or customer support for that product
    model, to give anyone who possesses the object code either (1) a
    copy of the Corresponding Source for all the software in the
    product that is covered by this License, on a durable physical
    medium customarily used for software interchange, for a price no
    more than your reasonable cost of physically performing this
    conveying of source, or (2) access to copy the
    Corresponding Source from a network server at no charge.

    c) Convey individual copies of the object code with a copy of the
    written offer to provide the Corresponding Source.  This
    alternative is allowed only occasionally and noncommercially, and
    only if you received the object code with such an offer, in accord
    with subsection 6b.

    d) Convey the object code by offering access from a designated
    place (gratis or for a charge), and offer equivalent access to the
    Corresponding Source in the same way through the same place at no
    further charge.  You need not require recipients to copy the
    Corresponding Source along with the object code.  If the place to
    copy the object code is a network server, the Corresponding Source
    may be on a different server (operated by you or a third party)
    that supports equivalent copying facilities, provided you maintain
    clear directions next to the object code saying where to find the
    Corresponding Source.  Regardless of what server hosts the
    Corresponding Source, you remain obligated to ensure that it is
    available for as long as needed to satisfy these requirements.

    e) Convey the object code using peer-to-peer transmission, provided
    you inform other peers where the object code and Corresponding
    Source of the work are being offered to the general public at no
    charge under subsection 6d.

  A separable portion of the object code, whose source code is excluded
from the Corresponding Source as a System Library, need not be
included in conveying the object code work.

  A "User Product" is either (1) a "consumer product", which means any
tangible personal property which is normally used for personal, family,
or household purposes, or (2) anything designed or sold for incorporation
into a dwelling.  In determining whether a product is a consumer product,
doubtful cases shall be resolved in favor of coverage.  For a particular
product received by a particular user, "normally used" refers to a
typical or common use of that class of product, regardless of the status
of the particular user or of the way in which the particular user
actually uses, or expects or is expected to use, the product.  A product
is a consumer product regardless of whether the product has substantial
commercial, industrial or non-consumer uses, unless such uses represent
the only significant mode of use of the product.

  "Installation Information" for a User Product means any methods,
procedures, authorization keys, or other information required to install
and execute modified versions of a covered work in that User Product from
a modified version of its Corresponding Source.  The information must
suffice to ensure that the continued functioning of the modified object
code is in no case prevented or interfered with solely because
modification has been made.

  If you convey an object code work under this section in, or with, or
specifically for use in, a User Product, and the conveying occurs as
part of a transaction in which the right of possession and use of the
User Product is transferred to the recipient in perpetuity or for a
fixed term (regardless of how the transaction is characterized), the
Corresponding Source conveyed under this section must be accompanied
by the Installation Information.  But this requirement does not apply
if neither you nor any third party retains the ability to install
modified object code on the User Product (for example, the work has
been installed in ROM).

  The requirement to provide Installation Information does not include a
requirement to continue to provide support service, warranty, or updates
for a work that has been modified or installed by the recipient, or for
the User Product in which it has been modified or installed.  Access to a
network may be denied when the modification itself materially and
adversely affects the operation of the network or violates the rules and
protocols for communication across the network.

  Corresponding Source conveyed, and Installation Information provided,
in accord with this section must be in a format that is publicly
documented (and with an implementation available to the public in
source code form), and must require no special password or key for
unpacking, reading or copying.

  7. Additional Terms.

  "Additional permissions" are terms that supplement the terms of this
License by making exceptions from one or more of its conditions.
Additional permissions that are applicable to the entire Program shall
be treated as though they were included in this License, to the extent
that they are valid under applicable law.  If additional permissions
apply only to part of the Program, that part may be used separately
under those permissions, but the entire Program remains governed by
this License without regard to the additional permissions.

  When you convey a copy of a covered work, you may at your option
remove any additional permissions from that copy, or from any part of
it.  (Additional permissions may be written to require their own
removal in certain cases when you modify the work.)  You may place
additional permissions on material, added by you to a covered work,
for which you have or can give appropriate copyright permission.

  Notwithstanding any other provision of this License, for material you
add to a covered work, you may (if authorized by the copyright holders of
that material) supplement the terms of this License with terms:

    a) Disclaiming warranty or limiting liability differently from the
    terms of sections 15 and 16 of this License; or

    b) Requiring preservation of specified reasonable legal notices or
    author attributions in that material or in the Appropriate Legal
    Notices displayed by works containing it; or

    c) Prohibiting misrepresentation of the origin of that material, or
    requiring that modified versions of such material be marked in
    reasonable ways as different from the original version; or

    d) Limiting the use for publicity purposes of names of licensors or
    authors of the material; or

    e) Declining to grant rights under trademark law for use of some
    trade names, trademarks, or service marks; or

    f) Requiring indemnification of licensors and authors of that
    material by anyone who conveys the material (or modified versions of
    it) with contractual assumptions of liability to the recipient, for
    any liability that these contractual assumptions directly impose on
    those licensors and authors.

  All other non-permissive additional terms are considered "further
restrictions" within the meaning of section 10.  If the Program as you
received it, or any part of it, contains a notice stating that it is
governed by this License along with a term that is a further
restriction, you may remove that term.  If a license document contains
a further restriction but permits relicensing or conveying under this
License, you may add to a covered work material governed by the terms
of that license document, provided that the further restriction does
not survive such relicensing or conveying.

  If you add terms to a covered work in accord with this section, you
must place, in the relevant source files, a statement of the
additional terms that apply to those files, or a notice indicating
where to find the applicable terms.

  Additional terms, permissive or non-permissive, may be stated in the
form of a separately written license, or stated as exceptions;
the above requirements apply either way.

  8. Termination.

  You may not propagate or modify a covered work except as expressly
provided under this License.  Any attempt otherwise to propagate or
modify it is void, and will automatically terminate your rights under
this License (including any patent licenses granted under the third
paragraph of section 11).

  However, if you cease all violation of this License, then your
license from a particular copyright holder is reinstated (a)
provisionally, unless and until the copyright holder explicitly and
finally terminates your license, and (b) permanently, if the copyright
holder fails to notify you of the violation by some reasonable means
prior to 60 days after the cessation.

  Moreover, your license from a particular copyright holder is
reinstated permanently if the copyright holder notifies you of the
violation by some reasonable means, this is the first time you have
received notice of violation of this License (for any work) from that
copyright holder, and you cure the violation prior to 30 days after
your receipt of the notice.

  Termination of your rights under this section does not terminate the
licenses of parties who have received copies or rights from you under
this License.  If your rights have been terminated and not permanently
reinstated, you do not qualify to receive new licenses for the same
material under section 10.

  9. Acceptance Not Required for Having Copies.

  You are not required to accept this License in order to receive or
run a copy of the Program.  Ancillary propagation of a covered work
occurring solely as a consequence of using peer-to-peer transmission
to receive a copy likewise does not require acceptance.  However,
nothing other than this License grants you permission to propagate or
modify any covered work.  These actions infringe copyright if you do
not accept this License.  Therefore, by modifying or propagating a
covered work, you indicate your acceptance of this License to do so.

  10. Automatic Licensing of Downstream Recipients.

  Each time you convey a covered work, the recipient automatically
receives a license from the original licensors, to run, modify and
propagate that work, subject to this License.  You are not responsible
for enforcing compliance by third parties with this License.

  An "entity transaction" is a transaction transferring control of an
organization, or substantially all assets of one, or subdividing an
organization, or merging organizations.  If propagation of a covered
work results from an entity transaction, each party to that
transaction who receives a copy of the work also receives whatever
licenses to the work the party's predecessor in interest had or could
give under the previous paragraph, plus a right to possession of the
Corresponding Source of the work from the predecessor in interest, if
the predecessor has it or can get it with reasonable efforts.

  You may not impose any further restrictions on the exercise of the
rights granted or affirmed under this License.  For example, you may
not impose a license fee, royalty, or other charge for exercise of
rights granted under this License, and you may not initiate litigation
(including a cross-claim or counterclaim in a lawsuit) alleging that
any patent claim is infringed by making, using, selling, offering for
sale, or importing the Program or any portion of it.

  11. Patents.

  A "contributor" is a copyright holder who authorizes use under this
License of the Program or a work on which the Program is based.  The
work thus licensed is called the contributor's "contributor version".

  A contributor's "essential patent claims" are all patent claims
owned or controlled by the contributor, whether already acquired or
hereafter acquired, that would be infringed by some manner, permitted
by this License, of making, using, or selling its contributor version,
but do not include claims that would be infringed only as a
consequence of further modification of the contributor version.  For
purposes of this definition, "control" includes the right to grant
patent sublicenses in a manner consistent with the requirements of
this License.

  Each contributor grants you a non-exclusive, worldwide, royalty-free
patent license under the contributor's essential patent claims, to
make, use, sell, offer for sale, import and otherwise run, modify and
propagate the contents of its contributor version.

  In the following three paragraphs, a "patent license" is any express
agreement or commitment, however denominated, not to enforce a patent
(such as an express permission to practice a patent or covenant not to
sue for patent infringement).  To "grant" such a patent license to a
party means to make such an agreement or commitment not to enforce a
patent against the party.

  If you convey a covered work, knowingly relying on a patent license,
and the Corresponding Source of the work is not available for anyone
to copy, free of charge and under the terms of this License, through a
publicly available network server or other readily accessible means,
then you must either (1) cause the Corresponding Source to be so
available, or (2) arrange to deprive yourself of the benefit of the
patent license for this particular work, or (3) arrange, in a manner
consistent with the requirements of this License, to extend the patent
license to downstream recipients.  "Knowingly relying" means you have
actual knowledge that, but for the patent license, your conveying the
covered work in a country, or your recipient's use of the covered work
in a country, would infringe one or more identifiable patents in that
country that you have reason to believe are valid.

  If, pursuant to or in connection with a single transaction or
arrangement, you convey, or propagate by procuring conveyance of, a
covered work, and grant a patent license to some of the parties
receiving the covered work authorizing them to use, propagate, modify
or convey a specific copy of the covered work, then the patent license
you grant is automatically extended to all recipients of the covered
work and works based on it.

  A patent license is "discriminatory" if it does not include within
the scope of its coverage, prohibits the exercise of, or is
conditioned on the non-exercise of one or more of the rights that are
specifically granted under this License.  You may not convey a covered
work if you are a party to an arrangement with a third party that is
in the business of distributing software, under which you make payment
to the third party based on the extent of your activity of conveying
the work, and under which the third party grants, to any of the
parties who would receive the covered work from you, a discriminatory
patent license (a) in connection with copies of the covered work
conveyed by you (or copies made from those copies), or (b) primarily
for and in connection with specific products or compilations that
contain the covered work, unless you entered into that arrangement,
or that patent license was granted, prior to 28 March 2007.

  Nothing in this License shall be construed as excluding or limiting
any implied license or other defenses to infringement that may
otherwise be available to you under applicable patent law.

  12. No Surrender of Others' Freedom.

  If conditions are imposed on you (whether by court order, agreement or
otherwise) that contradict the conditions of this License, they do not
excuse you from the conditions of this License.  If you cannot convey a
covered work so as to satisfy simultaneously your obligations under this
License and any other pertinent obligations, then as a consequence you may
not convey it at all.  For example, if you agree to terms that obligate you
to collect a royalty for further conveying from those to whom you convey
the Program, the only way you could satisfy both those terms and this
License would be to refrain entirely from conveying the Program.

  13. Use with the GNU Affero General Public License.

  Notwithstanding any other provision of this License, you have
permission to link or combine any covered work with a work licensed
under version 3 of the GNU Affero General Public License into a single
combined work, and to convey the resulting work.  The terms of this
License will continue to apply to the part which is the covered work,
but the special requirements of the GNU Affero General Public License,
section 13, concerning interaction through a network will apply to the
combination as such.

  14. Revised Versions of this License.

  The Free Software Foundation may publish revised and/or new versions of
the GNU General Public License from time to time.  Such new versions will
be similar in spirit to the present version, but may differ in detail to
address new problems or concerns.

  Each version is given a distinguishing version number.  If the
Program specifies that a certain numbered version of the GNU General
Public License "or any later version" applies to it, you have the
option of following the terms and conditions either of that numbered
version or of any later version published by the Free Software
Foundation.  If the Program does not specify a version number of the
GNU General Public License, you may choose any version ever published
by the Free Software Foundation.

  If the Program specifies that a proxy can decide which future
versions of the GNU General Public License can be used, that proxy's
public statement of acceptance of a version permanently authorizes you
to choose that version for the Program.

  Later license versions may give you additional or different
permissions.  However, no additional obligations are imposed on any
author or copyright holder as a result of your choosing to follow a
later version.

  15. Disclaimer of Warranty.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16. Limitation of Liability.

  IN NO EVENT UNLESS REQUIRED BY APPLICABLE LAW OR AGREED TO IN WRITING
WILL ANY COPYRIGHT HOLDER, OR ANY OTHER PARTY WHO MODIFIES AND/OR CONVEYS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17. Interpretation of Sections 15 and 16.

  If the disclaimer of warranty and limitation of liability provided
above cannot be given local legal effect according to their terms,
reviewing courts shall apply local law that most closely approximates
an absolute waiver of all civil liability in connection with the
Program, unless a warranty or assumption of liability accompanies a
copy of the Program in return for a fee.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state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3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Also add information on how to contact you by electronic and paper mail.

  If the program does terminal interaction, make it output a short
notice like this when it starts in an interactive mode:

    <program>  Copyright (C) <year>  <name of author>
    This program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your program's commands
might be different; for a GUI interface, you would use an "about box".

  You should also get your employer (if you work as a programmer) or school,
if any, to sign a "copyright disclaimer" for the program, if necessary.
For more information on this, and how to apply and follow the GNU GPL, see
<http://www.gnu.org/licenses/>.

  The GNU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But first, please read
<http://www.gnu.org/philosophy/why-not-lgpl.html>.

</file>

<file path=WinBoardPortable/App/WinBoard/WinBoard/doc/COPYRIGHT.txt>XBoard -- a graphical chessboard for X

Original authors:  Dan Sears and Chris Sears
Enhancements (Version 2.0 and later):  Tim Mann

Copyright 1991 by Digital Equipment Corporation, Maynard,
Massachusetts.  

Enhancements Copyright 1992-2001, 2002, 2003, 2004, 2005, 2006, 2007,
2008, 2009 Free Software Foundation, Inc.

Enhancements Copyright 2005 Alessandro Scotti


XBoard's alternative piece bitmaps (bitmaps.xchess) are derived from the
bitmaps in the XChess program, which was written and is copyrighted by
Wayne Christopher.

The following terms apply to Digital Equipment Corporation's copyright
interest in XBoard:
------------------------------------------------------------------------
All Rights Reserved

Permission to use, copy, modify, and distribute this software and its
documentation for any purpose and without fee is hereby granted,
provided that the above copyright notice appear in all copies and that
both that copyright notice and this permission notice appear in
supporting documentation, and that the name of Digital not be
used in advertising or publicity pertaining to distribution of the
software without specific, written prior permission.

DIGITAL DISCLAIMS ALL WARRANTIES WITH REGARD TO THIS SOFTWARE, INCLUDING
ALL IMPLIED WARRANTIES OF MERCHANTABILITY AND FITNESS, IN NO EVENT SHALL
DIGITAL BE LIABLE FOR ANY SPECIAL, INDIRECT OR CONSEQUENTIAL DAMAGES OR
ANY DAMAGES WHATSOEVER RESULTING FROM LOSS OF USE, DATA OR PROFITS,
WHETHER IN AN ACTION OF CONTRACT, NEGLIGENCE OR OTHER TORTIOUS ACTION,
ARISING OUT OF OR IN CONNECTION WITH THE USE OR PERFORMANCE OF THIS
SOFTWARE.
------------------------------------------------------------------------

The following terms apply to the enhanced version of XBoard distributed
by the Free Software Foundation:
------------------------------------------------------------------------
GNU XBoard is free software: you can redistribute it and/or modify
it under the terms of the GNU General Public License as published by
the Free Software Foundation, either version 3 of the License, or (at
your option) any later version.

GNU XBoard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see http://www.gnu.org/licenses/.  *
------------------------------------------------------------------------

</file>

<file path=WinBoardPortable/App/WinBoard/WinBoard/doc/COPYRIGHTS.txt>                                                COPYRIGHTS

This WinBoard installer package bundles software and data files released by various 
copyright holders under various  licenses. It can only be distributed under conditions 
that simultaneously satisfy all license agreements of the components it contains.
The various licenses that apply are listed below, with the copyright holders indicated in parentheses. By continuing this install beyond this point, you agree to treat each of the components in this package in accordance with its license.

# WinBoard is released under the GNU Public Licence (GPL) version 3. (Free Software Foundation)
# Polyglot is released under the GPL. (Fabien Letouzy, Huang Chen, Fonzy Bleumers & Michel van den Bergh)
# UCCI2WB is released under the Lesser GNUPublic License (LGPL) version 3. (Huang Chen & H.G.Muller)
# UCI2WB is open-source freeware. (H.G.Muller)
# Fairy-Max 4.8, ShaMax and MaxQi are open-source freeware. (H.G.Muller)
# Fruit is released under the GPL. (Fabien Letouzy)
# Pulsar can be freely redistributed (Mike Adams)
# Elephant Eye 3.15 is released under the LGPL. (Huang Chen)
# HaQiKi D 1.7 is freeware. (H.G.Muller)
# Shokidoki 0.9 freeware. (H.G.Muller)
# default_book.bin can be freely (re-)distributed with this package. (Guenther Simon)
# xq_book.bin is released under the LGPL. (H.G.Muller) It is a reformatted version (cast into Polygot format) of the Elephant-Eye book, which was released under the LGPL. (Huang Chen)
# The ChessMark font is freeware (Armando H.Marroquin)
# The XIANGQI font is free for all non-commercial purposes. (Kai Wan Leung)
# The FICS and ICC logos (owned by their respective organizations) can be freely distributed with this package.
# The micro-Max logo can be freely distributed with this package. (Graham Banks)
# The wood bitmaps and Fruit and Pulsar logos can be freely distributed as part of this package. (David Dahlem)
# The bitmaps of the Xiangqi board can be freely distributed as part of this package. (David Dahlem & H.G.Muller)
# The marble textures are copyrighted by CGTextures.com. Permission to distribute 
  these textures under the GPL has been granted to the author of this software. 
  Note that textures downloaded from CGTextures.com may not be redistributed under 
  any Open-Source license by default.
  For more information please visit www.CGTextures.com and read the full Terms of Use.
# PSWBTM is open-source software and can be freely re-distributed under the condition that proper credit is given to its original author, see http://www.pradu.us/home/cc/PSWBTM/ . (Pradu Kannan)
# Timeseal ???????????????
# Timestamp ???????????????



</file>

<file path=WinBoardPortable/App/WinBoard/WinBoard/doc/language.txt>## WinBoard language file
##
## LANGUAGE NAME IN ENGLISH / TRANSLATED
## v1.0 beta 1
##
## Translation by NAME (DATE)
## SAME AS ABOVE, TRANSLATED
## WEB ADDRESS OF TRANSLATOR
##
## If you revise this, please insert your date, name and description.
## TRANSLATION OF MESSAGE ABOVE
##
## For example:
## TRANSLATION OF FOR EXAMPLE
##   24-ago-2010. Juan P&#65533;rez (j@xyz.p). Corrected translation for xyzzy.

## Notes for translators (can be deleted from he file after translation):
##   Just write the translations between the second pair of quotes
##   Things like %s, %d and %c must be preserved in the original order
##   Empty translated strings will be ignored, so there is no reason
##   to delete those for which you don't know a translation,
##   and you can start testing everything immediately.
##   Simply rename this file to LANGUAGE.lng, and WinBoard should see it,
##   and allow you to use the option /language=LANGUAGE.
##   You are encouraged to call up the corresponding WinBoard dialog while
##   working on the translation, to see in which context the strings are used.
##   This is why the strings below are sorted by dialog
##
##   Of duplicats, only the first occurrence will be used, even if it was in
##   a different dialog! For this reason you will only see an 'OK' in the
##   About Box. After you translated it there, this translation will be used
##   for all other dialogs as well.
## o Use ## for comments, to make iteasy to find them scattered throughout the translation
## o Careful with temptation of direct translation, by example 'movimiento' for 'move' when 'jugada' is better.
## o Try to use short phrases, more text doesn't imply more clearness.
## o Check that your translation is right, does it mean what it does?
## o Test your translation, check every dialog.
## o For standard chess names check Wikipedia for confirmation.
## o For menus, assign shortcuts (character &) until you finish the translation.
##   preferably it should be unique in the applicable menu, so it depends on translation of other items!

winboard.rc

MENUS:
## Pleace keep the accelerator-key indications on the menu items, and keep 
## the keystrokes the same (for now). (Alt, Ctrl and Shift can be translated.)

"&New Game\tCtrl-N" === ""
"New Sh&uffle Game..." === ""
"New &Variant...\tAlt+Shift+V" === ""
"&Load Game...\tCtrl-O" === ""
"&Save Game...\tCtrl-S" === ""
"L&oad Position...\tCtrl+Shift+O" === ""
"S&ave Position...\tCtrl+Shift+S" === ""
"Save as &Diagram..." === ""
"&Quit" === ""
## Next six currently not used
"Load &Next Game\tAlt+PgDn" === ""
"Load &Previous Game\tAlt+PgUp" === ""
"&Reload Same Game" === ""
"Load N&ext Position\tAlt+Shift+PgDn" === ""
"Load Pre&vious Position\tAlt+Shift+PgUp" === ""
"Reload Sa&me Position" === ""

"&Copy Game To Clipboard\tCtrl+C" === ""
"C&opy Position To Clipboard\tCtrl+Shift+C" === ""
"Copy Game List to Clipboard" === ""
"&Paste Game From Clipboard\tCtrl+V" === ""
"P&aste Position From Clipboard\tCtrl+Shift+V" === ""
"&Edit Game\tCtrl+E" === ""
"E&dit Position\tCtrl+Shift+E" === ""
"Edit Ta&gs..." === ""
"Edit Co&mment..." === ""
"Enter &Username..." === ""
"&Revert\tHome" === ""
"&Annotate" === ""
"&Truncate Game\tEnd" === ""
"&Backward\tAlt+Left" === ""
"&Forward\tAlt+Right" === ""
"Back to &Start\tAlt+Home" === ""
"For&ward to End\tAlt+End" === ""

"Flip &View\tF2" === ""
"&Swap Clocks" === ""
"Engine &Output\tAlt+Shift+O" === ""
"Move &History\tAlt+Shift+H" === ""
"Evaluation &Graph\tAlt+Shift+E" === ""
"Game &List\tAlt+Shift+G" === ""
"Open &New Chat Window" === ""
"Type In &Move...\tAlt+I" === ""
"&Tags" === ""
"&Comments" === ""
"&Game List Tags..." === ""
"&Board..." === ""
"&Fonts..." === ""

"Machine &White\tCtrl+W" === ""
"Machine &Black\tCtrl+B" === ""
"&Two Machines\tCtrl+T" === ""
"Machine Both" === ""
"&Analysis Mode\tCtrl+A" === ""
"Analyze &File\tCtrl+F" === ""
"&Edit Game\tCtrl+E" === ""
"E&dit Position\tCtrl+Shift+E" === ""
"Trai&ning" === ""
"&ICS Client" === ""
"&Machine Match" === ""
"&Pause\tPause" === ""

"&Accept\tF3" === ""
"D&ecline\tF4" === ""
"Re&match\tF12" === ""
"Call &Flag\tF5" === ""
"&Draw\tF6" === ""
"Ad&journ\tF7" === ""
"A&bort\tF8" === ""
"&Resign\tF9" === ""
"Stop &Observing\tF10" === ""
"Stop E&xamining\tF11" === ""
"&Upload to Examine" === ""
"Adjudicate to &White" === ""
"Adjudicate to &Black" === ""
"Adjudicate &Draw" === ""

"Install 1st..." === ""
"Install 2nd..." === ""
"Engine #&1 Settings..." === ""
"Engine #&2 Settings..." === ""
"&Hint..." === ""
"&Book..." === ""
"&Move Now\tCtrl+M" === ""
"&Retract Move\tCtrl+X" === ""

"&Mute all Sounds" === ""
"&General..." === ""
"&Time Control...\tAlt+Shift+T" === ""
"Common &Engine...\tAlt+Shift+U" === ""
"Ad&judications...\tAlt+Shift+J" === ""
"&Load Game...\tAlt+Shift+L" === ""
"&Save Game...\tAlt+Shift+S" === ""
"G&ame List..." === ""
"Soun&ds..." === ""
"&ICS..." === ""
"Add ICS..." === ""
"Comm&unications..." === ""
"Save Settings &Now" === ""
"Save Settings on E&xit" === ""

"Help &Contents\tF1" === ""
"Help &Index" === ""
"How to &Use Help" === ""
"&About WinBoard" === ""

"White" === ""
"Promote" === ""
"Pawn" === ""
"Knight" === ""
"Bishop" === ""
"Rook" === ""
"Queen" === ""
"King" === ""
## The next 2 are pieces for Capablanca Chess. Use the names from the Wikipedia entry for this,
## rather than litteral translations of the English names!
"Archbishop" === ""
"Chancellor" === ""
## Next 2 Xiangqi (Chinese Chess) pieces. Google for 'Xiangqi' in the target language to get the standard translation.
"Elephant" === ""
"Cannon" === ""
"Empty Square" === ""
"Black" === ""
"Demote" === ""
"Clear Board    " === ""
## Next 3: Shogi pieces.
"Gold" === ""
"Silver" === ""
"Lance" === ""

"Drop" === ""

"Cop&y and Paste" === ""
"&Copy" === ""
"&Paste" === ""

"&Undo" === ""
"Cu&t" === ""
"&Copy" === ""
"&Paste" === ""
"Select &All" === ""

DIALOGS:

ABOUTBOX

## Pehaps copyright notices best left untranslated?
"About WinBoard" === ""
"OK" === ""
"Chessboard for Windows" === ""
"Copyright 1991 Digital Equipment Corporation" === ""
"Enhancements Copyright 1992-2012  Free Software Foundation" === ""
"Enhancements Copyright 2005\r\nAlessandro Scotti" === ""
## What happened with H.G.Muller? [He sold his copyrights to FSF for $1]
## The following string of 6 spaces can be translated to an acknowledgement of the translator,
## like "Traducci&#65533;n por &#65533;scar Toledo G.".
"      " === ""
"WinBoard 0.0.0" === ""

ABOUTBOX2

## Weird, it is needed? [Normally not. It is a built-in 'Easter Egg' joke.]
"galactic" === ""

TIME CONTROL DIALOG

"Time Control" === ""
"Conventional chess clock" === ""
"Incremental clock" === ""
"Cancel" === ""

## Next is there really only for the benefit of blind users of the JAWS version...
"Use arrow keys to specify which clock setting type, then press tab to alter values." === ""
"Fixed time per move" === ""
"Number of moves:" === ""
"Within number of minutes:" === ""
"Initial number of minutes:" === ""
"Plus number of seconds per move:" === ""
"Maximum seconds per move:" === ""
"Time-Odds Factors:" === ""
"Engine #1:" === ""
"Engine #2:" === ""

LOAD OPTIONS DIALOG

"Load Game Options" === ""
"Load games with &automatic stepping" === ""
"&seconds per move" === ""
"when filtering game list on position, use thresholds:" === ""
"Search Mode: " === ""
"Match exact &position" === ""
"Match if position is s&ubset" === ""
"Match material with e&xact pawn structure" === ""
"Match &material" === ""
"Material &range (upper board-half is optional)" === ""
"Material &difference (optional material balanced)" === ""
"Also match reversed &colors" === ""
"Also match &left-right mirror image" === ""
"minimum Elo for &best player" === ""
"minimum Elo for &weakest players" === ""
"or later &year" === ""
"co&nsecutive positions" === ""

SAVE OPTIONS DIALOG

"Save Game Options" === ""
"Save As: " === ""
"Save games automatically" === ""
"Prompt for filename" === ""
"To file:" === ""
"PGN" === ""
"Old" === ""
"Browse..." === ""
"Save out of book info in PGN" === ""

1536
## This dialog is only used in some older Windows versions, so you might not be ableto test it.

"Open" === ""
"File &Name:" === ""
"&Directories:" === ""
"List Files of &Type:" === ""
"Dri&ves:" === ""
"&Help" === ""

"&Index number:" === ""

COMMPORT
## Always disabled if you are not actually using an ICS through a comport, so difficult to test.

"Communication Port Settings" === ""
"Net&work..." === ""
"&Port:" === ""
"Data &Rate:" === ""
"Data &Bits:" === ""
"P&arity:" === ""
"&Stop Bits:" === ""
"F&low:" === ""

EDIT COMMENT

"Edit Comment" === ""
"&Clear" === ""
"&Edit" === ""

PROMOTION POPUP

"Promote to:" === ""
## next used in Shogi as promotion-popup header
"Promote?" === ""
"Promotion" === ""
"&Queen" === ""
"&Rook" === ""
"&Bishop" === ""
"K&night" === ""
"&King" === ""
"&Cancel" === ""

"Chance&llor" === ""
"&Archbishop" === ""
"YES" === ""
"NO" === ""
"C&entaur" === ""

GAME LIST

"Game List" === ""
"&Load" === ""
"&Prev" === ""
"&Next" === ""
"&Close" === ""
"Filter" === ""

EDIT TAGS

"Edit Tags" === ""

ERROR

"ICS Interaction" === ""
"Dialog" === ""
"Error" === ""
## I don't think the next will really appear ever.
"Sorry Charlie" === ""

COLORIZE

"I C S Interaction Colors" === ""
"Interaction Colors" === ""
"Premove" === ""
"Alarm" === ""
"Colors" === ""
"&Choose Color..." === ""
"&Bold" === ""
"&Italic" === ""
"&Underline" === ""
"&Strikeout" === ""

QUESTION

## next one seems only a placeholder, and never appears? [might also be just a programmer's joke...]
"Enter a chess engine command or just type something stupid that will completely screw things up." === ""
"Question" === ""
"Enter" === ""

STARTUP DIALOG

"WinBoard Startup" === ""
"What would you like to do?" === ""
"&Play against a chess engine or match two engines" === ""
"&Use an Internet Chess Server" === ""
"Just &view or edit game files" === ""
"Specify Chess &Engines:" === ""
"Specify Chess &Server:" === ""
"&Additional options" === ""

INDEX (IN FILE-BROWSE DIALOG)

"Inde&x number:" === ""

MOVE TYPE-IN

"Type in a move" === ""

USER-NAME TYPE-IN

"Type in your name" === ""

SOUND DIALOG

"Sounds" === ""

"&Event:" === ""
"&No sound" === ""
"&Default beep" === ""
"&Built-in sound:" === ""
"&WAV file:" === ""

"B&rowse..." === ""
"&Play" === ""
"&Defaults" === ""

GENERAL OPTIONS DIALOG
## pleace keep the indication of the accelerator keys for the same keystroke
## Note: finely tuned spaces to align keys at right

"General Options" === ""
"Always on &Top" === ""
"Always &Queen            Ctrl+Shift+Q" === ""
"Animate &Dragging" === ""
"&Animate Moving         Ctrl+Shift+A" === ""
"Auto &Flag                   Ctrl+Shift+F" === ""
"Auto Flip &View" === ""
"Auto &Raise Board" === ""
"&Blindfold" === ""
"Highlight Dra&gging" === ""
"Highlight Last &Move" === ""
"Periodic &Updates" === ""
"Ponder &Next Move  Ctrl+Shift+P" === ""
"&Popup Exit Message" === ""
"Popup Move &Errors" === ""
"Show Butt&on Bar" === ""
"Show &Coordinates" === ""
"&Show Thinking" === ""
"Test &Legality            Ctrl+Shift+L" === ""
"&Hide Thinking          Ctrl+Shift+H" === ""
"&Info in Move History   Ctrl+Shift+I" === ""
"&Send Engine Think" === ""
"E&xtended PGN Info    Ctrl+Shift+X" === ""
"Highlight with Arro&w" === ""
"Displa&y Logos" === ""
"One-Click Move" === ""

ICS OPTIONS

"ICS Options" === ""
"&Auto Comment" === ""
"Auto &Observe" === ""
"&Get Move List" === ""
"&Local Line Editing" === ""
"&Quiet Play" === ""
"&Premove" === ""
"&White first move" === ""
"&Black first move" === ""
"&Sound alarm at" === ""
"seconds" === ""
"Choose..." === ""
"Do &not colorize messages" === ""
"&Auto Kibitz" === ""
"Auto Kibit&z" === ""
"See&k Graph" === ""
"auto-&Refresh" === ""
"Bckgnd Obser&ve" === ""
"&Dual Board" === ""
"One-Click &Move" === ""
"Background..." === ""
"&Defaults..." === ""
"Startup &Chat Boxes:" === ""
"General" === ""

BOARD OPTIONS
## (NOTE: AllWhite uses the white (outline-style) piece bitmaps for both sides
##        FlipBlack draws the black pieces upside down)

"Board Options" === ""
"Defaults" === ""
"Light Squares" === ""
"Dark Squares" === ""
"White Pieces" === ""
"Black Pieces" === ""
"Square Highlights" === ""
"Premove Highlights" === ""
"Monochrome" === ""
"All White" === ""
"Flip Black" === ""
"Use Board Textures" === ""
"Use Piece Font" === ""
"Suppress Grid" === ""
"Size" === ""

BOARD SIZES (translate as number?)
## Don't put numbers, or nobody will translate them. [True. But do we really want them translated?]
## This is a space for imagination!
"&Tiny" === ""
"T&eeny" === ""
"&Dinky" === ""
"&Petite" === ""
"Sl&im" === ""
"&Small" === ""
"Medi&ocre" === ""
"&Middling" === ""
"&Average" === ""
"Mode&rate" === ""
"Medi&um" === ""
"Bul&ky" === ""
"&Large" === ""
"&Big" === ""
"&Huge" === ""
"&Giant" === ""
"&Colossal" === ""
"Tita&nic" === ""

FONTS

"Fonts" === ""
"Current Board Size" === ""
"All Board Sizes" === ""
"&Revert to Defaults" === ""
"Clocks" === ""
"Messages" === ""
"Coordinates" === ""
"Tags" === ""
"Comments" === ""
"I C S Interaction" === ""
"Piece font" === ""

"&Color..." === ""
"Move History, Engine Output" === ""

ADJUDICATIONS DIALOG

"Adjudications" === ""
"Ponder Next Move" === ""
"Enable and Show Thinking (recommended)" === ""
"Hide Thinking when Playing against Human" === ""
"Periodic Updates (for Analysis Mode)" === ""
"Adjudications in non-ICS games" === ""
"Adjudicate draw after:" === ""
"moves" === ""
"Win/loss adjudication threshold:" === ""
"centipawns" === ""
"&Verify Engine Claims" === ""
"Detect &Mates" === ""
"Draw if &Insufficient Material" === ""
"Adjudicate &Trivial Draws" === ""
"Apply" === ""
## next 2 are suffixed to a text-edit containing a number (50 or 3)
"-move rule" === ""
"-fold repeats" === ""
"Engine #1 Score is Absolute" === ""
"Engine #2 Score is Absolute" === ""

COMMON ENGINE DIALOG

"Common Engine Settings" === ""
"Polyglot Directory:" === ""
"Hash Size (MB):" === ""
"EGTB Path:" === ""
"EGTB Size (MB):" === ""
"Use Book:" === ""
"Max nr of CPUs:" === ""
"First has Own Book" === ""
"Second has Own Book" === ""
"Book Depth:" === ""
"Book Variation:" === ""
"Default Match Games:" === ""

NEW-VARIANT DIALOG
## (NOTE: the 'holdings' are the pieces standing next to the board ('in hand')

"Variants" === ""
"Variant" === ""
"Board size:" === ""
"ranks" === ""
"files" === ""
"Holdings with room for:" === ""
"pieces" === ""
"('-1' means defaults for selected variant)" === ""

VARIANT NAMES: 
"&normal" === ""
"&FRC" === ""
"&wildcastle" === ""
"&nocastle" === ""
"&losers" === ""
"&giveaway" === ""
"s&uicide" === ""
"&3Check" === ""
"&twokings" === ""
"&atomic" === ""
"cra&zyhouse" === ""
"&bughouse" === ""
"&Twilight" === ""
"Sp&artan" === ""
"&shogi" === ""
"su&per" === ""
"&knightmate" === ""
"&Berolina" === ""
"c&ylinder" === ""
"&fairy" === ""
"&makruk" === ""
"&gothic" === ""
"&capablanca" === ""
"&Janus" === ""
"&CRC" === ""
"&Falcon" === ""
"cou&rier" === ""
"&Great" === ""
"&Shatranj" === ""
"&xiangqi" === ""

NEW SHUFFLE GAME

"New Shuffle Game" === ""
"&Start Position Number:" === ""
"Random" === ""

GAME-LIST OPTIONS DIALOG

"Game List Options" === ""
"PGN &Tags:" === ""
"&Up" === ""
"&Down" === ""
"Default" === ""
"Factory" === ""
"Restore to:" === ""

MOVE HISTORY WINDOW

"Move History" === ""

EVALUATION GRAPH

"Evaluation Graph" === ""

ENGINE OUTPUT WINDOW

"Engine Output" === ""
"%s (%d reversible plies)" === ""
"Engine #1" === ""
"NPS" === ""
"Engine #2" === ""

CHAT BOXES

"Chat Window" === ""
"Chat partner:" === ""
"Clear" === ""
"Send" === ""

winboard.c

"&File" === ""
"&Edit" === ""
"&View" === ""
"&Mode" === ""
"&Action" === ""
"&Step" === ""
"E&ngine" === ""
"&Options" === ""
"&Help" === ""
"You can only start a match from the initial position." === ""
"Font name too long:" === ""
"Font point size missing:" === ""
"Can't parse color name %s" === ""
"Unrecognized board size value" === ""
"Unrecognized argument" === ""
"No value provided for argument" === ""
"Incomplete \\ escape in value for" === ""
"Failed to open indirection file" === ""
"Unrecognized boolean argument value" === ""
"Unrecognized argument" === ""
"Too many colors" === ""
"&Minimize\tCtrl+F4" === ""
"White: %s" === ""
"We only care about the height here" === ""
"Cannot build game list" === ""
"Load Game from File" === ""
"Load Position from File" === ""
"Save Game to File" === ""
"Save Diagram to File" === ""
"Save Position to File" === ""
"%s does not support analysis" === ""
"Analyze Game from File" === ""
"Unable to activate help" === ""
"Send to chess program:" === ""
"Send to second chess program:" === ""
"Direct Command" === ""
"Error loading sound %s" === ""
"Error playing sound %s" === ""
"File open failed" === ""
"Internal error in file dialog box" === ""
"Option Error" === ""
"Choose an option, or cancel to exit" === ""
"Unable to activate help" === ""
"Displayed move is not current" === ""
"Could not parse move" === ""
"%s:\nError code %d" === ""
"Error" === ""
"Fatal Error" === ""
"Exiting" === ""
"%s:\nError code %d" === ""
"Note" === ""
"Error writing to chess program" === ""
"User" === ""
"Unknown" === ""
"White" === ""
"Black" === ""
"Save Game to File" === ""
"Not implemented" === ""

"Shout Text" === ""
"SShout/CShout" === ""
"Channel 1 Text" === ""
"Channel Text" === ""
"Kibitz Text" === ""
"Tell Text" === ""
"Challenge Text" === ""
"Request Text" === ""
"Seek Text" === ""
"Normal Text" === ""
"None" === ""
"Pawn" === ""
"Knight" === ""
"Bishop" === ""
"Rook" === ""
"Queen" === ""
"Information" === ""

wclipbrd.c

"Unable to convert position to FEN." === ""
"Unable to copy FEN to clipboard." === ""
"Cannot create temporary file name." === ""
"Cannot open temporary file." === ""
"Cannot write to temporary file." === ""
"Cannot reopen temporary file." === ""
"Cannot determine size of file." === ""
"Cannot allocate clipboard buffer." === ""
"Cannot read from temporary file." === ""
"Error reading from temporary file." === ""
"Cannot copy text to clipboard" === ""
"Unable to allocate memory for clipboard." === ""
"Unable to lock clipboard memory." === ""
"Cannot unlock clipboard memory." === ""
"Cannot open clipboard." === ""
"Cannot empty clipboard." === ""
"Cannot copy text to clipboard." === ""
"Cannot close clipboard." === ""
"Unable to paste FEN from clipboard." === ""
"Unable to create temporary file." === ""
"Error writing to temporary file." === ""
"Unable to open clipboard." === ""
"No text in clipboard." === ""
"Unable to lock clipboard memory." === ""
"Unable to allocate memory for text string." === ""
"Unable to unlock clipboard memory." === ""
"Unable to close clipboard." === ""

woptions.c

## For now, do NOT translate sound names, because WinBoard will no longer recognize them
"Move" === ""
"Bell" === ""
"ICS Alarm" === ""
"ICS Win" === ""
"ICS Loss" === ""
"ICS Draw" === ""
"ICS Unfinished" === ""
"Shout" === ""
"SShout/CShout" === ""
"Channel 1" === ""
"Channel" === ""
"Kibitz" === ""
"Tell" === ""
"Challenge" === ""
"Request" === ""
"Seek" === ""
## end of sound names

"Browse for Sound File" === ""
"Can't parse com port settings" === ""
"Option Error" === ""
"Invalid data rate" === ""
"Option Error" === ""
"Failed to set comm port state;\r\ninvalid options?" === ""
"Failed to set comm port state" === ""
"Invalid load game step rate" === ""
"Invalid save game file name" === ""
"Browse for Auto Save File" === ""
"Invalid moves per time control" === ""
"Invalid minutes per time control" === ""
"Invalid increment" === ""
"Invalid initial time" === ""
"Changing time control during a game is not implemented" === ""

"Variant %s not supported by %s" === ""
"Warning: second engine (%s) does not support this!" === ""
"Invalid ICS Alarm Time" === ""
"Invalid max time per move" === ""
"Invalid time-odds factor" === ""
"Choose Folder" === ""
"Choose Book" === ""
"Choose Polyglot Directory" === ""
"Choose EGTB Directory:" === ""
"Polyglot was not found in the specified folder!" === ""

wgamelist.c

"No game selected" === ""
"Can't go forward any further" === ""
"Can't back up any further" === ""
"No game list" === ""
"Game List" === ""
"Game list not loaded or empty" === ""
"%s - %d/%d games" === ""

wedittags.c

"Edit Tags" === ""
"Tags" === ""
"Error replacing tags." === ""

wsettings.c

"%s Engine Settings (%s)" === ""
"OK" === ""
"Cancel" === ""

wchat.c

"Chat Window %s" === ""

backend.c

"bad timeControl option %s" === ""
"bad searchTime option %s" === ""
## following to will appear in combinationslike "first engine" 
"first" === ""
"second" === ""
"protocol version %d not supported" === ""
"Variant %s supported only in ICS mode" === ""
"Unknown variant name %s" === ""
"Starting chess program" === ""
"Could not open comm port %s" === ""
"Could not connect to host %s, port %s" === ""
"Unknown initialMode %s" === ""
"Can't have a match with no chess programs" === ""
"Bad game file" === ""
"Bad position file" === ""
"AnalyzeFile mode requires a game file" === ""
"Analysis mode requires a chess engine" === ""
"Analysis mode does not work with ICS mode" === ""
"MachineWhite mode requires a chess engine" === ""
"MachineWhite mode does not work with ICS mode" === ""
"MachineBlack mode requires a chess engine" === ""
"MachineBlack mode does not work with ICS mode" === ""
"TwoMachines mode does not work with ICS mode" === ""
"TwoMachines mode requires a chess engine" === ""
"Training mode requires a game file" === ""
"Error writing to ICS" === ""
"Error reading from keyboard" === ""
"Got end of file from keyboard" === ""
"Error writing to ICS" === ""
"Error writing to display" === ""
"Error gathering move list: two headers" === ""
"Error gathering move list: nested" === ""
"Connection closed by ICS" === ""
"Error reading from ICS" === ""
"Failed to parse board string:\n\"%s\"" === ""
"Game too long; increase MAX_MOVES and recompile" === ""
"Error gathering move list: extra board" === ""
"Illegal move \"%s\" from ICS" === ""
"Couldn't parse move \"%s\" from ICS" === ""
## The leading 'say' is used as ICS command here, and should NOT be translated. Only the message behind it.
"say Internal error; bad moveType %d (%d,%d-%d,%d)" === ""
"You are playing Black" === ""
"You are playing White" === ""
"It is White's turn" === ""
"It is Black's turn" === ""
"Displayed position is not current" === ""
"Illegal move" === ""
"End of game" === ""
"Incorrect move" === ""
## next 6: Second (first 3) or first (other) '%s' will be substituted for 'first' or 'second'.
"Illegal move \"%s\" from %s machine" === ""
"Illegal move \"%s\" (rejected by %s chess program)" === ""
"Failed to start %s chess program %s on %s: %s\n" === ""
"Error writing to %s chess program" === ""
"Error: %s chess program (%s) exited unexpectedly" === ""
"Error reading from %s chess program (%s)" === ""
"Forfeit due to illegal move" === ""
"%s does not support analysis" === ""
"Hint: %s" === ""
"Machine accepts your draw offer" === ""
"Machine offers a draw\nSelect Action / Draw to agree" === ""
"%s (only move)" === ""
"Ambiguous move in ICS output: \"%s\"" === ""
"Illegal move in ICS output: \"%s\"" === ""
"Gap in move list" === ""
"Game too long; increase MAX_MOVES and recompile" === ""
"Variant %s not supported by %s" === ""
"Startup failure on '%s'" === ""
"Waiting for first chess program" === ""
"Waiting for second chess program" === ""
"Match %s vs. %s: final score %d-%d-%d" === ""
"Stalemate" === ""
"Illegal move: %d.%s%s" === ""
"Ambiguous move: %d.%s%s" === ""
"Can't open \"%s\"" === ""
"Cannot build game list" === ""
"No more games in this message" === ""
"No game has been loaded yet" === ""
"Can't back up any further" === ""
"Game number out of range" === ""
"Can't seek on game file" === ""
"Game not found in file" === ""
"Bad FEN position in file" === ""
"No moves in game" === ""
"No position has been loaded yet" === ""
"Can't back up any further" === ""
"Can't open \"%s\"" === ""
"Can't seek on position file" === ""
"Position not found in file" === ""
"Bad FEN position in file" === ""
"Black to play" === ""
"White to play" === ""
"Can't open \"%s\"" === ""
"You have edited the game history.\nUse Reload Same Game and make your move again." === ""
"You have entered too many moves.\nBack up to the correct position and try again." === ""
"Displayed position is not current.\nStep forward to the correct position and try again." === ""
"You have not made a move yet" === ""
"The cmail message is not loaded.\nUse Reload CMail Message and make your move again." === ""
"No unfinished games" === ""
"You have already mailed a move.\nWait until a move arrives from your opponent.\nTo resend the same move, type\n\"cmail -remail -game %s\"\non the command line." === ""
"Failed to invoke cmail" === ""
"Waiting for reply from opponent\n" === ""
"Still need to make move for game\n" === ""
"Still need to make moves for both games\n" === ""
"Still need to make moves for all %d games\n" === ""
"Still need to make a move for game %s\n" === ""
"No unfinished games\n" === ""
"Ready to send mail\n" === ""
"Still need to make moves for games %s\n" === ""
"Edit comment" === ""
"Edit comment on %d.%s%s" === ""
"Starting analysis mode...\nIf this message stays up, your chess program does not support analysis." ===  ""
"It is not White's turn" === ""
"It is not Black's turn" === ""
"Wait until your turn,\nor select Move Now" === ""
"Starting second chess program" === ""
"Training mode off" === ""
"Training mode on" === ""
"Already at end of game" === ""
"Warning: You are still playing a game" === ""
"Warning: You are still observing a game" === ""
"Warning: You are still examining a game" === ""
"It is Black's turn" === ""
"It is White's turn" === ""
"That square is occupied" === ""
"There is no pending offer on this move" === ""
"Your opponent is not out of time" === ""
"Black offers a draw" === ""
"White offers a draw" === ""
"You must make your move before offering a draw" === ""
"You are not examining a game" === ""
"You can't revert while pausing" === ""
"Wait until your turn,\nor select Move Now" === ""
"It is your turn" === ""
"Wait until your turn" === ""
"No hint available" === ""
"Analysis (%s)" === ""
"Comment" === ""
"Comment on %d.%s%s" === ""
"Both flags fell" === ""
"White's flag fell" === ""
"Black's flag fell" === ""
"Bad FEN position in clipboard" === ""
"No response from ICS" === ""
"You cannot do this while you are playing or observing" === ""
"Click in holdings to choose piece" === ""
"failed writing PV" === ""
"Bad Seek" === ""
"vs." === ""
"%s (%d reversible plies)" === ""
"Reading game file (%d)" === ""
"Click clock to clear board" === ""
"Pull pawn backwards to under-promote" === ""

END-OF-GAME MESSAGES (should they be translated?)
## I think that only for visualization and not for PGN, as PGN files are shared all around the world
## [OK, I adapted the source that way. So please translate.]

"Game aborted" === ""
"White wins on time" === ""
"Black wins on time" === ""
"Both players ran out of time" === ""
"White resigns" === ""
"Black resigns" === ""
"White mates" === ""
"Black mates" === ""
"Draw" === ""
"Draw agreed" === ""
"Xboard adjudication: King destroyed" === ""
"Xboard adjudication: Bare king" === ""
"Xboard adjudication: 3rd check" === ""
"Xboard adjudication: Stalemate" === ""
"Xboard adjudication: Checkmate" === ""
"Xboard adjudication: Insufficient mating material" === ""
"Xboard adjudication: Trivial draw" === ""
"XBoard adjudication: repetition draw" === ""
"Xboard adjudication: perpetual checking" === ""
"Xboard adjudication: perpetual chasing" === ""
"%Xboard adjudication: perpetual chasing of" === ""
"Xboard adjudication: 50-move rule" === ""
"Draw claim: 50-move rule" === ""
"Draw claim: 3-fold repetition" === ""
"Draw claim: insufficient mating material" === ""
"Xboard adjudication: long game" === ""
"Xboard: Forfeit due to invalid move: %s (%c%c%c%c) res=%d" === ""
"Xboard: Forfeit due to illegal move: %s (%c%c%c%c)%c" === ""
"Xboard adjudication" === ""
"User adjudication" === ""
"False win claim: '%s'" === ""
"False draw claim: '%s'" === ""
"xboard exit" === ""


# NEW STRINGS FOR EXPERIMENTAL TM VERSION:

# MENU

"Edit Boo&k..." === ""
"Edit Engine List..." === ""
"Load Engine..." === ""
"Tournament..." === ""

# LOAD ENGINE DIALOG

"First" === ""
"Second" === ""
"Choose File" === ""
"Choose Folder:" === ""
"Select engine from list:" === ""
"or specify one below:" === ""
"Nickname (optional):" === ""
"Use nickname in PGN tag" === ""
"Engine (*.exe):" === ""
"command-line parameters:" === ""
"directory:" === ""
"(Directory will be derived from engine path when left empty)" === ""
"Add this engine to the list" === ""
"Must not use GUI book" === ""
"UCI" === ""
"WB protocol v1 (skip waiting for features)" === ""
"UCCI / USI (uses specified /uxiAdapter)" === ""
"Force current variant with this engine" === ""
"Load mentioned engine as" === ""
"Load Engine" === ""
"You did not specify the engine executable" === ""

# TOURNAMENT OPTIONS DIALOG

"Tournament file:" === ""
"If you specify an existing file, the rest of this dialog will be ignored." === ""
"Otherwise, the file will be created, with the settings you specify below:" === ""
"Select Engine:" === ""
"Use Swiss pairing engine (cycles = rounds)" === ""
"Tourney type (0=RR, 1=gauntlet):" === ""
"Sync after cycle" === ""
"Number of tourney cycles:" === ""
"Sync after round" === ""
"Games per Match / Pairing:" === ""
"File for saving tourney games:" === ""
"Game File with Opening Lines:" === ""
"Game Number:" === ""
"File with Start Positions:" === ""
"Position Number:" === ""
"Step through lines/positions in file" === ""
"Rewind after (0 = never):" === ""
"Use each line/position twice" === ""
"Pause between Games (ms):" === ""
"Tournament and Match Options" === ""
"Tourney participants:" === ""
"Replace Engine" === ""
"Upgrade Engine" === ""
"Time Control..." === ""
"Common Engine..." === ""
"Clone Tourney" === ""
"Make all use GUI book by default" === ""
"You must supply a tournament file,\nfor storing the tourney progress" === ""
"Not enough participants" === ""

</file>

<file path=WinBoardPortable/App/WinBoard/WinBoard/logos/README.txt>This folder is where WinBoard will search logo bitmaps for
human users, and for Internet Chess Servers, when the option
/autoLogo=true. (The logos for engines will be taken from the
engine folder as specified by the /fd or /sd option, from
the file "logo.bmp" in that folder.)

To be recognized, the name of the file should be xxx.bmp,
where xxx is either the name of the ICS as given in the
/icshost command (or selected in the startup dialog), or
the name of the user as it appears in the WinBoard title
bar. For instance, on my Windows XP laptop I am known as
user "hgm", so WinBoard will use the logo hgm.bmp for me.
(This name can be set through the "Edit -> Enter User Name"
menu when you are not satisfied with the name the operating
system assigns you.)

H.G.
</file>

<file path=WinBoardPortable/App/readme.txt>The files in this directory are necessary for the portable application to
function.  There is normally no need to directly access or alter any of the
files within these directories.

</file>

<file path=WinBoardPortable/Other/Source/IconReadme.txt>The updated WinBoard Portable icon is from the Oxygen icon set.  Copyright Oxygen Team.  Released under the GPL as included in license.txt.
</file>

<file path=WinBoard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inBoardPortable/Other/Source/Readme.txt>The base application's source code is available from the portable app's
homepage listed in the help.html file.

Details of most other things are available there as well.

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WinDjViewPortable/App/readme.txt>The files in this directory are necessary for the portable application to
function.  There is normally no need to directly access or alter any of the
files within these directories.

</file>

<file path=WinDjViewPortable/Other/Source/License.txt>		    GNU GENERAL PUBLIC LICENSE
		       Version 2, June 1991

 Copyright (C) 1989, 1991 Free Software Foundation, Inc.
     59 Temple Place, Suite 330, Boston, MA  02111-1307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Library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19yy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59 Temple Place, Suite 330, Boston, MA  02111-1307  USA


Also add information on how to contact you by electronic and paper mail.

If the program is interactive, make it output a short notice like this
when it starts in an interactive mode:

    Gnomovision version 69, Copyright (C) 19yy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Library General
Public License instead of this License.
</file>

<file path=WinDjViewPortable/Other/Source/Readme.txt>LICENSE
=======

This package and its launcher are released under the GPL. The launcher is the
PortableApps.com Launcher, available with full source and documentation from
http://portableapps.com/development. We request that developers using the
PortableApps.com Launcher please leave this directory intact and unchanged.

The base application may be open source; if it is, its source code should be
available from its homepage listed in the help.html file.

USER CONFIGURATION
==================

(For this section, AppNamePortable is the executable base file name, normally
the App ID of the package.)

Some configuration in the PortableApps.com Launcher can be overridden by the
user in an INI file next to AppNamePortable.exe called AppNamePortable.ini.  If
you are happy with the default options, it is not necessary, though.  There is
an example INI included with this package to get you started.  To use it, copy
PortableApps.comLauncher.ini from this directory to AppNamePortable.ini next to
AppNamePortable.exe.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WinWGet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WinWGet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**AppID**Portable.exe called **AppID**Portable.ini.
If you are happy with the default options, it is not necessary, though.  There
is an example INI included with this package to get you started.  To use it,
copy AppNamePortable.ini from this directory to **AppID**Portable.ini next to
**AppID**Portable.exe.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

<file path=b.txt>
</file>

<file path=wxDownloadFastPortable/App/wxDownloadFast/resources/RipStop/license.txt>License

THE WORK (AS DEFINED BELOW) IS PROVIDED UNDER THE TERMS OF THIS CREATIVE COMMONS PUBLIC LICENSE ("CCPL" OR "LICENSE"). THE WORK IS PROTECTED BY COPYRIGHT AND/OR OTHER APPLICABLE LAW. ANY USE OF THE WORK OTHER THAN AS AUTHORIZED UNDER THIS LICENSE OR COPYRIGHT LAW IS PROHIBITED.

BY EXERCISING ANY RIGHTS TO THE WORK PROVIDED HERE, YOU ACCEPT AND AGREE TO BE BOUND BY THE TERMS OF THIS LICENSE. THE LICENSOR GRANTS YOU THE RIGHTS CONTAINED HERE IN CONSIDERATION OF YOUR ACCEPTANCE OF SUCH TERMS AND CONDITIONS.

1. Definitions

   1. "Collective Work" means a work, such as a periodical issue, anthology or encyclopedia, in which the Work in its entirety in unmodified form, along with a number of other contributions, constituting separate and independent works in themselves, are assembled into a collective whole. A work that constitutes a Collective Work will not be considered a Derivative Work (as defined below) for the purposes of this License.
   2. "Derivative Work" means a work based upon the Work or upon the Work and other pre-existing works, such as a translation, musical arrangement, dramatization, fictionalization, motion picture version, sound recording, art reproduction, abridgment, condensation, or any other form in which the Work may be recast, transformed, or adapted, except that a work that constitutes a Collective Work will not be considered a Derivative Work for the purpose of this License. For the avoidance of doubt, where the Work is a musical composition or sound recording, the synchronization of the Work in timed-relation with a moving image ("synching") will be considered a Derivative Work for the purpose of this License.
   3. "Licensor" means the individual or entity that offers the Work under the terms of this License.
   4. "Original Author" means the individual or entity who created the Work.
   5. "Work" means the copyrightable work of authorship offered under the terms of this License.
   6. "You" means an individual or entity exercising rights under this License who has not previously violated the terms of this License with respect to the Work, or who has received express permission from the Licensor to exercise rights under this License despite a previous violation.
   7. "License Elements" means the following high-level license attributes as selected by Licensor and indicated in the title of this License: Attribution, ShareAlike.

2. Fair Use Rights. Nothing in this license is intended to reduce, limit, or restrict any rights arising from fair use, first sale or other limitations on the exclusive rights of the copyright owner under copyright law or other applicable laws.

3. License Grant. Subject to the terms and conditions of this License, Licensor hereby grants You a worldwide, royalty-free, non-exclusive, perpetual (for the duration of the applicable copyright) license to exercise the rights in the Work as stated below:

   1. to reproduce the Work, to incorporate the Work into one or more Collective Works, and to reproduce the Work as incorporated in the Collective Works;
   2. to create and reproduce Derivative Works;
   3. to distribute copies or phonorecords of, display publicly, perform publicly, and perform publicly by means of a digital audio transmission the Work including as incorporated in Collective Works;
   4. to distribute copies or phonorecords of, display publicly, perform publicly, and perform publicly by means of a digital audio transmission Derivative Works.
   5.

      For the avoidance of doubt, where the work is a musical composition:
         1. Performance Royalties Under Blanket Licenses. Licensor waives the exclusive right to collect, whether individually or via a performance rights society (e.g. ASCAP, BMI, SESAC), royalties for the public performance or public digital performance (e.g. webcast) of the Work.
         2. Mechanical Rights and Statutory Royalties. Licensor waives the exclusive right to collect, whether individually or via a music rights society or designated agent (e.g. Harry Fox Agency), royalties for any phonorecord You create from the Work ("cover version") and distribute, subject to the compulsory license created by 17 USC Section 115 of the US Copyright Act (or the equivalent in other jurisdictions).
   6. Webcasting Rights and Statutory Royalties. For the avoidance of doubt, where the Work is a sound recording, Licensor waives the exclusive right to collect, whether individually or via a performance-rights society (e.g. SoundExchange), royalties for the public digital performance (e.g. webcast) of the Work, subject to the compulsory license created by 17 USC Section 114 of the US Copyright Act (or the equivalent in other jurisdictions).

The above rights may be exercised in all media and formats whether now known or hereafter devised. The above rights include the right to make such modifications as are technically necessary to exercise the rights in other media and formats. All rights not expressly granted by Licensor are hereby reserved.

4. Restrictions.The license granted in Section 3 above is expressly made subject to and limited by the following restrictions:

   1. You may distribute, publicly display, publicly perform, or publicly digitally perform the Work only under the terms of this License, and You must include a copy of, or the Uniform Resource Identifier for, this License with every copy or phonorecord of the Work You distribute, publicly display, publicly perform, or publicly digitally perform. You may not offer or impose any terms on the Work that alter or restrict the terms of this License or the recipients' exercise of the rights granted hereunder. You may not sublicense the Work. You must keep intact all notices that refer to this License and to the disclaimer of warranties. You may not distribute, publicly display, publicly perform, or publicly digitally perform the Work with any technological measures that control access or use of the Work in a manner inconsistent with the terms of this License Agreement. The above applies to the Work as incorporated in a Collective Work, but this does not require the Collective Work apart from the Work itself to be made subject to the terms of this License. If You create a Collective Work, upon notice from any Licensor You must, to the extent practicable, remove from the Collective Work any credit as required by clause 4(c), as requested. If You create a Derivative Work, upon notice from any Licensor You must, to the extent practicable, remove from the Derivative Work any credit as required by clause 4(c), as requested.
   2. You may distribute, publicly display, publicly perform, or publicly digitally perform a Derivative Work only under the terms of this License, a later version of this License with the same License Elements as this License, or a Creative Commons iCommons license that contains the same License Elements as this License (e.g. Attribution-ShareAlike 2.5 Japan). You must include a copy of, or the Uniform Resource Identifier for, this License or other license specified in the previous sentence with every copy or phonorecord of each Derivative Work You distribute, publicly display, publicly perform, or publicly digitally perform. You may not offer or impose any terms on the Derivative Works that alter or restrict the terms of this License or the recipients' exercise of the rights granted hereunder, and You must keep intact all notices that refer to this License and to the disclaimer of warranties. You may not distribute, publicly display, publicly perform, or publicly digitally perform the Derivative Work with any technological measures that control access or use of the Work in a manner inconsistent with the terms of this License Agreement. The above applies to the Derivative Work as incorporated in a Collective Work, but this does not require the Collective Work apart from the Derivative Work itself to be made subject to the terms of this License.
   3. If you distribute, publicly display, publicly perform, or publicly digitally perform the Work or any Derivative Works or Collective Works, You must keep intact all copyright notices for the Work and provide, reasonable to the medium or means You are utilizing: (i) the name of the Original Author (or pseudonym, if applicable) if supplied, and/or (ii) if the Original Author and/or Licensor designate another party or parties (e.g. a sponsor institute, publishing entity, journal) for attribution in Licensor's copyright notice, terms of service or by other reasonable means, the name of such party or parties; the title of the Work if supplied; to the extent reasonably practicable, the Uniform Resource Identifier, if any, that Licensor specifies to be associated with the Work, unless such URI does not refer to the copyright notice or licensing information for the Work; and in the case of a Derivative Work, a credit identifying the use of the Work in the Derivative Work (e.g., "French translation of the Work by Original Author," or "Screenplay based on original Work by Original Author"). Such credit may be implemented in any reasonable manner; provided, however, that in the case of a Derivative Work or Collective Work, at a minimum such credit will appear where any other comparable authorship credit appears and in a manner at least as prominent as such other comparable authorship credit.

5. Representations, Warranties and Disclaimer

UNLESS OTHERWISE AGREED TO BY THE PARTIES IN WRITING, LICENSOR OFFERS THE WORK AS-IS AND MAKES NO REPRESENTATIONS OR WARRANTIES OF ANY KIND CONCERNING THE MATERIALS, EXPRESS, IMPLIED, STATUTORY OR OTHERWISE, INCLUDING, WITHOUT LIMITATION, WARRANTIES OF TITLE, MERCHANTIBILITY, FITNESS FOR A PARTICULAR PURPOSE, NONINFRINGEMENT, OR THE ABSENCE OF LATENT OR OTHER DEFECTS, ACCURACY, OR THE PRESENCE OF ABSENCE OF ERRORS, WHETHER OR NOT DISCOVERABLE. SOME JURISDICTIONS DO NOT ALLOW THE EXCLUSION OF IMPLIED WARRANTIES, SO SUCH EXCLUSION MAY NOT APPLY TO YOU.

6. Limitation on Liability. EXCEPT TO THE EXTENT REQUIRED BY APPLICABLE LAW, IN NO EVENT WILL LICENSOR BE LIABLE TO YOU ON ANY LEGAL THEORY FOR ANY SPECIAL, INCIDENTAL, CONSEQUENTIAL, PUNITIVE OR EXEMPLARY DAMAGES ARISING OUT OF THIS LICENSE OR THE USE OF THE WORK, EVEN IF LICENSOR HAS BEEN ADVISED OF THE POSSIBILITY OF SUCH DAMAGES.

7. Termination

   1. This License and the rights granted hereunder will terminate automatically upon any breach by You of the terms of this License. Individuals or entities who have received Derivative Works or Collective Works from You under this License, however, will not have their licenses terminated provided such individuals or entities remain in full compliance with those licenses. Sections 1, 2, 5, 6, 7, and 8 will survive any termination of this License.
   2. Subject to the above terms and conditions, the license granted here is perpetual (for the duration of the applicable copyright in the Work). Notwithstanding the above, Licensor reserves the right to release the Work under different license terms or to stop distributing the Work at any time; provided, however that any such election will not serve to withdraw this License (or any other license that has been, or is required to be, granted under the terms of this License), and this License will continue in full force and effect unless terminated as stated above.

8. Miscellaneous

   1. Each time You distribute or publicly digitally perform the Work or a Collective Work, the Licensor offers to the recipient a license to the Work on the same terms and conditions as the license granted to You under this License.
   2. Each time You distribute or publicly digitally perform a Derivative Work, Licensor offers to the recipient a license to the original Work on the same terms and conditions as the license granted to You under this License.
   3. If any provision of this License is invalid or unenforceable under applicable law, it shall not affect the validity or enforceability of the remainder of the terms of this License, and without further action by the parties to this agreement, such provision shall be reformed to the minimum extent necessary to make such provision valid and enforceable.
   4. No term or provision of this License shall be deemed waived and no breach consented to unless such waiver or consent shall be in writing and signed by the party to be charged with such waiver or consent.
   5. This License constitutes the entire agreement between the parties with respect to the Work licensed here. There are no understandings, agreements or representations with respect to the Work not specified here. Licensor shall not be bound by any additional provisions that may appear in any communication from You. This License may not be modified without the mutual written agreement of the Licensor and You.

</file>

<file path=wxDownloadFastPortable/App/wxDownloadFast/resources/RipStop/readme.txt>Copyright (C) 2006, by Erno Szabados chromecat@freemail.hu
See license.txt for conditions on usage.
This is the "Ripstop" icon set for wxdownloads, version 0.2 released at 20061101.
See http://dfast.sourceforge.net

</file>

<file path=wxDownloadFastPortable/Other/Source/LauncherLicense.txt>                    GNU GENERAL PUBLIC LICENSE
                       Version 2, June 1991

 Copyright (C) 1989, 1991 Free Software Foundation, Inc.,
 51 Franklin Street, Fifth Floor, Boston, MA 02110-1301 USA
 Everyone is permitted to copy and distribute verbatim copies
 of this license document, but changing it is not allowed.

                            Preamble

  The licenses for most software are designed to take away your
freedom to share and change it.  By contrast, the GNU General Public
License is intended to guarantee your freedom to share and change free
software--to make sure the software is free for all its users.  This
General Public License applies to most of the Free Software
Foundation's software and to any other program whose authors commit to
using it.  (Some other Free Software Foundation software is covered by
the GNU Lesser General Public License instead.)  You can apply it to
your programs, too.

  When we speak of free software, we are referring to freedom, not
price.  Our General Public Licenses are designed to make sure that you
have the freedom to distribute copies of free software (and charge for
this service if you wish), that you receive source code or can get it
if you want it, that you can change the software or use pieces of it
in new free programs; and that you know you can do these things.

  To protect your rights, we need to make restrictions that forbid
anyone to deny you these rights or to ask you to surrender the rights.
These restrictions translate to certain responsibilities for you if you
distribute copies of the software, or if you modify it.

  For example, if you distribute copies of such a program, whether
gratis or for a fee, you must give the recipients all the rights that
you have.  You must make sure that they, too, receive or can get the
source code.  And you must show them these terms so they know their
rights.

  We protect your rights with two steps: (1) copyright the software, and
(2) offer you this license which gives you legal permission to copy,
distribute and/or modify the software.

  Also, for each author's protection and ours, we want to make certain
that everyone understands that there is no warranty for this free
software.  If the software is modified by someone else and passed on, we
want its recipients to know that what they have is not the original, so
that any problems introduced by others will not reflect on the original
authors' reputations.

  Finally, any free program is threatened constantly by software
patents.  We wish to avoid the danger that redistributors of a free
program will individually obtain patent licenses, in effect making the
program proprietary.  To prevent this, we have made it clear that any
patent must be licensed for everyone's free use or not licensed at all.

  The precise terms and conditions for copying, distribution and
modification follow.

                    GNU GENERAL PUBLIC LICENSE
   TERMS AND CONDITIONS FOR COPYING, DISTRIBUTION AND MODIFICATION

  0. This License applies to any program or other work which contains
a notice placed by the copyright holder saying it may be distributed
under the terms of this General Public License.  The "Program", below,
refers to any such program or work, and a "work based on the Program"
means either the Program or any derivative work under copyright law:
that is to say, a work containing the Program or a portion of it,
either verbatim or with modifications and/or translated into another
language.  (Hereinafter, translation is included without limitation in
the term "modification".)  Each licensee is addressed as "you".

Activities other than copying, distribution and modification are not
covered by this License; they are outside its scope.  The act of
running the Program is not restricted, and the output from the Program
is covered only if its contents constitute a work based on the
Program (independent of having been made by running the Program).
Whether that is true depends on what the Program does.

  1. You may copy and distribute verbatim copies of the Program's
source code as you receive it, in any medium, provided that you
conspicuously and appropriately publish on each copy an appropriate
copyright notice and disclaimer of warranty; keep intact all the
notices that refer to this License and to the absence of any warranty;
and give any other recipients of the Program a copy of this License
along with the Program.

You may charge a fee for the physical act of transferring a copy, and
you may at your option offer warranty protection in exchange for a fee.

  2. You may modify your copy or copies of the Program or any portion
of it, thus forming a work based on the Program, and copy and
distribute such modifications or work under the terms of Section 1
above, provided that you also meet all of these conditions:

    a) You must cause the modified files to carry prominent notices
    stating that you changed the files and the date of any change.

    b) You must cause any work that you distribute or publish, that in
    whole or in part contains or is derived from the Program or any
    part thereof, to be licensed as a whole at no charge to all third
    parties under the terms of this License.

    c) If the modified program normally reads commands interactively
    when run, you must cause it, when started running for such
    interactive use in the most ordinary way, to print or display an
    announcement including an appropriate copyright notice and a
    notice that there is no warranty (or else, saying that you provide
    a warranty) and that users may redistribute the program under
    these conditions, and telling the user how to view a copy of this
    License.  (Exception: if the Program itself is interactive but
    does not normally print such an announcement, your work based on
    the Program is not required to print an announcement.)

These requirements apply to the modified work as a whole.  If
identifiable sections of that work are not derived from the Program,
and can be reasonably considered independent and separate works in
themselves, then this License, and its terms, do not apply to those
sections when you distribute them as separate works.  But when you
distribute the same sections as part of a whole which is a work based
on the Program, the distribution of the whole must be on the terms of
this License, whose permissions for other licensees extend to the
entire whole, and thus to each and every part regardless of who wrote it.

Thus, it is not the intent of this section to claim rights or contest
your rights to work written entirely by you; rather, the intent is to
exercise the right to control the distribution of derivative or
collective works based on the Program.

In addition, mere aggregation of another work not based on the Program
with the Program (or with a work based on the Program) on a volume of
a storage or distribution medium does not bring the other work under
the scope of this License.

  3. You may copy and distribute the Program (or a work based on it,
under Section 2) in object code or executable form under the terms of
Sections 1 and 2 above provided that you also do one of the following:

    a) Accompany it with the complete corresponding machine-readable
    source code, which must be distributed under the terms of Sections
    1 and 2 above on a medium customarily used for software interchange; or,

    b) Accompany it with a written offer, valid for at least three
    years, to give any third party, for a charge no more than your
    cost of physically performing source distribution, a complete
    machine-readable copy of the corresponding source code, to be
    distributed under the terms of Sections 1 and 2 above on a medium
    customarily used for software interchange; or,

    c) Accompany it with the information you received as to the offer
    to distribute corresponding source code.  (This alternative is
    allowed only for noncommercial distribution and only if you
    received the program in object code or executable form with such
    an offer, in accord with Subsection b above.)

The source code for a work means the preferred form of the work for
making modifications to it.  For an executable work, complete source
code means all the source code for all modules it contains, plus any
associated interface definition files, plus the scripts used to
control compilation and installation of the executable.  However, as a
special exception, the source code distributed need not include
anything that is normally distributed (in either source or binary
form) with the major components (compiler, kernel, and so on) of the
operating system on which the executable runs, unless that component
itself accompanies the executable.

If distribution of executable or object code is made by offering
access to copy from a designated place, then offering equivalent
access to copy the source code from the same place counts as
distribution of the source code, even though third parties are not
compelled to copy the source along with the object code.

  4. You may not copy, modify, sublicense, or distribute the Program
except as expressly provided under this License.  Any attempt
otherwise to copy, modify, sublicense or distribute the Program is
void, and will automatically terminate your rights under this License.
However, parties who have received copies, or rights, from you under
this License will not have their licenses terminated so long as such
parties remain in full compliance.

  5. You are not required to accept this License, since you have not
signed it.  However, nothing else grants you permission to modify or
distribute the Program or its derivative works.  These actions are
prohibited by law if you do not accept this License.  Therefore, by
modifying or distributing the Program (or any work based on the
Program), you indicate your acceptance of this License to do so, and
all its terms and conditions for copying, distributing or modifying
the Program or works based on it.

  6. Each time you redistribute the Program (or any work based on the
Program), the recipient automatically receives a license from the
original licensor to copy, distribute or modify the Program subject to
these terms and conditions.  You may not impose any further
restrictions on the recipients' exercise of the rights granted herein.
You are not responsible for enforcing compliance by third parties to
this License.

  7. If, as a consequence of a court judgment or allegation of patent
infringement or for any other reason (not limited to patent issues),
conditions are imposed on you (whether by court order, agreement or
otherwise) that contradict the conditions of this License, they do not
excuse you from the conditions of this License.  If you cannot
distribute so as to satisfy simultaneously your obligations under this
License and any other pertinent obligations, then as a consequence you
may not distribute the Program at all.  For example, if a patent
license would not permit royalty-free redistribution of the Program by
all those who receive copies directly or indirectly through you, then
the only way you could satisfy both it and this License would be to
refrain entirely from distribution of the Program.

If any portion of this section is held invalid or unenforceable under
any particular circumstance, the balance of the section is intended to
apply and the section as a whole is intended to apply in other
circumstances.

It is not the purpose of this section to induce you to infringe any
patents or other property right claims or to contest validity of any
such claims; this section has the sole purpose of protecting the
integrity of the free software distribution system, which is
implemented by public license practices.  Many people have made
generous contributions to the wide range of software distributed
through that system in reliance on consistent application of that
system; it is up to the author/donor to decide if he or she is willing
to distribute software through any other system and a licensee cannot
impose that choice.

This section is intended to make thoroughly clear what is believed to
be a consequence of the rest of this License.

  8. If the distribution and/or use of the Program is restricted in
certain countries either by patents or by copyrighted interfaces, the
original copyright holder who places the Program under this License
may add an explicit geographical distribution limitation excluding
those countries, so that distribution is permitted only in or among
countries not thus excluded.  In such case, this License incorporates
the limitation as if written in the body of this License.

  9. The Free Software Foundation may publish revised and/or new versions
of the General Public License from time to time.  Such new versions will
be similar in spirit to the present version, but may differ in detail to
address new problems or concerns.

Each version is given a distinguishing version number.  If the Program
specifies a version number of this License which applies to it and "any
later version", you have the option of following the terms and conditions
either of that version or of any later version published by the Free
Software Foundation.  If the Program does not specify a version number of
this License, you may choose any version ever published by the Free Software
Foundation.

  10. If you wish to incorporate parts of the Program into other free
programs whose distribution conditions are different, write to the author
to ask for permission.  For software which is copyrighted by the Free
Software Foundation, write to the Free Software Foundation; we sometimes
make exceptions for this.  Our decision will be guided by the two goals
of preserving the free status of all derivatives of our free software and
of promoting the sharing and reuse of software generally.

                            NO WARRANTY

  11. BECAUSE THE PROGRAM IS LICENSED FREE OF CHARGE, THERE IS NO WARRANTY
FOR THE PROGRAM, TO THE EXTENT PERMITTED BY APPLICABLE LAW.  EXCEPT WHEN
OTHERWISE STATED IN WRITING THE COPYRIGHT HOLDERS AND/OR OTHER PARTIES
PROVIDE THE PROGRAM "AS IS" WITHOUT WARRANTY OF ANY KIND, EITHER EXPRESSED
OR IMPLIED, INCLUDING, BUT NOT LIMITED TO, THE IMPLIED WARRANTIES OF
MERCHANTABILITY AND FITNESS FOR A PARTICULAR PURPOSE.  THE ENTIRE RISK AS
TO THE QUALITY AND PERFORMANCE OF THE PROGRAM IS WITH YOU.  SHOULD THE
PROGRAM PROVE DEFECTIVE, YOU ASSUME THE COST OF ALL NECESSARY SERVICING,
REPAIR OR CORRECTION.

  12. IN NO EVENT UNLESS REQUIRED BY APPLICABLE LAW OR AGREED TO IN WRITING
WILL ANY COPYRIGHT HOLDER, OR ANY OTHER PARTY WHO MAY MODIFY AND/OR
REDISTRIBUTE THE PROGRAM AS PERMITTED ABOVE, BE LIABLE TO YOU FOR DAMAGES,
INCLUDING ANY GENERAL, SPECIAL, INCIDENTAL OR CONSEQUENTIAL DAMAGES ARISING
OUT OF THE USE OR INABILITY TO USE THE PROGRAM (INCLUDING BUT NOT LIMITED
TO LOSS OF DATA OR DATA BEING RENDERED INACCURATE OR LOSSES SUSTAINED BY
YOU OR THIRD PARTIES OR A FAILURE OF THE PROGRAM TO OPERATE WITH ANY OTHER
PROGRAMS), EVEN IF SUCH HOLDER OR OTHER PARTY HAS BEEN ADVISED OF THE
POSSIBILITY OF SUCH DAMAGES.

                     END OF TERMS AND CONDITIONS

            How to Apply These Terms to Your New Programs

  If you develop a new program, and you want it to be of the greatest
possible use to the public, the best way to achieve this is to make it
free software which everyone can redistribute and change under these terms.

  To do so, attach the following notices to the program.  It is safest
to attach them to the start of each source file to most effectively
convey the exclusion of warranty; and each file should have at least
the "copyright" line and a pointer to where the full notice is found.

    <one line to give the program's name and a brief idea of what it does.>
    Copyright (C) <year>  <name of author>

    This program is free software; you can redistribute it and/or modify
    it under the terms of the GNU General Public License as published by
    the Free Software Foundation; either version 2 of the License, or
    (at your option) any later version.

    This program is distributed in the hope that it will be useful,
    but WITHOUT ANY WARRANTY; without even the implied warranty of
    MERCHANTABILITY or FITNESS FOR A PARTICULAR PURPOSE.  See the
    GNU General Public License for more details.

    You should have received a copy of the GNU General Public License along
    with this program; if not, write to the Free Software Foundation, Inc.,
    51 Franklin Street, Fifth Floor, Boston, MA 02110-1301 USA.

Also add information on how to contact you by electronic and paper mail.

If the program is interactive, make it output a short notice like this
when it starts in an interactive mode:

    Gnomovision version 69, Copyright (C) year name of author
    Gnomovision comes with ABSOLUTELY NO WARRANTY; for details type `show w'.
    This is free software, and you are welcome to redistribute it
    under certain conditions; type `show c' for details.

The hypothetical commands `show w' and `show c' should show the appropriate
parts of the General Public License.  Of course, the commands you use may
be called something other than `show w' and `show c'; they could even be
mouse-clicks or menu items--whatever suits your program.

You should also get your employer (if you work as a programmer) or your
school, if any, to sign a "copyright disclaimer" for the program, if
necessary.  Here is a sample; alter the names:

  Yoyodyne, Inc., hereby disclaims all copyright interest in the program
  `Gnomovision' (which makes passes at compilers) written by James Hacker.

  <signature of Ty Coon>, 1 April 1989
  Ty Coon, President of Vice

This General Public License does not permit incorporating your program into
proprietary programs.  If your program is a subroutine library, you may
consider it more useful to permit linking proprietary applications with the
library.  If this is what you want to do, use the GNU Lesser General
Public License instead of this License.

</file>

<file path=wxDownloadFastPortable/Other/Source/Readme.txt>The base application's source code is available from the portable app's
homepage listed in the help.html file (if applicable).

Details of most other things are available there as well.

LICENSE
=======

This package's installer and launcher are released under the GPL. The launcher
is the PortableApps.com Launcher, available with full source and documentation
from http://portableapps.com/development. We request that developers using the
PortableApps.com Launcher please leave this directory intact and unchanged.

USER CONFIGURATION
==================

Some configuration in the PortableApps.com Launcher can be overridden by the
user in an INI file next to wxDownloadFastPortable.exe called wxDownloadFastPortable.ini.
If you are happy with the default options, it is not necessary, though.  There
is an example INI included with this package to get you started.  To use it,
copy AppNamePortable.ini from this directory to wxDownloadFastPortable.ini next to
wxDownloadFastPortable.exe. The options in the INI file are as follows:

   AdditionalParameters=
   DisableSplashScreen=false
   RunLocally=false

(There is no need for an INI header in this file; if you have one, though, it
won't damage anything.)

The AdditionalParameters entry allows you to pass additional command-line
parameters to the application.

The DisableSplashScreen entry allows you to run the launcher without the splash
screen showing up.  The default is false.

The RunLocally entry allows you to run the portable application from a read-
only medium. This is known as Live mode. It copies what it needs to to a
temporary directory on the host computer, runs the application, and then
deletes it afterwards, leaving nothing behind. This can be useful for running
the application from a CD or if you work on a computer that may have spyware or
viruses and you'd like to keep your device set to read-only. As a consequence
of this technique, any changes you make during the Live mode session aren't
saved back to your device.  The default is false.

There may be other values also permitted in the user configuration file by the
portable application; refer to help.html for any details of them.

</file>